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79" r:id="rId5"/>
    <p:sldId id="280" r:id="rId6"/>
    <p:sldId id="28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38"/>
    <a:srgbClr val="0095C1"/>
    <a:srgbClr val="991422"/>
    <a:srgbClr val="173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56991E-05F4-49EC-8A5B-F24EAF988C1A}" v="3" dt="2025-07-23T18:06:53.4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6" autoAdjust="0"/>
    <p:restoredTop sz="74293" autoAdjust="0"/>
  </p:normalViewPr>
  <p:slideViewPr>
    <p:cSldViewPr snapToGrid="0" snapToObjects="1">
      <p:cViewPr varScale="1">
        <p:scale>
          <a:sx n="61" d="100"/>
          <a:sy n="61" d="100"/>
        </p:scale>
        <p:origin x="1651" y="48"/>
      </p:cViewPr>
      <p:guideLst>
        <p:guide orient="horz" pos="2160"/>
        <p:guide pos="3840"/>
        <p:guide orient="horz" pos="4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-51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36C8-8E36-F14A-B424-D1EBFAC6C83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DF3CA-99CB-D944-B994-DA33A51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9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/>
              </a:defRPr>
            </a:lvl1pPr>
          </a:lstStyle>
          <a:p>
            <a:fld id="{8554A103-9624-164A-ADA6-670714106C36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/>
              </a:defRPr>
            </a:lvl1pPr>
          </a:lstStyle>
          <a:p>
            <a:fld id="{629B448B-B088-E842-94CF-1BDF9E98DD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71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90A869D-1D7D-1A49-8AF2-CE4C657BB4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T</a:t>
            </a:r>
          </a:p>
        </p:txBody>
      </p:sp>
      <p:pic>
        <p:nvPicPr>
          <p:cNvPr id="2" name="Picture 1" descr="t-1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2000"/>
                    </a14:imgEffect>
                    <a14:imgEffect>
                      <a14:brightnessContrast bright="13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" t="1016" r="2042" b="1328"/>
          <a:stretch>
            <a:fillRect/>
          </a:stretch>
        </p:blipFill>
        <p:spPr>
          <a:xfrm>
            <a:off x="2753360" y="243840"/>
            <a:ext cx="7609840" cy="635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CF268B-90D5-E1D7-A6F1-54F7187B0BBB}"/>
              </a:ext>
            </a:extLst>
          </p:cNvPr>
          <p:cNvSpPr txBox="1"/>
          <p:nvPr/>
        </p:nvSpPr>
        <p:spPr>
          <a:xfrm>
            <a:off x="270475" y="1293938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Slide 1</a:t>
            </a:r>
          </a:p>
        </p:txBody>
      </p:sp>
    </p:spTree>
    <p:extLst>
      <p:ext uri="{BB962C8B-B14F-4D97-AF65-F5344CB8AC3E}">
        <p14:creationId xmlns:p14="http://schemas.microsoft.com/office/powerpoint/2010/main" val="280542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T</a:t>
            </a:r>
          </a:p>
        </p:txBody>
      </p:sp>
      <p:pic>
        <p:nvPicPr>
          <p:cNvPr id="2" name="Picture 1" descr="A sonogram of a baby&#10;&#10;AI-generated content may be incorrect.">
            <a:extLst>
              <a:ext uri="{FF2B5EF4-FFF2-40B4-BE49-F238E27FC236}">
                <a16:creationId xmlns:a16="http://schemas.microsoft.com/office/drawing/2014/main" id="{E491607E-54D5-669B-DE6B-0FFE94BE9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3000"/>
                    </a14:imgEffect>
                    <a14:imgEffect>
                      <a14:brightnessContrast bright="10000" contrast="-11000"/>
                    </a14:imgEffect>
                  </a14:imgLayer>
                </a14:imgProps>
              </a:ext>
            </a:extLst>
          </a:blip>
          <a:srcRect l="6307" t="4390" r="1936" b="3487"/>
          <a:stretch>
            <a:fillRect/>
          </a:stretch>
        </p:blipFill>
        <p:spPr>
          <a:xfrm>
            <a:off x="2336800" y="444313"/>
            <a:ext cx="8521700" cy="59693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A48831-1B93-40A5-A9E6-B1FB1EB1AB44}"/>
              </a:ext>
            </a:extLst>
          </p:cNvPr>
          <p:cNvSpPr txBox="1"/>
          <p:nvPr/>
        </p:nvSpPr>
        <p:spPr>
          <a:xfrm>
            <a:off x="270475" y="1293938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Slide 2</a:t>
            </a:r>
          </a:p>
        </p:txBody>
      </p:sp>
    </p:spTree>
    <p:extLst>
      <p:ext uri="{BB962C8B-B14F-4D97-AF65-F5344CB8AC3E}">
        <p14:creationId xmlns:p14="http://schemas.microsoft.com/office/powerpoint/2010/main" val="1757817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T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7" name="Picture 6" descr="A ultrasound of a baby&#10;&#10;AI-generated content may be incorrect.">
            <a:extLst>
              <a:ext uri="{FF2B5EF4-FFF2-40B4-BE49-F238E27FC236}">
                <a16:creationId xmlns:a16="http://schemas.microsoft.com/office/drawing/2014/main" id="{1F549098-3C0F-B072-62FE-34B8B2A13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1000"/>
                    </a14:imgEffect>
                    <a14:imgEffect>
                      <a14:colorTemperature colorTemp="4349"/>
                    </a14:imgEffect>
                    <a14:imgEffect>
                      <a14:saturation sat="21000"/>
                    </a14:imgEffect>
                    <a14:imgEffect>
                      <a14:brightnessContrast bright="14000" contrast="-18000"/>
                    </a14:imgEffect>
                  </a14:imgLayer>
                </a14:imgProps>
              </a:ext>
            </a:extLst>
          </a:blip>
          <a:srcRect l="13807" t="5176" r="11721" b="2275"/>
          <a:stretch>
            <a:fillRect/>
          </a:stretch>
        </p:blipFill>
        <p:spPr>
          <a:xfrm>
            <a:off x="2965695" y="412749"/>
            <a:ext cx="7168906" cy="603250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CF3279-32BE-0A72-2BD0-3B95BDFB8B57}"/>
              </a:ext>
            </a:extLst>
          </p:cNvPr>
          <p:cNvSpPr txBox="1"/>
          <p:nvPr/>
        </p:nvSpPr>
        <p:spPr>
          <a:xfrm>
            <a:off x="270475" y="1293938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Slide 3</a:t>
            </a:r>
          </a:p>
        </p:txBody>
      </p:sp>
    </p:spTree>
    <p:extLst>
      <p:ext uri="{BB962C8B-B14F-4D97-AF65-F5344CB8AC3E}">
        <p14:creationId xmlns:p14="http://schemas.microsoft.com/office/powerpoint/2010/main" val="294518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5A4F22-C7C7-4D1E-A164-0D483F0E3E74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b3a51331-5911-418b-a869-97c93467625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0f34843-ffa3-4a9d-a8ab-db6fdf280755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B54F119-57DE-4DEE-8029-DBC859C6EC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54DEAB-484A-4CA6-9AF9-0A4E4A3A48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13</Words>
  <Application>Microsoft Office PowerPoint</Application>
  <PresentationFormat>Bredbild</PresentationFormat>
  <Paragraphs>7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Trebuchet MS</vt:lpstr>
      <vt:lpstr>Office Theme</vt:lpstr>
      <vt:lpstr>PowerPoint-presentation</vt:lpstr>
      <vt:lpstr>PowerPoint-presentation</vt:lpstr>
      <vt:lpstr>PowerPoint-presentation</vt:lpstr>
    </vt:vector>
  </TitlesOfParts>
  <Manager>Danielle Haskin</Manager>
  <Company>American College of Surgeons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Advanced Trauma Life Support</dc:subject>
  <dc:creator>Nancy Peterson</dc:creator>
  <cp:lastModifiedBy>Sofi Holfelt Sarin</cp:lastModifiedBy>
  <cp:revision>108</cp:revision>
  <dcterms:created xsi:type="dcterms:W3CDTF">2016-09-04T14:42:51Z</dcterms:created>
  <dcterms:modified xsi:type="dcterms:W3CDTF">2026-08-10T08:39:40Z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