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80" r:id="rId5"/>
    <p:sldId id="283" r:id="rId6"/>
    <p:sldId id="281" r:id="rId7"/>
    <p:sldId id="28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896BCA-F8F8-4C87-7FF5-67D0A27BE033}" name="Kim Joseph" initials="KJ" userId="2c1613098e6a34b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CE334-BF8E-4BBE-A6AA-03C73B5635BC}" v="4" dt="2025-07-23T18:32:37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 autoAdjust="0"/>
    <p:restoredTop sz="74250" autoAdjust="0"/>
  </p:normalViewPr>
  <p:slideViewPr>
    <p:cSldViewPr snapToGrid="0" snapToObjects="1">
      <p:cViewPr varScale="1">
        <p:scale>
          <a:sx n="61" d="100"/>
          <a:sy n="61" d="100"/>
        </p:scale>
        <p:origin x="1430" y="48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Q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5FE625-4785-EFB6-C49A-683E4FF525F6}"/>
              </a:ext>
            </a:extLst>
          </p:cNvPr>
          <p:cNvPicPr>
            <a:picLocks/>
          </p:cNvPicPr>
          <p:nvPr/>
        </p:nvPicPr>
        <p:blipFill>
          <a:blip r:embed="rId2"/>
          <a:srcRect l="4196" r="5583" b="2243"/>
          <a:stretch>
            <a:fillRect/>
          </a:stretch>
        </p:blipFill>
        <p:spPr>
          <a:xfrm rot="60000">
            <a:off x="3005888" y="137160"/>
            <a:ext cx="6949440" cy="658368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218B56-783C-4249-4F40-83252B96D099}"/>
              </a:ext>
            </a:extLst>
          </p:cNvPr>
          <p:cNvSpPr txBox="1"/>
          <p:nvPr/>
        </p:nvSpPr>
        <p:spPr>
          <a:xfrm>
            <a:off x="270475" y="1240882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1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7525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D17B-5B67-878D-366F-F74BC23C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7BCE6D-B90C-2481-CF14-0ED6590C07D1}"/>
              </a:ext>
            </a:extLst>
          </p:cNvPr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Q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637237-90F8-F2A4-2D70-E6A35DFDF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391" y="245933"/>
            <a:ext cx="7741217" cy="63661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C1F66C-0D80-4EEF-301F-ED5D44C6735D}"/>
              </a:ext>
            </a:extLst>
          </p:cNvPr>
          <p:cNvSpPr txBox="1"/>
          <p:nvPr/>
        </p:nvSpPr>
        <p:spPr>
          <a:xfrm>
            <a:off x="270475" y="1322162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2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8154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Q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99967" y="275358"/>
            <a:ext cx="7678038" cy="6307284"/>
            <a:chOff x="2799967" y="256853"/>
            <a:chExt cx="7678038" cy="630728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9967" y="258994"/>
              <a:ext cx="7678038" cy="6305143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799967" y="256853"/>
              <a:ext cx="2856509" cy="58974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98D6CAF-7686-3261-0AC4-C7BCFDA4251F}"/>
              </a:ext>
            </a:extLst>
          </p:cNvPr>
          <p:cNvSpPr txBox="1"/>
          <p:nvPr/>
        </p:nvSpPr>
        <p:spPr>
          <a:xfrm>
            <a:off x="270475" y="1240882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3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8702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Q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3" name="Picture 2" descr="Femur midshaft injury AP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306791"/>
            <a:ext cx="1962150" cy="64325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6CEE9D-40CD-D5A7-4C70-231C7404DCF0}"/>
              </a:ext>
            </a:extLst>
          </p:cNvPr>
          <p:cNvSpPr txBox="1"/>
          <p:nvPr/>
        </p:nvSpPr>
        <p:spPr>
          <a:xfrm>
            <a:off x="270475" y="1240882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Slide 4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3950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BB96E2-00FE-4371-AFD8-727755C62A02}">
  <ds:schemaRefs>
    <ds:schemaRef ds:uri="http://purl.org/dc/elements/1.1/"/>
    <ds:schemaRef ds:uri="b3a51331-5911-418b-a869-97c93467625e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90f34843-ffa3-4a9d-a8ab-db6fdf280755"/>
  </ds:schemaRefs>
</ds:datastoreItem>
</file>

<file path=customXml/itemProps2.xml><?xml version="1.0" encoding="utf-8"?>
<ds:datastoreItem xmlns:ds="http://schemas.openxmlformats.org/officeDocument/2006/customXml" ds:itemID="{F983D233-52C9-47FB-8337-FC6A1E7224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1DB21D-A84C-43B5-BB9B-1DAB75A58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24</Words>
  <Application>Microsoft Office PowerPoint</Application>
  <PresentationFormat>Bredbild</PresentationFormat>
  <Paragraphs>16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99</cp:revision>
  <dcterms:created xsi:type="dcterms:W3CDTF">2016-09-04T14:42:51Z</dcterms:created>
  <dcterms:modified xsi:type="dcterms:W3CDTF">2026-08-10T08:30:33Z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