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79" r:id="rId5"/>
    <p:sldId id="280" r:id="rId6"/>
    <p:sldId id="282" r:id="rId7"/>
    <p:sldId id="283" r:id="rId8"/>
    <p:sldId id="28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4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umn Zarlengo" initials="A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938"/>
    <a:srgbClr val="0095C1"/>
    <a:srgbClr val="991422"/>
    <a:srgbClr val="173F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0" autoAdjust="0"/>
    <p:restoredTop sz="94143" autoAdjust="0"/>
  </p:normalViewPr>
  <p:slideViewPr>
    <p:cSldViewPr snapToGrid="0" snapToObjects="1">
      <p:cViewPr varScale="1">
        <p:scale>
          <a:sx n="77" d="100"/>
          <a:sy n="77" d="100"/>
        </p:scale>
        <p:origin x="1013" y="72"/>
      </p:cViewPr>
      <p:guideLst>
        <p:guide orient="horz" pos="2160"/>
        <p:guide pos="3840"/>
        <p:guide orient="horz" pos="4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1" d="100"/>
          <a:sy n="151" d="100"/>
        </p:scale>
        <p:origin x="-5144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F36C8-8E36-F14A-B424-D1EBFAC6C83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DF3CA-99CB-D944-B994-DA33A51BB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099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/>
              </a:defRPr>
            </a:lvl1pPr>
          </a:lstStyle>
          <a:p>
            <a:fld id="{8554A103-9624-164A-ADA6-670714106C36}" type="datetimeFigureOut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/>
              </a:defRPr>
            </a:lvl1pPr>
          </a:lstStyle>
          <a:p>
            <a:fld id="{629B448B-B088-E842-94CF-1BDF9E98DD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713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3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990A869D-1D7D-1A49-8AF2-CE4C657BB4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8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O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6000"/>
                    </a14:imgEffect>
                    <a14:imgEffect>
                      <a14:brightnessContrast bright="16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399" y="198195"/>
            <a:ext cx="7086104" cy="646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28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O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4000"/>
                    </a14:imgEffect>
                    <a14:imgEffect>
                      <a14:brightnessContrast bright="10000"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637" y="182542"/>
            <a:ext cx="7625993" cy="649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53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8000"/>
                    </a14:imgEffect>
                    <a14:imgEffect>
                      <a14:brightnessContrast bright="6000" contras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5" t="10503" r="21553" b="6608"/>
          <a:stretch>
            <a:fillRect/>
          </a:stretch>
        </p:blipFill>
        <p:spPr>
          <a:xfrm>
            <a:off x="2941608" y="284671"/>
            <a:ext cx="6961517" cy="625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99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O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3" name="Picture 2" descr="Normal LUQ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  <a14:imgEffect>
                      <a14:brightnessContrast bright="21000" contras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71" t="3777" r="4465" b="4294"/>
          <a:stretch>
            <a:fillRect/>
          </a:stretch>
        </p:blipFill>
        <p:spPr>
          <a:xfrm>
            <a:off x="3234906" y="504645"/>
            <a:ext cx="6927010" cy="584871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 cmpd="sng">
            <a:noFill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103233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O</a:t>
            </a:r>
          </a:p>
          <a:p>
            <a:pPr algn="ctr"/>
            <a:endParaRPr lang="en-US" sz="2800" dirty="0">
              <a:latin typeface="Trebuchet MS"/>
              <a:cs typeface="Trebuchet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9000"/>
                    </a14:imgEffect>
                    <a14:imgEffect>
                      <a14:brightnessContrast bright="4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3" t="4179" r="8498" b="14007"/>
          <a:stretch>
            <a:fillRect/>
          </a:stretch>
        </p:blipFill>
        <p:spPr>
          <a:xfrm>
            <a:off x="2855343" y="421759"/>
            <a:ext cx="7427343" cy="601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79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a51331-5911-418b-a869-97c93467625e" xsi:nil="true"/>
    <lcf76f155ced4ddcb4097134ff3c332f xmlns="90f34843-ffa3-4a9d-a8ab-db6fdf28075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C9326D2A6AA4DBD70FB8C48156C87" ma:contentTypeVersion="16" ma:contentTypeDescription="Create a new document." ma:contentTypeScope="" ma:versionID="36f81818ba5dd607b67efc34ddc2eade">
  <xsd:schema xmlns:xsd="http://www.w3.org/2001/XMLSchema" xmlns:xs="http://www.w3.org/2001/XMLSchema" xmlns:p="http://schemas.microsoft.com/office/2006/metadata/properties" xmlns:ns2="90f34843-ffa3-4a9d-a8ab-db6fdf280755" xmlns:ns3="b3a51331-5911-418b-a869-97c93467625e" targetNamespace="http://schemas.microsoft.com/office/2006/metadata/properties" ma:root="true" ma:fieldsID="efcbc5024882dc2823904b9e7d1e827d" ns2:_="" ns3:_="">
    <xsd:import namespace="90f34843-ffa3-4a9d-a8ab-db6fdf280755"/>
    <xsd:import namespace="b3a51331-5911-418b-a869-97c9346762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f34843-ffa3-4a9d-a8ab-db6fdf280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d05aaac-c099-4743-bb89-ad63c0b47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51331-5911-418b-a869-97c93467625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17584ed-3bbd-4536-94ca-31f9954f450c}" ma:internalName="TaxCatchAll" ma:showField="CatchAllData" ma:web="b3a51331-5911-418b-a869-97c9346762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813051-9446-409C-9FCB-1538FD8AE2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6500DE-C72D-4E67-8998-8BB950030AD2}">
  <ds:schemaRefs>
    <ds:schemaRef ds:uri="http://schemas.microsoft.com/office/2006/metadata/properties"/>
    <ds:schemaRef ds:uri="http://schemas.microsoft.com/office/infopath/2007/PartnerControls"/>
    <ds:schemaRef ds:uri="b3a51331-5911-418b-a869-97c93467625e"/>
    <ds:schemaRef ds:uri="90f34843-ffa3-4a9d-a8ab-db6fdf280755"/>
  </ds:schemaRefs>
</ds:datastoreItem>
</file>

<file path=customXml/itemProps3.xml><?xml version="1.0" encoding="utf-8"?>
<ds:datastoreItem xmlns:ds="http://schemas.openxmlformats.org/officeDocument/2006/customXml" ds:itemID="{BE968609-A635-4FA3-85E1-2B0C97761E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f34843-ffa3-4a9d-a8ab-db6fdf280755"/>
    <ds:schemaRef ds:uri="b3a51331-5911-418b-a869-97c934676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2034</TotalTime>
  <Words>14</Words>
  <Application>Microsoft Office PowerPoint</Application>
  <PresentationFormat>Bredbild</PresentationFormat>
  <Paragraphs>9</Paragraphs>
  <Slides>5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Trebuchet MS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>Danielle Haskin</Manager>
  <Company>American College of Surgeons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Advanced Trauma Life Support</dc:subject>
  <dc:creator>Nancy Peterson</dc:creator>
  <cp:lastModifiedBy>Sofi Holfelt Sarin</cp:lastModifiedBy>
  <cp:revision>101</cp:revision>
  <dcterms:created xsi:type="dcterms:W3CDTF">2016-09-04T14:42:51Z</dcterms:created>
  <dcterms:modified xsi:type="dcterms:W3CDTF">2026-08-10T08:21:14Z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0x0101000B9C9326D2A6AA4DBD70FB8C48156C87</vt:lpwstr>
  </property>
  <property fmtid="{D5CDD505-2E9C-101B-9397-08002B2CF9AE}" pid="3" name="MediaServiceImageTags">
    <vt:lpwstr/>
  </property>
</Properties>
</file>