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80" r:id="rId5"/>
    <p:sldId id="279" r:id="rId6"/>
    <p:sldId id="282" r:id="rId7"/>
    <p:sldId id="281" r:id="rId8"/>
    <p:sldId id="284" r:id="rId9"/>
    <p:sldId id="28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423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938"/>
    <a:srgbClr val="0095C1"/>
    <a:srgbClr val="991422"/>
    <a:srgbClr val="173F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87" autoAdjust="0"/>
    <p:restoredTop sz="74320" autoAdjust="0"/>
  </p:normalViewPr>
  <p:slideViewPr>
    <p:cSldViewPr snapToGrid="0" snapToObjects="1">
      <p:cViewPr varScale="1">
        <p:scale>
          <a:sx n="61" d="100"/>
          <a:sy n="61" d="100"/>
        </p:scale>
        <p:origin x="1622" y="53"/>
      </p:cViewPr>
      <p:guideLst>
        <p:guide orient="horz" pos="2160"/>
        <p:guide pos="3840"/>
        <p:guide orient="horz" pos="42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51" d="100"/>
          <a:sy n="151" d="100"/>
        </p:scale>
        <p:origin x="-5144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F36C8-8E36-F14A-B424-D1EBFAC6C83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FDF3CA-99CB-D944-B994-DA33A51BB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0099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rebuchet MS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rebuchet MS"/>
              </a:defRPr>
            </a:lvl1pPr>
          </a:lstStyle>
          <a:p>
            <a:fld id="{8554A103-9624-164A-ADA6-670714106C36}" type="datetimeFigureOut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rebuchet M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rebuchet MS"/>
              </a:defRPr>
            </a:lvl1pPr>
          </a:lstStyle>
          <a:p>
            <a:fld id="{629B448B-B088-E842-94CF-1BDF9E98DD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2713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990A869D-1D7D-1A49-8AF2-CE4C657BB4C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Trebuchet MS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Trebuchet MS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Trebuchet MS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Trebuchet MS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75" y="611429"/>
            <a:ext cx="1822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M</a:t>
            </a:r>
          </a:p>
          <a:p>
            <a:pPr algn="ctr"/>
            <a:r>
              <a:rPr lang="en-US" sz="2800" dirty="0">
                <a:latin typeface="Trebuchet MS"/>
                <a:cs typeface="Trebuchet MS"/>
              </a:rPr>
              <a:t>A</a:t>
            </a:r>
          </a:p>
        </p:txBody>
      </p:sp>
      <p:pic>
        <p:nvPicPr>
          <p:cNvPr id="2" name="Picture 1" descr="m-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19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" t="1274" r="1354" b="1151"/>
          <a:stretch>
            <a:fillRect/>
          </a:stretch>
        </p:blipFill>
        <p:spPr>
          <a:xfrm>
            <a:off x="2318994" y="235670"/>
            <a:ext cx="7833674" cy="638194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7339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75" y="611429"/>
            <a:ext cx="1822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79000"/>
                    </a14:imgEffect>
                    <a14:imgEffect>
                      <a14:brightnessContrast bright="-2000" contrast="-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60" t="7988" r="2826" b="4566"/>
          <a:stretch>
            <a:fillRect/>
          </a:stretch>
        </p:blipFill>
        <p:spPr>
          <a:xfrm>
            <a:off x="3516197" y="611429"/>
            <a:ext cx="5203597" cy="586478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034E2A6-B5CE-274B-954A-5CB1D6643509}"/>
              </a:ext>
            </a:extLst>
          </p:cNvPr>
          <p:cNvSpPr/>
          <p:nvPr/>
        </p:nvSpPr>
        <p:spPr>
          <a:xfrm>
            <a:off x="3516197" y="6070862"/>
            <a:ext cx="1338607" cy="5279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428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75" y="611429"/>
            <a:ext cx="1822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M</a:t>
            </a:r>
          </a:p>
          <a:p>
            <a:pPr algn="ctr"/>
            <a:r>
              <a:rPr lang="en-US" sz="2800" dirty="0">
                <a:latin typeface="Trebuchet MS"/>
                <a:cs typeface="Trebuchet MS"/>
              </a:rPr>
              <a:t>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4000"/>
                    </a14:imgEffect>
                    <a14:imgEffect>
                      <a14:brightnessContrast bright="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1" t="2191" r="14695" b="3228"/>
          <a:stretch>
            <a:fillRect/>
          </a:stretch>
        </p:blipFill>
        <p:spPr>
          <a:xfrm>
            <a:off x="2818614" y="216816"/>
            <a:ext cx="6956982" cy="641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90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75" y="611429"/>
            <a:ext cx="1822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M</a:t>
            </a:r>
          </a:p>
          <a:p>
            <a:pPr algn="ctr"/>
            <a:r>
              <a:rPr lang="en-US" sz="2800" dirty="0">
                <a:latin typeface="Trebuchet MS"/>
                <a:cs typeface="Trebuchet MS"/>
              </a:rPr>
              <a:t>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bright="7000" contrast="-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281" y="305714"/>
            <a:ext cx="4175222" cy="624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327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75" y="611429"/>
            <a:ext cx="1822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M</a:t>
            </a:r>
          </a:p>
          <a:p>
            <a:pPr algn="ctr"/>
            <a:endParaRPr lang="en-US" sz="2800" dirty="0">
              <a:latin typeface="Trebuchet MS"/>
              <a:cs typeface="Trebuchet M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5000"/>
                    </a14:imgEffect>
                    <a14:imgEffect>
                      <a14:brightnessContrast bright="19000" contrast="-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46" t="14225" b="11100"/>
          <a:stretch>
            <a:fillRect/>
          </a:stretch>
        </p:blipFill>
        <p:spPr>
          <a:xfrm>
            <a:off x="2155596" y="760370"/>
            <a:ext cx="7880808" cy="533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757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75" y="611429"/>
            <a:ext cx="1822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M</a:t>
            </a:r>
          </a:p>
          <a:p>
            <a:pPr algn="ctr"/>
            <a:r>
              <a:rPr lang="en-US" sz="2800" dirty="0">
                <a:latin typeface="Trebuchet MS"/>
                <a:cs typeface="Trebuchet MS"/>
              </a:rPr>
              <a:t>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78000"/>
                    </a14:imgEffect>
                    <a14:imgEffect>
                      <a14:brightnessContrast bright="9000" contrast="-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41" t="14744" b="10993"/>
          <a:stretch>
            <a:fillRect/>
          </a:stretch>
        </p:blipFill>
        <p:spPr>
          <a:xfrm>
            <a:off x="2266837" y="803635"/>
            <a:ext cx="7658326" cy="525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605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3a51331-5911-418b-a869-97c93467625e" xsi:nil="true"/>
    <lcf76f155ced4ddcb4097134ff3c332f xmlns="90f34843-ffa3-4a9d-a8ab-db6fdf28075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9C9326D2A6AA4DBD70FB8C48156C87" ma:contentTypeVersion="16" ma:contentTypeDescription="Create a new document." ma:contentTypeScope="" ma:versionID="36f81818ba5dd607b67efc34ddc2eade">
  <xsd:schema xmlns:xsd="http://www.w3.org/2001/XMLSchema" xmlns:xs="http://www.w3.org/2001/XMLSchema" xmlns:p="http://schemas.microsoft.com/office/2006/metadata/properties" xmlns:ns2="90f34843-ffa3-4a9d-a8ab-db6fdf280755" xmlns:ns3="b3a51331-5911-418b-a869-97c93467625e" targetNamespace="http://schemas.microsoft.com/office/2006/metadata/properties" ma:root="true" ma:fieldsID="efcbc5024882dc2823904b9e7d1e827d" ns2:_="" ns3:_="">
    <xsd:import namespace="90f34843-ffa3-4a9d-a8ab-db6fdf280755"/>
    <xsd:import namespace="b3a51331-5911-418b-a869-97c9346762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f34843-ffa3-4a9d-a8ab-db6fdf2807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d05aaac-c099-4743-bb89-ad63c0b470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a51331-5911-418b-a869-97c93467625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17584ed-3bbd-4536-94ca-31f9954f450c}" ma:internalName="TaxCatchAll" ma:showField="CatchAllData" ma:web="b3a51331-5911-418b-a869-97c9346762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6B0D10-F724-4882-ACAD-2E6A2B53A23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38343A8-1BBC-46A4-A56D-EE4EA9C103A5}">
  <ds:schemaRefs>
    <ds:schemaRef ds:uri="http://schemas.microsoft.com/office/2006/metadata/properties"/>
    <ds:schemaRef ds:uri="http://schemas.microsoft.com/office/infopath/2007/PartnerControls"/>
    <ds:schemaRef ds:uri="b3a51331-5911-418b-a869-97c93467625e"/>
    <ds:schemaRef ds:uri="90f34843-ffa3-4a9d-a8ab-db6fdf280755"/>
  </ds:schemaRefs>
</ds:datastoreItem>
</file>

<file path=customXml/itemProps3.xml><?xml version="1.0" encoding="utf-8"?>
<ds:datastoreItem xmlns:ds="http://schemas.openxmlformats.org/officeDocument/2006/customXml" ds:itemID="{69BA135E-291B-4968-AEA3-7A8349B2B1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0f34843-ffa3-4a9d-a8ab-db6fdf280755"/>
    <ds:schemaRef ds:uri="b3a51331-5911-418b-a869-97c9346762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772</TotalTime>
  <Words>16</Words>
  <Application>Microsoft Office PowerPoint</Application>
  <PresentationFormat>Bredbild</PresentationFormat>
  <Paragraphs>10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Arial</vt:lpstr>
      <vt:lpstr>Calibri</vt:lpstr>
      <vt:lpstr>Trebuchet MS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Manager>Danielle Haskin</Manager>
  <Company>American College of Surgeons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Advanced Trauma Life Support</dc:subject>
  <dc:creator>Nancy Peterson</dc:creator>
  <cp:lastModifiedBy>Sofi Holfelt Sarin</cp:lastModifiedBy>
  <cp:revision>97</cp:revision>
  <dcterms:created xsi:type="dcterms:W3CDTF">2016-09-04T14:42:51Z</dcterms:created>
  <dcterms:modified xsi:type="dcterms:W3CDTF">2026-08-10T08:11:44Z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0x0101000B9C9326D2A6AA4DBD70FB8C48156C87</vt:lpwstr>
  </property>
  <property fmtid="{D5CDD505-2E9C-101B-9397-08002B2CF9AE}" pid="3" name="MediaServiceImageTags">
    <vt:lpwstr/>
  </property>
</Properties>
</file>