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83" r:id="rId5"/>
    <p:sldId id="27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4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938"/>
    <a:srgbClr val="0095C1"/>
    <a:srgbClr val="991422"/>
    <a:srgbClr val="173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6286" autoAdjust="0"/>
  </p:normalViewPr>
  <p:slideViewPr>
    <p:cSldViewPr snapToGrid="0" snapToObjects="1">
      <p:cViewPr varScale="1">
        <p:scale>
          <a:sx n="78" d="100"/>
          <a:sy n="78" d="100"/>
        </p:scale>
        <p:origin x="994" y="72"/>
      </p:cViewPr>
      <p:guideLst>
        <p:guide orient="horz" pos="2160"/>
        <p:guide pos="3840"/>
        <p:guide orient="horz" pos="4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-5144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F36C8-8E36-F14A-B424-D1EBFAC6C83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DF3CA-99CB-D944-B994-DA33A51BB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099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/>
              </a:defRPr>
            </a:lvl1pPr>
          </a:lstStyle>
          <a:p>
            <a:fld id="{8554A103-9624-164A-ADA6-670714106C36}" type="datetimeFigureOut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/>
              </a:defRPr>
            </a:lvl1pPr>
          </a:lstStyle>
          <a:p>
            <a:fld id="{629B448B-B088-E842-94CF-1BDF9E98DD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71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990A869D-1D7D-1A49-8AF2-CE4C657BB4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476" y="611429"/>
            <a:ext cx="1658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L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8AE762-9723-4949-1D05-0800D2D6A54E}"/>
              </a:ext>
            </a:extLst>
          </p:cNvPr>
          <p:cNvSpPr/>
          <p:nvPr/>
        </p:nvSpPr>
        <p:spPr>
          <a:xfrm>
            <a:off x="7703820" y="1005840"/>
            <a:ext cx="701040" cy="358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-up of an ultrasound&#10;&#10;AI-generated content may be incorrect.">
            <a:extLst>
              <a:ext uri="{FF2B5EF4-FFF2-40B4-BE49-F238E27FC236}">
                <a16:creationId xmlns:a16="http://schemas.microsoft.com/office/drawing/2014/main" id="{BFCD8B34-E6DF-42B9-5044-DDD6EB93F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  <a14:imgEffect>
                      <a14:brightnessContrast bright="9000" contrast="-18000"/>
                    </a14:imgEffect>
                  </a14:imgLayer>
                </a14:imgProps>
              </a:ext>
            </a:extLst>
          </a:blip>
          <a:srcRect l="4860" t="4918" r="4925" b="4352"/>
          <a:stretch>
            <a:fillRect/>
          </a:stretch>
        </p:blipFill>
        <p:spPr>
          <a:xfrm>
            <a:off x="2063496" y="530091"/>
            <a:ext cx="8065008" cy="579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19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6" y="611429"/>
            <a:ext cx="1658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L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2" name="Rectangle 1"/>
          <p:cNvSpPr/>
          <p:nvPr/>
        </p:nvSpPr>
        <p:spPr>
          <a:xfrm>
            <a:off x="5926015" y="211015"/>
            <a:ext cx="1661747" cy="1582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43B897-FF86-CD5F-C655-861426DC3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brightnessContrast bright="7000" contrast="-29000"/>
                    </a14:imgEffect>
                  </a14:imgLayer>
                </a14:imgProps>
              </a:ext>
            </a:extLst>
          </a:blip>
          <a:srcRect l="9413" t="8503" r="9018" b="8488"/>
          <a:stretch>
            <a:fillRect/>
          </a:stretch>
        </p:blipFill>
        <p:spPr>
          <a:xfrm>
            <a:off x="2103120" y="290146"/>
            <a:ext cx="7985760" cy="629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28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C9326D2A6AA4DBD70FB8C48156C87" ma:contentTypeVersion="16" ma:contentTypeDescription="Create a new document." ma:contentTypeScope="" ma:versionID="36f81818ba5dd607b67efc34ddc2eade">
  <xsd:schema xmlns:xsd="http://www.w3.org/2001/XMLSchema" xmlns:xs="http://www.w3.org/2001/XMLSchema" xmlns:p="http://schemas.microsoft.com/office/2006/metadata/properties" xmlns:ns2="90f34843-ffa3-4a9d-a8ab-db6fdf280755" xmlns:ns3="b3a51331-5911-418b-a869-97c93467625e" targetNamespace="http://schemas.microsoft.com/office/2006/metadata/properties" ma:root="true" ma:fieldsID="efcbc5024882dc2823904b9e7d1e827d" ns2:_="" ns3:_="">
    <xsd:import namespace="90f34843-ffa3-4a9d-a8ab-db6fdf280755"/>
    <xsd:import namespace="b3a51331-5911-418b-a869-97c934676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34843-ffa3-4a9d-a8ab-db6fdf280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d05aaac-c099-4743-bb89-ad63c0b47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331-5911-418b-a869-97c934676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17584ed-3bbd-4536-94ca-31f9954f450c}" ma:internalName="TaxCatchAll" ma:showField="CatchAllData" ma:web="b3a51331-5911-418b-a869-97c934676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a51331-5911-418b-a869-97c93467625e" xsi:nil="true"/>
    <lcf76f155ced4ddcb4097134ff3c332f xmlns="90f34843-ffa3-4a9d-a8ab-db6fdf28075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B952FA-1018-4B98-ACFB-75C87A4C80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f34843-ffa3-4a9d-a8ab-db6fdf280755"/>
    <ds:schemaRef ds:uri="b3a51331-5911-418b-a869-97c93467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89BD3E-CA24-42DD-A17C-5B7761197900}">
  <ds:schemaRefs>
    <ds:schemaRef ds:uri="http://schemas.microsoft.com/office/2006/metadata/properties"/>
    <ds:schemaRef ds:uri="http://schemas.microsoft.com/office/infopath/2007/PartnerControls"/>
    <ds:schemaRef ds:uri="b3a51331-5911-418b-a869-97c93467625e"/>
    <ds:schemaRef ds:uri="90f34843-ffa3-4a9d-a8ab-db6fdf280755"/>
  </ds:schemaRefs>
</ds:datastoreItem>
</file>

<file path=customXml/itemProps3.xml><?xml version="1.0" encoding="utf-8"?>
<ds:datastoreItem xmlns:ds="http://schemas.openxmlformats.org/officeDocument/2006/customXml" ds:itemID="{141B8259-8F83-48EF-A0A9-445FB2237E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4382</TotalTime>
  <Words>6</Words>
  <Application>Microsoft Office PowerPoint</Application>
  <PresentationFormat>Bredbild</PresentationFormat>
  <Paragraphs>4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Trebuchet MS</vt:lpstr>
      <vt:lpstr>Office Theme</vt:lpstr>
      <vt:lpstr>PowerPoint-presentation</vt:lpstr>
      <vt:lpstr>PowerPoint-presentation</vt:lpstr>
    </vt:vector>
  </TitlesOfParts>
  <Manager>Danielle Haskin</Manager>
  <Company>American College of Surgeons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Advanced Trauma Life Support</dc:subject>
  <dc:creator>Nancy Peterson</dc:creator>
  <cp:lastModifiedBy>Sofi Holfelt Sarin</cp:lastModifiedBy>
  <cp:revision>82</cp:revision>
  <dcterms:created xsi:type="dcterms:W3CDTF">2016-09-04T14:42:51Z</dcterms:created>
  <dcterms:modified xsi:type="dcterms:W3CDTF">2026-08-10T08:02:16Z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0x0101000B9C9326D2A6AA4DBD70FB8C48156C87</vt:lpwstr>
  </property>
  <property fmtid="{D5CDD505-2E9C-101B-9397-08002B2CF9AE}" pid="3" name="MediaServiceImageTags">
    <vt:lpwstr/>
  </property>
</Properties>
</file>