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81" r:id="rId5"/>
    <p:sldId id="291" r:id="rId6"/>
    <p:sldId id="285" r:id="rId7"/>
    <p:sldId id="284" r:id="rId8"/>
    <p:sldId id="28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42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938"/>
    <a:srgbClr val="0095C1"/>
    <a:srgbClr val="991422"/>
    <a:srgbClr val="173F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43" autoAdjust="0"/>
    <p:restoredTop sz="74336" autoAdjust="0"/>
  </p:normalViewPr>
  <p:slideViewPr>
    <p:cSldViewPr snapToGrid="0" snapToObjects="1">
      <p:cViewPr varScale="1">
        <p:scale>
          <a:sx n="82" d="100"/>
          <a:sy n="82" d="100"/>
        </p:scale>
        <p:origin x="816" y="72"/>
      </p:cViewPr>
      <p:guideLst>
        <p:guide orient="horz" pos="2160"/>
        <p:guide pos="3840"/>
        <p:guide orient="horz" pos="42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1" d="100"/>
          <a:sy n="151" d="100"/>
        </p:scale>
        <p:origin x="-5144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F36C8-8E36-F14A-B424-D1EBFAC6C83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DF3CA-99CB-D944-B994-DA33A51BB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099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/>
              </a:defRPr>
            </a:lvl1pPr>
          </a:lstStyle>
          <a:p>
            <a:fld id="{8554A103-9624-164A-ADA6-670714106C36}" type="datetimeFigureOut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/>
              </a:defRPr>
            </a:lvl1pPr>
          </a:lstStyle>
          <a:p>
            <a:fld id="{629B448B-B088-E842-94CF-1BDF9E98DD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713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Chest tube without intubation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596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Chest tube with intubation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9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Fast exam with subcostal view of pericardial </a:t>
            </a:r>
            <a:r>
              <a:rPr lang="en-US" dirty="0" err="1"/>
              <a:t>effus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513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Apical view of impressive pneumothorax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067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E-fast consistent with </a:t>
            </a:r>
            <a:r>
              <a:rPr lang="en-US" dirty="0" err="1"/>
              <a:t>pneumothoraxon</a:t>
            </a:r>
            <a:r>
              <a:rPr lang="en-US" dirty="0"/>
              <a:t> the left; expected immediately after chest tube placement. Right side has lung sliding.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972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990A869D-1D7D-1A49-8AF2-CE4C657BB4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5" y="611429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rebuchet MS"/>
                <a:cs typeface="Trebuchet MS"/>
              </a:rPr>
              <a:t>Patient 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60BD7E-1119-8357-45D3-938B745CB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0513" y="295161"/>
            <a:ext cx="7210973" cy="626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50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4000"/>
                    </a14:imgEffect>
                    <a14:imgEffect>
                      <a14:brightnessContrast bright="21000" contrast="-29000"/>
                    </a14:imgEffect>
                  </a14:imgLayer>
                </a14:imgProps>
              </a:ext>
            </a:extLst>
          </a:blip>
          <a:srcRect l="1883" r="14168" b="1988"/>
          <a:stretch>
            <a:fillRect/>
          </a:stretch>
        </p:blipFill>
        <p:spPr>
          <a:xfrm>
            <a:off x="3296912" y="427725"/>
            <a:ext cx="6793020" cy="61390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9A1EE4-974C-BCEB-DF1D-200A0C38B070}"/>
              </a:ext>
            </a:extLst>
          </p:cNvPr>
          <p:cNvSpPr txBox="1"/>
          <p:nvPr/>
        </p:nvSpPr>
        <p:spPr>
          <a:xfrm>
            <a:off x="270475" y="611429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rebuchet MS"/>
                <a:cs typeface="Trebuchet MS"/>
              </a:rPr>
              <a:t>Patient I</a:t>
            </a:r>
          </a:p>
        </p:txBody>
      </p:sp>
    </p:spTree>
    <p:extLst>
      <p:ext uri="{BB962C8B-B14F-4D97-AF65-F5344CB8AC3E}">
        <p14:creationId xmlns:p14="http://schemas.microsoft.com/office/powerpoint/2010/main" val="2044469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creen Recording 4">
            <a:hlinkClick r:id="" action="ppaction://media"/>
            <a:extLst>
              <a:ext uri="{FF2B5EF4-FFF2-40B4-BE49-F238E27FC236}">
                <a16:creationId xmlns:a16="http://schemas.microsoft.com/office/drawing/2014/main" id="{E46C2701-7DBF-4C4C-89F3-0B98445018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lum contrast="-19000"/>
          </a:blip>
          <a:stretch>
            <a:fillRect/>
          </a:stretch>
        </p:blipFill>
        <p:spPr>
          <a:xfrm>
            <a:off x="2522087" y="950911"/>
            <a:ext cx="8170184" cy="49561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90F8F4-E556-BBA3-F260-DA3903DA6FBC}"/>
              </a:ext>
            </a:extLst>
          </p:cNvPr>
          <p:cNvSpPr txBox="1"/>
          <p:nvPr/>
        </p:nvSpPr>
        <p:spPr>
          <a:xfrm>
            <a:off x="270475" y="611429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rebuchet MS"/>
                <a:cs typeface="Trebuchet MS"/>
              </a:rPr>
              <a:t>Patient I</a:t>
            </a:r>
          </a:p>
        </p:txBody>
      </p:sp>
    </p:spTree>
    <p:extLst>
      <p:ext uri="{BB962C8B-B14F-4D97-AF65-F5344CB8AC3E}">
        <p14:creationId xmlns:p14="http://schemas.microsoft.com/office/powerpoint/2010/main" val="265097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creen Recording 5">
            <a:hlinkClick r:id="" action="ppaction://media"/>
            <a:extLst>
              <a:ext uri="{FF2B5EF4-FFF2-40B4-BE49-F238E27FC236}">
                <a16:creationId xmlns:a16="http://schemas.microsoft.com/office/drawing/2014/main" id="{205448FA-9E73-4C95-B27D-16932827B0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lum bright="6000" contrast="-31000"/>
          </a:blip>
          <a:stretch>
            <a:fillRect/>
          </a:stretch>
        </p:blipFill>
        <p:spPr>
          <a:xfrm>
            <a:off x="2569186" y="813535"/>
            <a:ext cx="7662208" cy="52309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A9AB36-B50D-0327-BE88-DF8BB1420A9B}"/>
              </a:ext>
            </a:extLst>
          </p:cNvPr>
          <p:cNvSpPr txBox="1"/>
          <p:nvPr/>
        </p:nvSpPr>
        <p:spPr>
          <a:xfrm>
            <a:off x="270475" y="611429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rebuchet MS"/>
                <a:cs typeface="Trebuchet MS"/>
              </a:rPr>
              <a:t>Patient I</a:t>
            </a:r>
          </a:p>
        </p:txBody>
      </p:sp>
    </p:spTree>
    <p:extLst>
      <p:ext uri="{BB962C8B-B14F-4D97-AF65-F5344CB8AC3E}">
        <p14:creationId xmlns:p14="http://schemas.microsoft.com/office/powerpoint/2010/main" val="138323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00"/>
    </mc:Choice>
    <mc:Fallback xmlns="">
      <p:transition spd="slow" advTm="4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660AA9-ABDF-4A6D-8F1C-68B8962C2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5000" contras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44" t="20094"/>
          <a:stretch>
            <a:fillRect/>
          </a:stretch>
        </p:blipFill>
        <p:spPr>
          <a:xfrm>
            <a:off x="7438841" y="951470"/>
            <a:ext cx="3638761" cy="49917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483F5B-B1A6-4A9B-B8D6-CB47B18073F7}"/>
              </a:ext>
            </a:extLst>
          </p:cNvPr>
          <p:cNvSpPr txBox="1"/>
          <p:nvPr/>
        </p:nvSpPr>
        <p:spPr>
          <a:xfrm>
            <a:off x="8159411" y="6169028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#</a:t>
            </a:r>
            <a:r>
              <a:rPr lang="en-US" sz="2800" dirty="0">
                <a:latin typeface="Trebuchet MS"/>
                <a:cs typeface="Trebuchet MS"/>
              </a:rPr>
              <a:t>Left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610F56-7106-4A91-8409-D6A1918F16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2000"/>
                    </a14:imgEffect>
                    <a14:imgEffect>
                      <a14:brightnessContrast bright="5000" contrast="-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2957" y="1097639"/>
            <a:ext cx="3638761" cy="46579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9967DC-FC1F-4880-8ED1-E925CBDEA902}"/>
              </a:ext>
            </a:extLst>
          </p:cNvPr>
          <p:cNvSpPr txBox="1"/>
          <p:nvPr/>
        </p:nvSpPr>
        <p:spPr>
          <a:xfrm>
            <a:off x="3103986" y="6151137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#</a:t>
            </a:r>
            <a:r>
              <a:rPr lang="en-US" sz="2800" dirty="0">
                <a:latin typeface="Trebuchet MS"/>
                <a:cs typeface="Trebuchet MS"/>
              </a:rPr>
              <a:t>Right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0B1A66-9D90-E29A-FFA2-FFEC31BEA196}"/>
              </a:ext>
            </a:extLst>
          </p:cNvPr>
          <p:cNvSpPr txBox="1"/>
          <p:nvPr/>
        </p:nvSpPr>
        <p:spPr>
          <a:xfrm>
            <a:off x="270475" y="611429"/>
            <a:ext cx="1822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rebuchet MS"/>
                <a:cs typeface="Trebuchet MS"/>
              </a:rPr>
              <a:t>Patient I</a:t>
            </a:r>
          </a:p>
        </p:txBody>
      </p:sp>
    </p:spTree>
    <p:extLst>
      <p:ext uri="{BB962C8B-B14F-4D97-AF65-F5344CB8AC3E}">
        <p14:creationId xmlns:p14="http://schemas.microsoft.com/office/powerpoint/2010/main" val="2278197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a51331-5911-418b-a869-97c93467625e" xsi:nil="true"/>
    <lcf76f155ced4ddcb4097134ff3c332f xmlns="90f34843-ffa3-4a9d-a8ab-db6fdf28075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C9326D2A6AA4DBD70FB8C48156C87" ma:contentTypeVersion="16" ma:contentTypeDescription="Create a new document." ma:contentTypeScope="" ma:versionID="36f81818ba5dd607b67efc34ddc2eade">
  <xsd:schema xmlns:xsd="http://www.w3.org/2001/XMLSchema" xmlns:xs="http://www.w3.org/2001/XMLSchema" xmlns:p="http://schemas.microsoft.com/office/2006/metadata/properties" xmlns:ns2="90f34843-ffa3-4a9d-a8ab-db6fdf280755" xmlns:ns3="b3a51331-5911-418b-a869-97c93467625e" targetNamespace="http://schemas.microsoft.com/office/2006/metadata/properties" ma:root="true" ma:fieldsID="efcbc5024882dc2823904b9e7d1e827d" ns2:_="" ns3:_="">
    <xsd:import namespace="90f34843-ffa3-4a9d-a8ab-db6fdf280755"/>
    <xsd:import namespace="b3a51331-5911-418b-a869-97c9346762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f34843-ffa3-4a9d-a8ab-db6fdf2807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d05aaac-c099-4743-bb89-ad63c0b47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51331-5911-418b-a869-97c93467625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17584ed-3bbd-4536-94ca-31f9954f450c}" ma:internalName="TaxCatchAll" ma:showField="CatchAllData" ma:web="b3a51331-5911-418b-a869-97c9346762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6D661E-5B08-4173-9BC8-649D067A47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ACD494-4C65-4816-88F7-3F3961228860}">
  <ds:schemaRefs>
    <ds:schemaRef ds:uri="http://schemas.microsoft.com/office/2006/metadata/properties"/>
    <ds:schemaRef ds:uri="http://schemas.microsoft.com/office/infopath/2007/PartnerControls"/>
    <ds:schemaRef ds:uri="b3a51331-5911-418b-a869-97c93467625e"/>
    <ds:schemaRef ds:uri="90f34843-ffa3-4a9d-a8ab-db6fdf280755"/>
  </ds:schemaRefs>
</ds:datastoreItem>
</file>

<file path=customXml/itemProps3.xml><?xml version="1.0" encoding="utf-8"?>
<ds:datastoreItem xmlns:ds="http://schemas.openxmlformats.org/officeDocument/2006/customXml" ds:itemID="{57F3AABF-1D2A-4353-B03B-F38CED3E58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f34843-ffa3-4a9d-a8ab-db6fdf280755"/>
    <ds:schemaRef ds:uri="b3a51331-5911-418b-a869-97c9346762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60</Words>
  <Application>Microsoft Office PowerPoint</Application>
  <PresentationFormat>Bredbild</PresentationFormat>
  <Paragraphs>17</Paragraphs>
  <Slides>5</Slides>
  <Notes>5</Notes>
  <HiddenSlides>0</HiddenSlides>
  <MMClips>2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Trebuchet MS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>Danielle Haskin</Manager>
  <Company>American College of Surgeons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Advanced Trauma Life Support</dc:subject>
  <dc:creator>Nancy Peterson</dc:creator>
  <cp:lastModifiedBy>Sofi Holfelt Sarin</cp:lastModifiedBy>
  <cp:revision>114</cp:revision>
  <dcterms:created xsi:type="dcterms:W3CDTF">2016-09-04T14:42:51Z</dcterms:created>
  <dcterms:modified xsi:type="dcterms:W3CDTF">2026-08-10T07:52:33Z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0x0101000B9C9326D2A6AA4DBD70FB8C48156C87</vt:lpwstr>
  </property>
  <property fmtid="{D5CDD505-2E9C-101B-9397-08002B2CF9AE}" pid="3" name="MediaServiceImageTags">
    <vt:lpwstr/>
  </property>
</Properties>
</file>