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4" r:id="rId6"/>
    <p:sldId id="261" r:id="rId7"/>
    <p:sldId id="260" r:id="rId8"/>
    <p:sldId id="258" r:id="rId9"/>
    <p:sldId id="257" r:id="rId10"/>
    <p:sldId id="256" r:id="rId11"/>
    <p:sldId id="259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4" autoAdjust="0"/>
    <p:restoredTop sz="94654"/>
  </p:normalViewPr>
  <p:slideViewPr>
    <p:cSldViewPr snapToGrid="0">
      <p:cViewPr varScale="1">
        <p:scale>
          <a:sx n="78" d="100"/>
          <a:sy n="78" d="100"/>
        </p:scale>
        <p:origin x="9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C1413-4B8F-84E9-8F0D-810BE4C40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86455-B57F-07CE-6F86-CFE9FCE7D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5C9BE-4889-3723-FEE2-4E534E03C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3C4AC-E862-B8BB-280F-CA0C3636F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AB3F1-C7F6-BE77-E1FC-CEF5FB1E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6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C491A-AD6C-A1F7-D8A1-EBD4F79A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CA7A5-EE44-B26D-0F78-CFC5A9183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0CE28-2475-BA86-2E90-1931F9DE5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5FC82-ABBA-605C-1C32-C3DC5B97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6D9E3-B35E-5D37-56E7-44ED23CB0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4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248F6-1AB7-928E-8C55-AEAC0EB5A3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1465A8-E2AB-28BD-9959-EDF615E0C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C7ABE-EA76-DE15-ACB9-E819168D9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49B44-12F1-F534-63F7-C275E048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2FEA8-374B-07CD-494E-69012B10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31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8163E62-2B70-75AB-44DC-011717DFF7B2}"/>
              </a:ext>
            </a:extLst>
          </p:cNvPr>
          <p:cNvSpPr txBox="1"/>
          <p:nvPr userDrawn="1"/>
        </p:nvSpPr>
        <p:spPr>
          <a:xfrm>
            <a:off x="436970" y="380326"/>
            <a:ext cx="26380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Patient 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8A075-6F78-9853-9104-7A5508F3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B2924-7639-0F2B-D797-12A50F83E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B5134-0C22-7C21-5037-BB96B9EB5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63071-B7F9-785A-F55F-0FFBB8CFE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85764-EC6A-DB60-726A-D0068B95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7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3EC7E-C9AA-7787-7C0E-8BB096E81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4A2CD-277C-2581-7306-C2B439066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FBB81-B707-FE48-044F-FA453CC2D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5F06C-7939-7222-8F57-5D0521FF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DDECA-7F93-EFC1-EBE2-CCC4A17F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9E1A0-A2CA-8E45-B540-EB082A68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1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970E-6C6D-20DD-D20E-234E0162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DFFD2-122A-EE2B-2F08-2DC9A4A3C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746B2-C045-D281-9E49-5CFBF1549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787A8F-D226-524A-11AB-A8352B681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37647-31E4-FB3A-E982-3FF0BD58C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012FED-C056-5453-75ED-BF370A4C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E4BC59-6012-723C-735B-1BDA1832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A4DF5B-EEAE-31ED-F22C-A1C72C07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6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8FC0-BB8F-0FDA-3451-3792CF420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C913A-0370-4625-6E18-0B7373531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D78EC-F64E-5022-4D78-97C81E79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694C3-6704-A5F0-265C-D26DB753C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5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3C2B50-0357-B798-A04F-11B0F17D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5892AA-8C0B-42AB-24C5-555129D6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05456-3BF8-F861-004B-573B9E8A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5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B54D3-66C1-4E11-B68B-C99E36463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B4BE9-407D-97B3-1F5B-A0D7939C7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FE703-04E0-CAE9-C867-663F3F58E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D46BD-547D-64DD-C492-A312CB736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87C02-8780-61AD-BA00-5239E39D3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91DB5-3F5A-45AC-0162-C7CD7363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5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59FC6-EF68-F118-5632-BFE122EA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D06FD0-EBA1-D580-A97F-11521EA3E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D42D5-5494-4178-D046-0D477F481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74D79-84ED-B982-81DE-F2B61355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B0E28-D7BB-EAAC-8766-220C41B9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33076-2DA3-2226-47B1-E33BBD12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262CCA-E624-7C6F-1453-BB743DCA7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4BC2-717A-43B6-8807-9B53509C3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F3351-5926-1BCE-AC69-2BFBEB722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A93EF5-4518-4871-951F-AAEA5074A22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A5385-9DA9-7B9C-E07E-B24CAA1E8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B610A-2523-916B-DCDA-4F04E0787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2BA12A-7F08-4FFD-BD90-600D716AE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4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X-ray of a chest with a medical device attached to it&#10;&#10;AI-generated content may be incorrect.">
            <a:extLst>
              <a:ext uri="{FF2B5EF4-FFF2-40B4-BE49-F238E27FC236}">
                <a16:creationId xmlns:a16="http://schemas.microsoft.com/office/drawing/2014/main" id="{A4610E24-C929-E8D5-204E-12A8ED79C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6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" t="1311" r="1573" b="1251"/>
          <a:stretch>
            <a:fillRect/>
          </a:stretch>
        </p:blipFill>
        <p:spPr>
          <a:xfrm>
            <a:off x="3037397" y="318052"/>
            <a:ext cx="7108467" cy="622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0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ultrasound of a baby&#10;&#10;AI-generated content may be incorrect.">
            <a:extLst>
              <a:ext uri="{FF2B5EF4-FFF2-40B4-BE49-F238E27FC236}">
                <a16:creationId xmlns:a16="http://schemas.microsoft.com/office/drawing/2014/main" id="{981EE126-5A38-9FFA-D25E-AE64F19FD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9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8" t="14764" r="3843" b="12888"/>
          <a:stretch>
            <a:fillRect/>
          </a:stretch>
        </p:blipFill>
        <p:spPr>
          <a:xfrm>
            <a:off x="2637559" y="776923"/>
            <a:ext cx="7619623" cy="53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ultrasound of a baby&#10;&#10;AI-generated content may be incorrect.">
            <a:extLst>
              <a:ext uri="{FF2B5EF4-FFF2-40B4-BE49-F238E27FC236}">
                <a16:creationId xmlns:a16="http://schemas.microsoft.com/office/drawing/2014/main" id="{185BA68B-FD1E-78C2-DC16-A87B3E649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  <a14:imgEffect>
                      <a14:brightnessContrast bright="37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95" r="1498"/>
          <a:stretch>
            <a:fillRect/>
          </a:stretch>
        </p:blipFill>
        <p:spPr>
          <a:xfrm>
            <a:off x="2427610" y="1132885"/>
            <a:ext cx="8310522" cy="505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92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onogram of a baby&#10;&#10;AI-generated content may be incorrect.">
            <a:extLst>
              <a:ext uri="{FF2B5EF4-FFF2-40B4-BE49-F238E27FC236}">
                <a16:creationId xmlns:a16="http://schemas.microsoft.com/office/drawing/2014/main" id="{8F243D4C-62DF-769F-D3AA-3683A41EB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brightnessContrast bright="11000"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105" y="650240"/>
            <a:ext cx="7716335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6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X-ray of a neck and spine&#10;&#10;AI-generated content may be incorrect.">
            <a:extLst>
              <a:ext uri="{FF2B5EF4-FFF2-40B4-BE49-F238E27FC236}">
                <a16:creationId xmlns:a16="http://schemas.microsoft.com/office/drawing/2014/main" id="{7C173F72-BBB9-CBB3-49CA-445CEE740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bright="21000"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8"/>
          <a:stretch>
            <a:fillRect/>
          </a:stretch>
        </p:blipFill>
        <p:spPr>
          <a:xfrm>
            <a:off x="4094480" y="609600"/>
            <a:ext cx="5280660" cy="586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57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X-ray of a neck and spine&#10;&#10;AI-generated content may be incorrect.">
            <a:extLst>
              <a:ext uri="{FF2B5EF4-FFF2-40B4-BE49-F238E27FC236}">
                <a16:creationId xmlns:a16="http://schemas.microsoft.com/office/drawing/2014/main" id="{879D3FA8-AEBC-09BB-7056-997DDDAA5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brightnessContrast bright="12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9" t="4562" r="3283" b="4253"/>
          <a:stretch>
            <a:fillRect/>
          </a:stretch>
        </p:blipFill>
        <p:spPr>
          <a:xfrm>
            <a:off x="4023360" y="311948"/>
            <a:ext cx="5069840" cy="623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22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x-ray of a person's chest&#10;&#10;AI-generated content may be incorrect.">
            <a:extLst>
              <a:ext uri="{FF2B5EF4-FFF2-40B4-BE49-F238E27FC236}">
                <a16:creationId xmlns:a16="http://schemas.microsoft.com/office/drawing/2014/main" id="{E1633060-672F-17F3-1E0C-674ABE34B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brightnessContrast bright="18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91" t="1209" r="9514"/>
          <a:stretch>
            <a:fillRect/>
          </a:stretch>
        </p:blipFill>
        <p:spPr>
          <a:xfrm>
            <a:off x="3952240" y="362535"/>
            <a:ext cx="6807200" cy="618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3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5E6A96D-AB7B-D626-C045-5F731EDDF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0" y="473902"/>
            <a:ext cx="7386320" cy="606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3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X-ray of a bone&#10;&#10;AI-generated content may be incorrect.">
            <a:extLst>
              <a:ext uri="{FF2B5EF4-FFF2-40B4-BE49-F238E27FC236}">
                <a16:creationId xmlns:a16="http://schemas.microsoft.com/office/drawing/2014/main" id="{AA4FCF3E-97E9-1634-2BB8-288DD045A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4" r="7427"/>
          <a:stretch>
            <a:fillRect/>
          </a:stretch>
        </p:blipFill>
        <p:spPr>
          <a:xfrm>
            <a:off x="4053840" y="340360"/>
            <a:ext cx="4643120" cy="61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08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30F3A8-3D97-4AAA-8286-9CFB7FCE4F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CC92CD-8132-4580-B2A3-E72CAEC2E6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57BA6B-9E95-4AF1-95E5-5C7AFDE414B3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0</Words>
  <Application>Microsoft Office PowerPoint</Application>
  <PresentationFormat>Bredbild</PresentationFormat>
  <Paragraphs>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Meghan Hogan</dc:creator>
  <cp:lastModifiedBy>Sofi Holfelt Sarin</cp:lastModifiedBy>
  <cp:revision>11</cp:revision>
  <dcterms:created xsi:type="dcterms:W3CDTF">2025-07-14T15:52:25Z</dcterms:created>
  <dcterms:modified xsi:type="dcterms:W3CDTF">2026-08-10T07:44:26Z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