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2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3.xml" ContentType="application/vnd.openxmlformats-officedocument.presentationml.tags+xml"/>
  <Override PartName="/ppt/notesSlides/notesSlide3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674" r:id="rId2"/>
    <p:sldId id="273" r:id="rId3"/>
    <p:sldId id="653" r:id="rId4"/>
    <p:sldId id="654" r:id="rId5"/>
    <p:sldId id="655" r:id="rId6"/>
    <p:sldId id="656" r:id="rId7"/>
    <p:sldId id="657" r:id="rId8"/>
    <p:sldId id="624" r:id="rId9"/>
    <p:sldId id="638" r:id="rId10"/>
    <p:sldId id="660" r:id="rId11"/>
    <p:sldId id="661" r:id="rId12"/>
    <p:sldId id="663" r:id="rId13"/>
    <p:sldId id="662" r:id="rId14"/>
    <p:sldId id="664" r:id="rId15"/>
    <p:sldId id="645" r:id="rId16"/>
    <p:sldId id="646" r:id="rId17"/>
    <p:sldId id="647" r:id="rId18"/>
    <p:sldId id="648" r:id="rId19"/>
    <p:sldId id="658" r:id="rId20"/>
    <p:sldId id="659" r:id="rId21"/>
    <p:sldId id="484" r:id="rId22"/>
    <p:sldId id="667" r:id="rId23"/>
    <p:sldId id="668" r:id="rId24"/>
    <p:sldId id="669" r:id="rId25"/>
    <p:sldId id="670" r:id="rId26"/>
    <p:sldId id="671" r:id="rId27"/>
    <p:sldId id="672" r:id="rId28"/>
    <p:sldId id="673" r:id="rId29"/>
    <p:sldId id="666" r:id="rId30"/>
    <p:sldId id="493" r:id="rId31"/>
    <p:sldId id="665" r:id="rId32"/>
    <p:sldId id="279" r:id="rId33"/>
    <p:sldId id="320" r:id="rId3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149684-4F1F-4584-8799-4019E9598DEC}" v="2" dt="2026-05-30T15:41:47.6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001" autoAdjust="0"/>
    <p:restoredTop sz="82529" autoAdjust="0"/>
  </p:normalViewPr>
  <p:slideViewPr>
    <p:cSldViewPr snapToGrid="0">
      <p:cViewPr varScale="1">
        <p:scale>
          <a:sx n="68" d="100"/>
          <a:sy n="68" d="100"/>
        </p:scale>
        <p:origin x="29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9191C-0496-4763-B3ED-4569929FB779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C506743-B25B-4EA3-BFE1-D22B8CD36E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35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823E7-662A-33AB-1D42-D201C47DE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A0B64A-4D27-170B-26CE-593F0AF96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FD1D37-CD7D-729F-5F2D-1BE41EA69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884DE-5470-1F6E-EE8A-EE4C5189D8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7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Chapter Statement ATLS 11th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67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545F8-9D45-798E-B624-260B811BF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A42232-BA4D-ECC3-01A9-D115A3E18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680CBB-8813-EB95-D4F3-5C60A1F93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74662-2999-C28A-057C-F46F78370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914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1252103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C6C69-CCB6-BDC9-44E9-B87C9508E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DD976A-A75B-7DB8-2018-84B96FB58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E7BBE1-9911-4BB1-B988-C37F20E25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1AB2C-7795-9FFF-EA53-A1BD93D2F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1695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EDC38-C0B0-2002-9C75-9107568E9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3CAF90-D73A-5149-78E5-E33DFC321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F39C-A647-7852-53CF-3024D0426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77F1A-43FD-D054-94C6-BB7CC484C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8576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7568A-0A87-74FC-F047-2F0DA8D7D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819F4E-9C0E-D86B-1D93-F57E45F828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20B970-82DF-BED5-3B13-8D45C9498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44018-6813-1382-F6D3-5C9820FA2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0123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FF117-F21B-B03E-0DBB-458F393A5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D5122-403E-708F-99A0-8570A4F0BD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311A85-585D-82CE-ACA5-1C2A96332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Till synes normal halsryggröntgen. OBS: Inte alla delar av halsryggen avbildade; CT halsrygg med fraktur C7/Th1.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F7533-79AB-E1A6-676B-EE2B74BB63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013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0C35D-5CED-2968-6BDB-B883CE1F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6826FF-A717-3DF0-E932-649BA746F4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E9A1F1-44AA-0D3E-D1B5-5BAF6AE3A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Till synes normal halsryggröntgen. OBS: Inte alla delar av halsryggen avbildade; CT halsrygg med fraktur C7/Th1.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93ED2-C116-C4A6-2BD0-B2979E1203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452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A6B81-9EF9-D1AE-E7D4-611A6A966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BECBC6-0A9E-F401-8212-F2B2C7CA95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8ADBB3-E535-81BE-24CA-B2B1735AF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FB402-C859-0ECB-E1B4-E6FD82DAF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0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0D12F-16DB-7DB5-2DF5-0AC3B237E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FC59E9-B0FF-084C-A334-CBC38FF00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9008BB-67D3-FDC4-7E2E-5F50A1AE7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7495318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545F8-9D45-798E-B624-260B811BF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A42232-BA4D-ECC3-01A9-D115A3E18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680CBB-8813-EB95-D4F3-5C60A1F93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74662-2999-C28A-057C-F46F78370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251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39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Sammanfattning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597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1FA9C-F39D-2EF7-CD6A-D79A0ABDF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374B6-8140-ACC3-DDB5-31A0DA8C5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1FC610-6486-2FF7-8C7E-565B5D518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A512F-D352-A421-4F92-94A0E3CF4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98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4E7F3-FCB4-3AFA-E92D-D1CB6679B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726F64-5394-C194-E363-3B7E97991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8E92A4-7AE5-F433-94D8-5AC205747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57CD8-B6D0-FEF9-3A1E-3A6740A99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51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AA16B-352D-AFF0-DED0-28AEAE93C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D8CFF-4589-55B4-A70E-CB9240F7B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C29204-498E-AB79-5551-7AF0D0D10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CT hjärna frontalkontusion;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057F8-1A44-C3C5-8D53-E7A8B6D9E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3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DA99E-6481-18C2-1A70-590D6FAE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8B687-F19B-2A2C-30BF-26CAEF365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BB071-90B7-988B-8874-951DC1D01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Normal halsrygg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AC87-CA3E-9E58-8122-0D061D89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32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Revbensfraktur</a:t>
            </a:r>
            <a:r>
              <a:rPr lang="en-US" dirty="0"/>
              <a:t> </a:t>
            </a:r>
            <a:r>
              <a:rPr lang="en-US" dirty="0" err="1"/>
              <a:t>vänster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Normal Bäckenröntgen;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21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1.xml"/><Relationship Id="rId18" Type="http://schemas.openxmlformats.org/officeDocument/2006/relationships/slide" Target="slide7.xml"/><Relationship Id="rId26" Type="http://schemas.openxmlformats.org/officeDocument/2006/relationships/slide" Target="slide19.xml"/><Relationship Id="rId3" Type="http://schemas.openxmlformats.org/officeDocument/2006/relationships/image" Target="../media/image7.png"/><Relationship Id="rId21" Type="http://schemas.openxmlformats.org/officeDocument/2006/relationships/image" Target="../media/image13.png"/><Relationship Id="rId7" Type="http://schemas.openxmlformats.org/officeDocument/2006/relationships/image" Target="../media/image26.png"/><Relationship Id="rId12" Type="http://schemas.openxmlformats.org/officeDocument/2006/relationships/slide" Target="slide13.xml"/><Relationship Id="rId17" Type="http://schemas.openxmlformats.org/officeDocument/2006/relationships/slide" Target="slide6.xml"/><Relationship Id="rId25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.png"/><Relationship Id="rId20" Type="http://schemas.openxmlformats.org/officeDocument/2006/relationships/slide" Target="slide20.xml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18.xml"/><Relationship Id="rId24" Type="http://schemas.openxmlformats.org/officeDocument/2006/relationships/image" Target="../media/image15.png"/><Relationship Id="rId5" Type="http://schemas.openxmlformats.org/officeDocument/2006/relationships/slide" Target="slide8.xml"/><Relationship Id="rId15" Type="http://schemas.openxmlformats.org/officeDocument/2006/relationships/slide" Target="slide3.xml"/><Relationship Id="rId23" Type="http://schemas.openxmlformats.org/officeDocument/2006/relationships/slide" Target="slide21.xml"/><Relationship Id="rId28" Type="http://schemas.openxmlformats.org/officeDocument/2006/relationships/slide" Target="slide5.xml"/><Relationship Id="rId10" Type="http://schemas.openxmlformats.org/officeDocument/2006/relationships/slide" Target="slide16.xml"/><Relationship Id="rId19" Type="http://schemas.openxmlformats.org/officeDocument/2006/relationships/slide" Target="slide9.xml"/><Relationship Id="rId31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slide" Target="slide15.xml"/><Relationship Id="rId22" Type="http://schemas.openxmlformats.org/officeDocument/2006/relationships/image" Target="../media/image14.png"/><Relationship Id="rId27" Type="http://schemas.openxmlformats.org/officeDocument/2006/relationships/image" Target="../media/image16.png"/><Relationship Id="rId30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slide" Target="slide13.xml"/><Relationship Id="rId18" Type="http://schemas.openxmlformats.org/officeDocument/2006/relationships/slide" Target="slide18.xml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6.xml"/><Relationship Id="rId34" Type="http://schemas.openxmlformats.org/officeDocument/2006/relationships/image" Target="../media/image20.png"/><Relationship Id="rId7" Type="http://schemas.openxmlformats.org/officeDocument/2006/relationships/slide" Target="slide8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5" Type="http://schemas.openxmlformats.org/officeDocument/2006/relationships/image" Target="../media/image13.png"/><Relationship Id="rId33" Type="http://schemas.openxmlformats.org/officeDocument/2006/relationships/slide" Target="slide5.xml"/><Relationship Id="rId2" Type="http://schemas.openxmlformats.org/officeDocument/2006/relationships/video" Target="../media/media1.mp4"/><Relationship Id="rId16" Type="http://schemas.openxmlformats.org/officeDocument/2006/relationships/slide" Target="slide16.xml"/><Relationship Id="rId20" Type="http://schemas.openxmlformats.org/officeDocument/2006/relationships/image" Target="../media/image19.png"/><Relationship Id="rId29" Type="http://schemas.openxmlformats.org/officeDocument/2006/relationships/image" Target="../media/image17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9.png"/><Relationship Id="rId24" Type="http://schemas.openxmlformats.org/officeDocument/2006/relationships/slide" Target="slide20.xml"/><Relationship Id="rId32" Type="http://schemas.openxmlformats.org/officeDocument/2006/relationships/image" Target="../media/image16.png"/><Relationship Id="rId5" Type="http://schemas.openxmlformats.org/officeDocument/2006/relationships/image" Target="../media/image7.png"/><Relationship Id="rId15" Type="http://schemas.openxmlformats.org/officeDocument/2006/relationships/slide" Target="slide15.xml"/><Relationship Id="rId23" Type="http://schemas.openxmlformats.org/officeDocument/2006/relationships/slide" Target="slide9.xml"/><Relationship Id="rId28" Type="http://schemas.openxmlformats.org/officeDocument/2006/relationships/image" Target="../media/image15.png"/><Relationship Id="rId36" Type="http://schemas.openxmlformats.org/officeDocument/2006/relationships/image" Target="../media/image21.png"/><Relationship Id="rId10" Type="http://schemas.openxmlformats.org/officeDocument/2006/relationships/image" Target="../media/image28.png"/><Relationship Id="rId19" Type="http://schemas.openxmlformats.org/officeDocument/2006/relationships/slide" Target="slide3.xml"/><Relationship Id="rId31" Type="http://schemas.openxmlformats.org/officeDocument/2006/relationships/slide" Target="slide19.xml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6.png"/><Relationship Id="rId14" Type="http://schemas.openxmlformats.org/officeDocument/2006/relationships/image" Target="../media/image27.png"/><Relationship Id="rId22" Type="http://schemas.openxmlformats.org/officeDocument/2006/relationships/slide" Target="slide7.xml"/><Relationship Id="rId27" Type="http://schemas.openxmlformats.org/officeDocument/2006/relationships/slide" Target="slide21.xml"/><Relationship Id="rId30" Type="http://schemas.openxmlformats.org/officeDocument/2006/relationships/slide" Target="slide10.xml"/><Relationship Id="rId35" Type="http://schemas.openxmlformats.org/officeDocument/2006/relationships/slide" Target="slide4.xml"/><Relationship Id="rId8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16.xml"/><Relationship Id="rId18" Type="http://schemas.openxmlformats.org/officeDocument/2006/relationships/slide" Target="slide6.xml"/><Relationship Id="rId26" Type="http://schemas.openxmlformats.org/officeDocument/2006/relationships/image" Target="../media/image17.jpg"/><Relationship Id="rId3" Type="http://schemas.openxmlformats.org/officeDocument/2006/relationships/image" Target="../media/image7.png"/><Relationship Id="rId21" Type="http://schemas.openxmlformats.org/officeDocument/2006/relationships/slide" Target="slide20.xml"/><Relationship Id="rId7" Type="http://schemas.openxmlformats.org/officeDocument/2006/relationships/image" Target="../media/image26.png"/><Relationship Id="rId12" Type="http://schemas.openxmlformats.org/officeDocument/2006/relationships/slide" Target="slide15.xml"/><Relationship Id="rId17" Type="http://schemas.openxmlformats.org/officeDocument/2006/relationships/image" Target="../media/image19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6" Type="http://schemas.openxmlformats.org/officeDocument/2006/relationships/slide" Target="slide3.xml"/><Relationship Id="rId20" Type="http://schemas.openxmlformats.org/officeDocument/2006/relationships/slide" Target="slide9.xm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24" Type="http://schemas.openxmlformats.org/officeDocument/2006/relationships/slide" Target="slide21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23" Type="http://schemas.openxmlformats.org/officeDocument/2006/relationships/image" Target="../media/image14.png"/><Relationship Id="rId28" Type="http://schemas.openxmlformats.org/officeDocument/2006/relationships/slide" Target="slide19.xml"/><Relationship Id="rId10" Type="http://schemas.openxmlformats.org/officeDocument/2006/relationships/slide" Target="slide13.xml"/><Relationship Id="rId19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image" Target="../media/image30.png"/><Relationship Id="rId14" Type="http://schemas.openxmlformats.org/officeDocument/2006/relationships/slide" Target="slide17.xml"/><Relationship Id="rId22" Type="http://schemas.openxmlformats.org/officeDocument/2006/relationships/image" Target="../media/image13.png"/><Relationship Id="rId27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slide" Target="slide14.xml"/><Relationship Id="rId18" Type="http://schemas.openxmlformats.org/officeDocument/2006/relationships/slide" Target="slide3.xml"/><Relationship Id="rId26" Type="http://schemas.openxmlformats.org/officeDocument/2006/relationships/slide" Target="slide21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7.xml"/><Relationship Id="rId34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image" Target="../media/image29.png"/><Relationship Id="rId17" Type="http://schemas.openxmlformats.org/officeDocument/2006/relationships/slide" Target="slide18.xml"/><Relationship Id="rId25" Type="http://schemas.openxmlformats.org/officeDocument/2006/relationships/image" Target="../media/image14.png"/><Relationship Id="rId33" Type="http://schemas.openxmlformats.org/officeDocument/2006/relationships/image" Target="../media/image20.png"/><Relationship Id="rId2" Type="http://schemas.openxmlformats.org/officeDocument/2006/relationships/video" Target="../media/media1.mp4"/><Relationship Id="rId16" Type="http://schemas.openxmlformats.org/officeDocument/2006/relationships/slide" Target="slide17.xml"/><Relationship Id="rId20" Type="http://schemas.openxmlformats.org/officeDocument/2006/relationships/slide" Target="slide6.xml"/><Relationship Id="rId29" Type="http://schemas.openxmlformats.org/officeDocument/2006/relationships/slide" Target="slide10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8.png"/><Relationship Id="rId24" Type="http://schemas.openxmlformats.org/officeDocument/2006/relationships/image" Target="../media/image13.png"/><Relationship Id="rId32" Type="http://schemas.openxmlformats.org/officeDocument/2006/relationships/slide" Target="slide5.xml"/><Relationship Id="rId5" Type="http://schemas.openxmlformats.org/officeDocument/2006/relationships/image" Target="../media/image7.png"/><Relationship Id="rId15" Type="http://schemas.openxmlformats.org/officeDocument/2006/relationships/slide" Target="slide15.xml"/><Relationship Id="rId23" Type="http://schemas.openxmlformats.org/officeDocument/2006/relationships/slide" Target="slide20.xml"/><Relationship Id="rId28" Type="http://schemas.openxmlformats.org/officeDocument/2006/relationships/image" Target="../media/image17.jpg"/><Relationship Id="rId10" Type="http://schemas.openxmlformats.org/officeDocument/2006/relationships/image" Target="../media/image27.png"/><Relationship Id="rId19" Type="http://schemas.openxmlformats.org/officeDocument/2006/relationships/image" Target="../media/image19.png"/><Relationship Id="rId31" Type="http://schemas.openxmlformats.org/officeDocument/2006/relationships/image" Target="../media/image16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6.png"/><Relationship Id="rId14" Type="http://schemas.openxmlformats.org/officeDocument/2006/relationships/slide" Target="slide11.xml"/><Relationship Id="rId22" Type="http://schemas.openxmlformats.org/officeDocument/2006/relationships/slide" Target="slide9.xml"/><Relationship Id="rId27" Type="http://schemas.openxmlformats.org/officeDocument/2006/relationships/image" Target="../media/image15.png"/><Relationship Id="rId30" Type="http://schemas.openxmlformats.org/officeDocument/2006/relationships/slide" Target="slide19.xml"/><Relationship Id="rId35" Type="http://schemas.openxmlformats.org/officeDocument/2006/relationships/image" Target="../media/image21.png"/><Relationship Id="rId8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16.xml"/><Relationship Id="rId18" Type="http://schemas.openxmlformats.org/officeDocument/2006/relationships/slide" Target="slide6.xml"/><Relationship Id="rId26" Type="http://schemas.openxmlformats.org/officeDocument/2006/relationships/image" Target="../media/image17.jpg"/><Relationship Id="rId3" Type="http://schemas.openxmlformats.org/officeDocument/2006/relationships/image" Target="../media/image7.png"/><Relationship Id="rId21" Type="http://schemas.openxmlformats.org/officeDocument/2006/relationships/slide" Target="slide20.xml"/><Relationship Id="rId7" Type="http://schemas.openxmlformats.org/officeDocument/2006/relationships/image" Target="../media/image26.png"/><Relationship Id="rId12" Type="http://schemas.openxmlformats.org/officeDocument/2006/relationships/slide" Target="slide15.xml"/><Relationship Id="rId17" Type="http://schemas.openxmlformats.org/officeDocument/2006/relationships/image" Target="../media/image19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6" Type="http://schemas.openxmlformats.org/officeDocument/2006/relationships/slide" Target="slide3.xml"/><Relationship Id="rId20" Type="http://schemas.openxmlformats.org/officeDocument/2006/relationships/slide" Target="slide9.xm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24" Type="http://schemas.openxmlformats.org/officeDocument/2006/relationships/slide" Target="slide21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23" Type="http://schemas.openxmlformats.org/officeDocument/2006/relationships/image" Target="../media/image14.png"/><Relationship Id="rId28" Type="http://schemas.openxmlformats.org/officeDocument/2006/relationships/slide" Target="slide19.xml"/><Relationship Id="rId10" Type="http://schemas.openxmlformats.org/officeDocument/2006/relationships/slide" Target="slide11.xml"/><Relationship Id="rId19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image" Target="../media/image30.png"/><Relationship Id="rId14" Type="http://schemas.openxmlformats.org/officeDocument/2006/relationships/slide" Target="slide17.xml"/><Relationship Id="rId22" Type="http://schemas.openxmlformats.org/officeDocument/2006/relationships/image" Target="../media/image13.png"/><Relationship Id="rId27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slide" Target="slide16.xml"/><Relationship Id="rId18" Type="http://schemas.openxmlformats.org/officeDocument/2006/relationships/slide" Target="slide6.xml"/><Relationship Id="rId26" Type="http://schemas.openxmlformats.org/officeDocument/2006/relationships/image" Target="../media/image17.jpg"/><Relationship Id="rId3" Type="http://schemas.openxmlformats.org/officeDocument/2006/relationships/image" Target="../media/image7.png"/><Relationship Id="rId21" Type="http://schemas.openxmlformats.org/officeDocument/2006/relationships/slide" Target="slide20.xml"/><Relationship Id="rId7" Type="http://schemas.openxmlformats.org/officeDocument/2006/relationships/image" Target="../media/image26.png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5" Type="http://schemas.openxmlformats.org/officeDocument/2006/relationships/image" Target="../media/image15.png"/><Relationship Id="rId3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6" Type="http://schemas.openxmlformats.org/officeDocument/2006/relationships/slide" Target="slide3.xml"/><Relationship Id="rId20" Type="http://schemas.openxmlformats.org/officeDocument/2006/relationships/slide" Target="slide9.xm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24" Type="http://schemas.openxmlformats.org/officeDocument/2006/relationships/slide" Target="slide21.xml"/><Relationship Id="rId32" Type="http://schemas.openxmlformats.org/officeDocument/2006/relationships/slide" Target="slide4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23" Type="http://schemas.openxmlformats.org/officeDocument/2006/relationships/image" Target="../media/image14.png"/><Relationship Id="rId28" Type="http://schemas.openxmlformats.org/officeDocument/2006/relationships/slide" Target="slide19.xml"/><Relationship Id="rId10" Type="http://schemas.openxmlformats.org/officeDocument/2006/relationships/slide" Target="slide13.xml"/><Relationship Id="rId19" Type="http://schemas.openxmlformats.org/officeDocument/2006/relationships/slide" Target="slide7.xml"/><Relationship Id="rId31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28.png"/><Relationship Id="rId14" Type="http://schemas.openxmlformats.org/officeDocument/2006/relationships/slide" Target="slide17.xml"/><Relationship Id="rId22" Type="http://schemas.openxmlformats.org/officeDocument/2006/relationships/image" Target="../media/image13.png"/><Relationship Id="rId27" Type="http://schemas.openxmlformats.org/officeDocument/2006/relationships/slide" Target="slide10.xml"/><Relationship Id="rId30" Type="http://schemas.openxmlformats.org/officeDocument/2006/relationships/slide" Target="slide5.xml"/><Relationship Id="rId8" Type="http://schemas.openxmlformats.org/officeDocument/2006/relationships/image" Target="../media/image31.gi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slide" Target="slide15.xml"/><Relationship Id="rId18" Type="http://schemas.openxmlformats.org/officeDocument/2006/relationships/slide" Target="slide6.xml"/><Relationship Id="rId26" Type="http://schemas.openxmlformats.org/officeDocument/2006/relationships/image" Target="../media/image17.jpg"/><Relationship Id="rId3" Type="http://schemas.openxmlformats.org/officeDocument/2006/relationships/image" Target="../media/image7.png"/><Relationship Id="rId21" Type="http://schemas.openxmlformats.org/officeDocument/2006/relationships/slide" Target="slide20.xml"/><Relationship Id="rId7" Type="http://schemas.openxmlformats.org/officeDocument/2006/relationships/image" Target="../media/image26.png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5" Type="http://schemas.openxmlformats.org/officeDocument/2006/relationships/image" Target="../media/image15.png"/><Relationship Id="rId3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6" Type="http://schemas.openxmlformats.org/officeDocument/2006/relationships/slide" Target="slide3.xml"/><Relationship Id="rId20" Type="http://schemas.openxmlformats.org/officeDocument/2006/relationships/slide" Target="slide9.xm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24" Type="http://schemas.openxmlformats.org/officeDocument/2006/relationships/slide" Target="slide21.xml"/><Relationship Id="rId32" Type="http://schemas.openxmlformats.org/officeDocument/2006/relationships/slide" Target="slide4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23" Type="http://schemas.openxmlformats.org/officeDocument/2006/relationships/image" Target="../media/image14.png"/><Relationship Id="rId28" Type="http://schemas.openxmlformats.org/officeDocument/2006/relationships/slide" Target="slide19.xml"/><Relationship Id="rId10" Type="http://schemas.openxmlformats.org/officeDocument/2006/relationships/slide" Target="slide13.xml"/><Relationship Id="rId19" Type="http://schemas.openxmlformats.org/officeDocument/2006/relationships/slide" Target="slide7.xml"/><Relationship Id="rId31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32.jpg"/><Relationship Id="rId14" Type="http://schemas.openxmlformats.org/officeDocument/2006/relationships/slide" Target="slide17.xml"/><Relationship Id="rId22" Type="http://schemas.openxmlformats.org/officeDocument/2006/relationships/image" Target="../media/image13.png"/><Relationship Id="rId27" Type="http://schemas.openxmlformats.org/officeDocument/2006/relationships/slide" Target="slide10.xml"/><Relationship Id="rId30" Type="http://schemas.openxmlformats.org/officeDocument/2006/relationships/slide" Target="slide5.xml"/><Relationship Id="rId8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slide" Target="slide15.xml"/><Relationship Id="rId18" Type="http://schemas.openxmlformats.org/officeDocument/2006/relationships/slide" Target="slide6.xml"/><Relationship Id="rId26" Type="http://schemas.openxmlformats.org/officeDocument/2006/relationships/image" Target="../media/image17.jpg"/><Relationship Id="rId3" Type="http://schemas.openxmlformats.org/officeDocument/2006/relationships/image" Target="../media/image7.png"/><Relationship Id="rId21" Type="http://schemas.openxmlformats.org/officeDocument/2006/relationships/slide" Target="slide20.xml"/><Relationship Id="rId7" Type="http://schemas.openxmlformats.org/officeDocument/2006/relationships/image" Target="../media/image26.png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5" Type="http://schemas.openxmlformats.org/officeDocument/2006/relationships/image" Target="../media/image15.png"/><Relationship Id="rId3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6" Type="http://schemas.openxmlformats.org/officeDocument/2006/relationships/slide" Target="slide3.xml"/><Relationship Id="rId20" Type="http://schemas.openxmlformats.org/officeDocument/2006/relationships/slide" Target="slide9.xm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24" Type="http://schemas.openxmlformats.org/officeDocument/2006/relationships/slide" Target="slide21.xml"/><Relationship Id="rId32" Type="http://schemas.openxmlformats.org/officeDocument/2006/relationships/slide" Target="slide4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23" Type="http://schemas.openxmlformats.org/officeDocument/2006/relationships/image" Target="../media/image14.png"/><Relationship Id="rId28" Type="http://schemas.openxmlformats.org/officeDocument/2006/relationships/slide" Target="slide19.xml"/><Relationship Id="rId10" Type="http://schemas.openxmlformats.org/officeDocument/2006/relationships/slide" Target="slide13.xml"/><Relationship Id="rId19" Type="http://schemas.openxmlformats.org/officeDocument/2006/relationships/slide" Target="slide7.xml"/><Relationship Id="rId31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33.gif"/><Relationship Id="rId14" Type="http://schemas.openxmlformats.org/officeDocument/2006/relationships/slide" Target="slide16.xml"/><Relationship Id="rId22" Type="http://schemas.openxmlformats.org/officeDocument/2006/relationships/image" Target="../media/image13.png"/><Relationship Id="rId27" Type="http://schemas.openxmlformats.org/officeDocument/2006/relationships/slide" Target="slide10.xml"/><Relationship Id="rId30" Type="http://schemas.openxmlformats.org/officeDocument/2006/relationships/slide" Target="slide5.xml"/><Relationship Id="rId8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26" Type="http://schemas.openxmlformats.org/officeDocument/2006/relationships/image" Target="../media/image15.png"/><Relationship Id="rId3" Type="http://schemas.openxmlformats.org/officeDocument/2006/relationships/image" Target="../media/image7.png"/><Relationship Id="rId21" Type="http://schemas.openxmlformats.org/officeDocument/2006/relationships/slide" Target="slide9.xml"/><Relationship Id="rId34" Type="http://schemas.openxmlformats.org/officeDocument/2006/relationships/image" Target="../media/image21.png"/><Relationship Id="rId7" Type="http://schemas.openxmlformats.org/officeDocument/2006/relationships/image" Target="../media/image26.png"/><Relationship Id="rId12" Type="http://schemas.openxmlformats.org/officeDocument/2006/relationships/image" Target="../media/image27.png"/><Relationship Id="rId17" Type="http://schemas.openxmlformats.org/officeDocument/2006/relationships/slide" Target="slide3.xml"/><Relationship Id="rId25" Type="http://schemas.openxmlformats.org/officeDocument/2006/relationships/slide" Target="slide21.xml"/><Relationship Id="rId33" Type="http://schemas.openxmlformats.org/officeDocument/2006/relationships/slide" Target="slide4.xml"/><Relationship Id="rId2" Type="http://schemas.openxmlformats.org/officeDocument/2006/relationships/notesSlide" Target="../notesSlides/notesSlide18.xml"/><Relationship Id="rId16" Type="http://schemas.openxmlformats.org/officeDocument/2006/relationships/slide" Target="slide17.xml"/><Relationship Id="rId20" Type="http://schemas.openxmlformats.org/officeDocument/2006/relationships/slide" Target="slide7.xml"/><Relationship Id="rId29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13.xml"/><Relationship Id="rId24" Type="http://schemas.openxmlformats.org/officeDocument/2006/relationships/image" Target="../media/image14.png"/><Relationship Id="rId32" Type="http://schemas.openxmlformats.org/officeDocument/2006/relationships/image" Target="../media/image20.png"/><Relationship Id="rId5" Type="http://schemas.openxmlformats.org/officeDocument/2006/relationships/slide" Target="slide8.xml"/><Relationship Id="rId15" Type="http://schemas.openxmlformats.org/officeDocument/2006/relationships/slide" Target="slide16.xml"/><Relationship Id="rId23" Type="http://schemas.openxmlformats.org/officeDocument/2006/relationships/image" Target="../media/image13.png"/><Relationship Id="rId28" Type="http://schemas.openxmlformats.org/officeDocument/2006/relationships/slide" Target="slide10.xml"/><Relationship Id="rId10" Type="http://schemas.openxmlformats.org/officeDocument/2006/relationships/image" Target="../media/image35.jpg"/><Relationship Id="rId19" Type="http://schemas.openxmlformats.org/officeDocument/2006/relationships/slide" Target="slide6.xml"/><Relationship Id="rId31" Type="http://schemas.openxmlformats.org/officeDocument/2006/relationships/slide" Target="slide5.xml"/><Relationship Id="rId4" Type="http://schemas.openxmlformats.org/officeDocument/2006/relationships/image" Target="../media/image3.png"/><Relationship Id="rId9" Type="http://schemas.openxmlformats.org/officeDocument/2006/relationships/image" Target="../media/image34.jpg"/><Relationship Id="rId14" Type="http://schemas.openxmlformats.org/officeDocument/2006/relationships/slide" Target="slide15.xml"/><Relationship Id="rId22" Type="http://schemas.openxmlformats.org/officeDocument/2006/relationships/slide" Target="slide20.xml"/><Relationship Id="rId27" Type="http://schemas.openxmlformats.org/officeDocument/2006/relationships/image" Target="../media/image17.jpg"/><Relationship Id="rId30" Type="http://schemas.openxmlformats.org/officeDocument/2006/relationships/image" Target="../media/image16.png"/><Relationship Id="rId8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3.png"/><Relationship Id="rId18" Type="http://schemas.openxmlformats.org/officeDocument/2006/relationships/slide" Target="slide8.xml"/><Relationship Id="rId3" Type="http://schemas.openxmlformats.org/officeDocument/2006/relationships/image" Target="../media/image7.png"/><Relationship Id="rId21" Type="http://schemas.openxmlformats.org/officeDocument/2006/relationships/image" Target="../media/image20.png"/><Relationship Id="rId7" Type="http://schemas.openxmlformats.org/officeDocument/2006/relationships/image" Target="../media/image19.png"/><Relationship Id="rId12" Type="http://schemas.openxmlformats.org/officeDocument/2006/relationships/slide" Target="slide20.xml"/><Relationship Id="rId17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5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slide" Target="slide21.xml"/><Relationship Id="rId23" Type="http://schemas.openxmlformats.org/officeDocument/2006/relationships/image" Target="../media/image21.png"/><Relationship Id="rId10" Type="http://schemas.openxmlformats.org/officeDocument/2006/relationships/slide" Target="slide7.xml"/><Relationship Id="rId19" Type="http://schemas.openxmlformats.org/officeDocument/2006/relationships/slide" Target="slide10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4.png"/><Relationship Id="rId22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3" Type="http://schemas.openxmlformats.org/officeDocument/2006/relationships/image" Target="../media/image7.png"/><Relationship Id="rId21" Type="http://schemas.openxmlformats.org/officeDocument/2006/relationships/image" Target="../media/image36.png"/><Relationship Id="rId7" Type="http://schemas.openxmlformats.org/officeDocument/2006/relationships/slide" Target="slide6.xml"/><Relationship Id="rId12" Type="http://schemas.openxmlformats.org/officeDocument/2006/relationships/image" Target="../media/image13.png"/><Relationship Id="rId17" Type="http://schemas.openxmlformats.org/officeDocument/2006/relationships/slide" Target="slide8.xml"/><Relationship Id="rId25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7.jp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20.xml"/><Relationship Id="rId24" Type="http://schemas.openxmlformats.org/officeDocument/2006/relationships/slide" Target="slide4.xml"/><Relationship Id="rId5" Type="http://schemas.openxmlformats.org/officeDocument/2006/relationships/slide" Target="slide3.xml"/><Relationship Id="rId15" Type="http://schemas.openxmlformats.org/officeDocument/2006/relationships/image" Target="../media/image15.png"/><Relationship Id="rId23" Type="http://schemas.openxmlformats.org/officeDocument/2006/relationships/image" Target="../media/image20.png"/><Relationship Id="rId10" Type="http://schemas.openxmlformats.org/officeDocument/2006/relationships/slide" Target="slide9.xml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21.xml"/><Relationship Id="rId22" Type="http://schemas.openxmlformats.org/officeDocument/2006/relationships/slide" Target="slid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18" Type="http://schemas.openxmlformats.org/officeDocument/2006/relationships/image" Target="../media/image17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slide" Target="slide27.xml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slide" Target="slide30.xml"/><Relationship Id="rId10" Type="http://schemas.openxmlformats.org/officeDocument/2006/relationships/slide" Target="slide29.xml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slide" Target="slide30.xml"/><Relationship Id="rId1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17" Type="http://schemas.openxmlformats.org/officeDocument/2006/relationships/slide" Target="slide24.xml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5" Type="http://schemas.openxmlformats.org/officeDocument/2006/relationships/image" Target="../media/image16.png"/><Relationship Id="rId10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slide" Target="slide29.xml"/><Relationship Id="rId12" Type="http://schemas.openxmlformats.org/officeDocument/2006/relationships/slide" Target="slide30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4.png"/><Relationship Id="rId5" Type="http://schemas.openxmlformats.org/officeDocument/2006/relationships/slide" Target="slide22.xml"/><Relationship Id="rId15" Type="http://schemas.openxmlformats.org/officeDocument/2006/relationships/image" Target="../media/image17.jp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slide" Target="slide27.xml"/><Relationship Id="rId1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slide" Target="slide30.xml"/><Relationship Id="rId1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17" Type="http://schemas.openxmlformats.org/officeDocument/2006/relationships/slide" Target="slide24.xml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7.jp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image" Target="../media/image13.png"/><Relationship Id="rId5" Type="http://schemas.openxmlformats.org/officeDocument/2006/relationships/image" Target="../media/image39.png"/><Relationship Id="rId15" Type="http://schemas.openxmlformats.org/officeDocument/2006/relationships/image" Target="../media/image16.png"/><Relationship Id="rId10" Type="http://schemas.openxmlformats.org/officeDocument/2006/relationships/slide" Target="slide27.xml"/><Relationship Id="rId19" Type="http://schemas.openxmlformats.org/officeDocument/2006/relationships/slide" Target="slide23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slide" Target="slide30.xml"/><Relationship Id="rId1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17" Type="http://schemas.openxmlformats.org/officeDocument/2006/relationships/slide" Target="slide24.xml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7.jp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image" Target="../media/image13.png"/><Relationship Id="rId5" Type="http://schemas.openxmlformats.org/officeDocument/2006/relationships/image" Target="../media/image40.png"/><Relationship Id="rId15" Type="http://schemas.openxmlformats.org/officeDocument/2006/relationships/image" Target="../media/image16.png"/><Relationship Id="rId10" Type="http://schemas.openxmlformats.org/officeDocument/2006/relationships/slide" Target="slide27.xml"/><Relationship Id="rId19" Type="http://schemas.openxmlformats.org/officeDocument/2006/relationships/slide" Target="slide23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5.png"/><Relationship Id="rId18" Type="http://schemas.openxmlformats.org/officeDocument/2006/relationships/slide" Target="slide23.xml"/><Relationship Id="rId3" Type="http://schemas.openxmlformats.org/officeDocument/2006/relationships/image" Target="../media/image7.png"/><Relationship Id="rId7" Type="http://schemas.openxmlformats.org/officeDocument/2006/relationships/slide" Target="slide22.xml"/><Relationship Id="rId12" Type="http://schemas.openxmlformats.org/officeDocument/2006/relationships/slide" Target="slide30.xml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6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4.png"/><Relationship Id="rId5" Type="http://schemas.openxmlformats.org/officeDocument/2006/relationships/image" Target="../media/image12.png"/><Relationship Id="rId15" Type="http://schemas.openxmlformats.org/officeDocument/2006/relationships/image" Target="../media/image17.jp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slide" Target="slide29.xml"/><Relationship Id="rId1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30.xml"/><Relationship Id="rId1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slide" Target="slide22.xml"/><Relationship Id="rId12" Type="http://schemas.openxmlformats.org/officeDocument/2006/relationships/image" Target="../media/image14.png"/><Relationship Id="rId17" Type="http://schemas.openxmlformats.org/officeDocument/2006/relationships/slide" Target="slide24.xml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7.jp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13.png"/><Relationship Id="rId5" Type="http://schemas.openxmlformats.org/officeDocument/2006/relationships/image" Target="../media/image12.png"/><Relationship Id="rId15" Type="http://schemas.openxmlformats.org/officeDocument/2006/relationships/image" Target="../media/image16.png"/><Relationship Id="rId10" Type="http://schemas.openxmlformats.org/officeDocument/2006/relationships/slide" Target="slide27.xml"/><Relationship Id="rId19" Type="http://schemas.openxmlformats.org/officeDocument/2006/relationships/slide" Target="slide23.xml"/><Relationship Id="rId4" Type="http://schemas.openxmlformats.org/officeDocument/2006/relationships/image" Target="../media/image3.png"/><Relationship Id="rId9" Type="http://schemas.openxmlformats.org/officeDocument/2006/relationships/slide" Target="slide29.xml"/><Relationship Id="rId1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slide" Target="slide29.xml"/><Relationship Id="rId12" Type="http://schemas.openxmlformats.org/officeDocument/2006/relationships/slide" Target="slide30.xml"/><Relationship Id="rId17" Type="http://schemas.openxmlformats.org/officeDocument/2006/relationships/slide" Target="slide24.xml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6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4.png"/><Relationship Id="rId5" Type="http://schemas.openxmlformats.org/officeDocument/2006/relationships/slide" Target="slide22.xml"/><Relationship Id="rId15" Type="http://schemas.openxmlformats.org/officeDocument/2006/relationships/image" Target="../media/image17.jpg"/><Relationship Id="rId10" Type="http://schemas.openxmlformats.org/officeDocument/2006/relationships/image" Target="../media/image13.png"/><Relationship Id="rId19" Type="http://schemas.openxmlformats.org/officeDocument/2006/relationships/slide" Target="slide23.xml"/><Relationship Id="rId4" Type="http://schemas.openxmlformats.org/officeDocument/2006/relationships/image" Target="../media/image3.png"/><Relationship Id="rId9" Type="http://schemas.openxmlformats.org/officeDocument/2006/relationships/slide" Target="slide27.xml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8.xml"/><Relationship Id="rId18" Type="http://schemas.openxmlformats.org/officeDocument/2006/relationships/image" Target="../media/image14.png"/><Relationship Id="rId3" Type="http://schemas.openxmlformats.org/officeDocument/2006/relationships/image" Target="../media/image5.png"/><Relationship Id="rId21" Type="http://schemas.openxmlformats.org/officeDocument/2006/relationships/image" Target="../media/image16.png"/><Relationship Id="rId7" Type="http://schemas.openxmlformats.org/officeDocument/2006/relationships/image" Target="../media/image9.png"/><Relationship Id="rId12" Type="http://schemas.openxmlformats.org/officeDocument/2006/relationships/slide" Target="slide7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slide" Target="slide10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slide" Target="slide20.xml"/><Relationship Id="rId10" Type="http://schemas.openxmlformats.org/officeDocument/2006/relationships/slide" Target="slide6.xml"/><Relationship Id="rId19" Type="http://schemas.openxmlformats.org/officeDocument/2006/relationships/slide" Target="slide21.xml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9.xml"/><Relationship Id="rId22" Type="http://schemas.openxmlformats.org/officeDocument/2006/relationships/image" Target="../media/image1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43.jpe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45.png"/><Relationship Id="rId5" Type="http://schemas.openxmlformats.org/officeDocument/2006/relationships/image" Target="../media/image3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3.png"/><Relationship Id="rId18" Type="http://schemas.openxmlformats.org/officeDocument/2006/relationships/slide" Target="slide8.xml"/><Relationship Id="rId3" Type="http://schemas.openxmlformats.org/officeDocument/2006/relationships/image" Target="../media/image7.png"/><Relationship Id="rId21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slide" Target="slide20.xml"/><Relationship Id="rId17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20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slide" Target="slide9.xml"/><Relationship Id="rId5" Type="http://schemas.openxmlformats.org/officeDocument/2006/relationships/image" Target="../media/image18.png"/><Relationship Id="rId15" Type="http://schemas.openxmlformats.org/officeDocument/2006/relationships/slide" Target="slide21.xml"/><Relationship Id="rId23" Type="http://schemas.openxmlformats.org/officeDocument/2006/relationships/image" Target="../media/image20.png"/><Relationship Id="rId10" Type="http://schemas.openxmlformats.org/officeDocument/2006/relationships/slide" Target="slide7.xml"/><Relationship Id="rId19" Type="http://schemas.openxmlformats.org/officeDocument/2006/relationships/slide" Target="slide10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4.png"/><Relationship Id="rId22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3" Type="http://schemas.openxmlformats.org/officeDocument/2006/relationships/image" Target="../media/image7.png"/><Relationship Id="rId21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3.png"/><Relationship Id="rId17" Type="http://schemas.openxmlformats.org/officeDocument/2006/relationships/slide" Target="slide8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7.jp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20.xml"/><Relationship Id="rId5" Type="http://schemas.openxmlformats.org/officeDocument/2006/relationships/slide" Target="slide3.xml"/><Relationship Id="rId15" Type="http://schemas.openxmlformats.org/officeDocument/2006/relationships/image" Target="../media/image15.png"/><Relationship Id="rId10" Type="http://schemas.openxmlformats.org/officeDocument/2006/relationships/slide" Target="slide9.xml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21.xml"/><Relationship Id="rId22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3" Type="http://schemas.openxmlformats.org/officeDocument/2006/relationships/image" Target="../media/image7.png"/><Relationship Id="rId21" Type="http://schemas.openxmlformats.org/officeDocument/2006/relationships/slide" Target="slide5.xml"/><Relationship Id="rId7" Type="http://schemas.openxmlformats.org/officeDocument/2006/relationships/slide" Target="slide3.xml"/><Relationship Id="rId12" Type="http://schemas.openxmlformats.org/officeDocument/2006/relationships/image" Target="../media/image13.png"/><Relationship Id="rId17" Type="http://schemas.openxmlformats.org/officeDocument/2006/relationships/slide" Target="slide8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jp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slide" Target="slide20.xml"/><Relationship Id="rId24" Type="http://schemas.openxmlformats.org/officeDocument/2006/relationships/image" Target="../media/image21.png"/><Relationship Id="rId5" Type="http://schemas.openxmlformats.org/officeDocument/2006/relationships/image" Target="../media/image12.png"/><Relationship Id="rId15" Type="http://schemas.openxmlformats.org/officeDocument/2006/relationships/image" Target="../media/image15.png"/><Relationship Id="rId23" Type="http://schemas.openxmlformats.org/officeDocument/2006/relationships/slide" Target="slide4.xml"/><Relationship Id="rId10" Type="http://schemas.openxmlformats.org/officeDocument/2006/relationships/slide" Target="slide9.xml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21.xml"/><Relationship Id="rId22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3" Type="http://schemas.openxmlformats.org/officeDocument/2006/relationships/image" Target="../media/image7.png"/><Relationship Id="rId21" Type="http://schemas.openxmlformats.org/officeDocument/2006/relationships/slide" Target="slide5.xml"/><Relationship Id="rId7" Type="http://schemas.openxmlformats.org/officeDocument/2006/relationships/slide" Target="slide3.xml"/><Relationship Id="rId12" Type="http://schemas.openxmlformats.org/officeDocument/2006/relationships/image" Target="../media/image13.png"/><Relationship Id="rId17" Type="http://schemas.openxmlformats.org/officeDocument/2006/relationships/slide" Target="slide8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7.jp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slide" Target="slide20.xml"/><Relationship Id="rId24" Type="http://schemas.openxmlformats.org/officeDocument/2006/relationships/image" Target="../media/image21.png"/><Relationship Id="rId5" Type="http://schemas.openxmlformats.org/officeDocument/2006/relationships/image" Target="../media/image12.png"/><Relationship Id="rId15" Type="http://schemas.openxmlformats.org/officeDocument/2006/relationships/image" Target="../media/image15.png"/><Relationship Id="rId23" Type="http://schemas.openxmlformats.org/officeDocument/2006/relationships/slide" Target="slide4.xml"/><Relationship Id="rId10" Type="http://schemas.openxmlformats.org/officeDocument/2006/relationships/slide" Target="slide9.xml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21.xml"/><Relationship Id="rId2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3.png"/><Relationship Id="rId18" Type="http://schemas.openxmlformats.org/officeDocument/2006/relationships/slide" Target="slide10.xml"/><Relationship Id="rId3" Type="http://schemas.openxmlformats.org/officeDocument/2006/relationships/image" Target="../media/image7.png"/><Relationship Id="rId21" Type="http://schemas.openxmlformats.org/officeDocument/2006/relationships/slide" Target="slide5.xml"/><Relationship Id="rId7" Type="http://schemas.openxmlformats.org/officeDocument/2006/relationships/slide" Target="slide3.xml"/><Relationship Id="rId12" Type="http://schemas.openxmlformats.org/officeDocument/2006/relationships/slide" Target="slide20.xml"/><Relationship Id="rId17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5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slide" Target="slide9.xml"/><Relationship Id="rId24" Type="http://schemas.openxmlformats.org/officeDocument/2006/relationships/image" Target="../media/image21.png"/><Relationship Id="rId5" Type="http://schemas.openxmlformats.org/officeDocument/2006/relationships/image" Target="../media/image12.png"/><Relationship Id="rId15" Type="http://schemas.openxmlformats.org/officeDocument/2006/relationships/slide" Target="slide21.xml"/><Relationship Id="rId23" Type="http://schemas.openxmlformats.org/officeDocument/2006/relationships/slide" Target="slide4.xml"/><Relationship Id="rId10" Type="http://schemas.openxmlformats.org/officeDocument/2006/relationships/slide" Target="slide7.xml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image" Target="../media/image14.png"/><Relationship Id="rId2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3" Type="http://schemas.openxmlformats.org/officeDocument/2006/relationships/image" Target="../media/image7.png"/><Relationship Id="rId21" Type="http://schemas.openxmlformats.org/officeDocument/2006/relationships/slide" Target="slide5.xml"/><Relationship Id="rId7" Type="http://schemas.openxmlformats.org/officeDocument/2006/relationships/slide" Target="slide3.xml"/><Relationship Id="rId12" Type="http://schemas.openxmlformats.org/officeDocument/2006/relationships/image" Target="../media/image13.png"/><Relationship Id="rId17" Type="http://schemas.openxmlformats.org/officeDocument/2006/relationships/slide" Target="slide8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jp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slide" Target="slide20.xml"/><Relationship Id="rId24" Type="http://schemas.openxmlformats.org/officeDocument/2006/relationships/image" Target="../media/image21.png"/><Relationship Id="rId5" Type="http://schemas.openxmlformats.org/officeDocument/2006/relationships/image" Target="../media/image12.png"/><Relationship Id="rId15" Type="http://schemas.openxmlformats.org/officeDocument/2006/relationships/image" Target="../media/image15.png"/><Relationship Id="rId23" Type="http://schemas.openxmlformats.org/officeDocument/2006/relationships/slide" Target="slide4.xml"/><Relationship Id="rId10" Type="http://schemas.openxmlformats.org/officeDocument/2006/relationships/slide" Target="slide7.xml"/><Relationship Id="rId19" Type="http://schemas.openxmlformats.org/officeDocument/2006/relationships/slide" Target="slide19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21.xml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ramedics loading an ambulance&#10;&#10;Description automatically generated">
            <a:extLst>
              <a:ext uri="{FF2B5EF4-FFF2-40B4-BE49-F238E27FC236}">
                <a16:creationId xmlns:a16="http://schemas.microsoft.com/office/drawing/2014/main" id="{10C245B1-F731-E9A4-734C-BF40A9FCE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0"/>
            <a:ext cx="12187590" cy="6858000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64EDCFE0-3CDF-E4E7-E5FC-593ABE88F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2EC7BB-3236-4DE1-4D72-CB623A69C5F9}"/>
              </a:ext>
            </a:extLst>
          </p:cNvPr>
          <p:cNvSpPr txBox="1"/>
          <p:nvPr/>
        </p:nvSpPr>
        <p:spPr>
          <a:xfrm>
            <a:off x="838200" y="2119364"/>
            <a:ext cx="137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E1DCC8-C384-EDDA-CA9F-D50C5061646B}"/>
              </a:ext>
            </a:extLst>
          </p:cNvPr>
          <p:cNvSpPr txBox="1"/>
          <p:nvPr/>
        </p:nvSpPr>
        <p:spPr>
          <a:xfrm>
            <a:off x="838200" y="3016273"/>
            <a:ext cx="480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Secondary Survey</a:t>
            </a: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991B11FF-26EE-AE3D-44F5-B49A2F47D6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687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C8D18690-39DC-304B-550A-864269BB0FB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97CF180-ECC1-4B9E-A704-3529B90EF3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EBDD281-6489-1F00-6B31-4A2451CF9F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9D9972B-8F5A-E6D7-DF81-017DD3EE62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D2FD2B8-A1C1-7B5A-B2AF-E45466B5E8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11391CD-A8E3-6E05-116C-8EDB06BE1C45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FA07756-EC64-16B2-94BB-72B556351E9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6022C940-3E4E-1062-9BB5-CABE8460E0B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12">
            <a:hlinkClick r:id="rId20" action="ppaction://hlinksldjump"/>
            <a:extLst>
              <a:ext uri="{FF2B5EF4-FFF2-40B4-BE49-F238E27FC236}">
                <a16:creationId xmlns:a16="http://schemas.microsoft.com/office/drawing/2014/main" id="{12802D9E-63F2-80FB-61D0-95E5D50867E0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2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4914F45-49DC-D47A-2BC3-D9C7BE980D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6" name="Bildobjekt 15">
            <a:hlinkClick r:id="rId26" action="ppaction://hlinksldjump"/>
            <a:extLst>
              <a:ext uri="{FF2B5EF4-FFF2-40B4-BE49-F238E27FC236}">
                <a16:creationId xmlns:a16="http://schemas.microsoft.com/office/drawing/2014/main" id="{C57476D2-650E-E86D-1378-728CD834139E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9F93AACC-11DC-B0E6-82A3-43407B9FBF9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5" name="Bildobjekt 14">
            <a:hlinkClick r:id="rId28" action="ppaction://hlinksldjump"/>
            <a:extLst>
              <a:ext uri="{FF2B5EF4-FFF2-40B4-BE49-F238E27FC236}">
                <a16:creationId xmlns:a16="http://schemas.microsoft.com/office/drawing/2014/main" id="{CA5EA071-E777-DD81-B23E-90F4A536410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19" name="Bildobjekt 18">
            <a:hlinkClick r:id="rId30" action="ppaction://hlinksldjump"/>
            <a:extLst>
              <a:ext uri="{FF2B5EF4-FFF2-40B4-BE49-F238E27FC236}">
                <a16:creationId xmlns:a16="http://schemas.microsoft.com/office/drawing/2014/main" id="{2ABBEC61-6DDA-AC83-B2DA-12FD41A613CF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linkClick r:id="rId12" action="ppaction://hlinksldjump"/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3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6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7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8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4AD13AA-3C6C-FA05-D51A-44ACBAC74985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8E03DC7-97C2-AC04-5986-0458526F315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32B1F1AA-1346-F1C0-114A-B280EEE1170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3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2B7D7633-D3F1-5F84-E2DE-A60C7B44B4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8F3F31F3-AAAE-AF56-8820-04040E09A78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959E9AE7-8AE4-A6C7-077C-BD764C34BCE0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19" descr="A white sign with a person lying on a bed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574EE514-DF46-93C8-8A16-9FFB2094AB83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55A2414F-6CD2-CCB5-0C68-52C796F8024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13">
            <a:hlinkClick r:id="rId24" action="ppaction://hlinksldjump"/>
            <a:extLst>
              <a:ext uri="{FF2B5EF4-FFF2-40B4-BE49-F238E27FC236}">
                <a16:creationId xmlns:a16="http://schemas.microsoft.com/office/drawing/2014/main" id="{7A7B9056-127D-4E30-22D9-12598C080817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2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9784460-4E37-4A75-A8BA-E3FE2362EB1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6" name="Picture 16" descr="A screenshot of a computer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FEECA7FE-CFD4-1F56-C638-BA91143F8FD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8" name="Bildobjekt 17">
            <a:hlinkClick r:id="rId31" action="ppaction://hlinksldjump"/>
            <a:extLst>
              <a:ext uri="{FF2B5EF4-FFF2-40B4-BE49-F238E27FC236}">
                <a16:creationId xmlns:a16="http://schemas.microsoft.com/office/drawing/2014/main" id="{4F819BB2-6F22-E1D3-A1B9-E8D5B0478992}"/>
              </a:ext>
            </a:extLst>
          </p:cNvPr>
          <p:cNvPicPr preferRelativeResize="0">
            <a:picLocks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3115F532-3F10-C130-53A6-57EA5A1E4CA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Bildobjekt 21">
            <a:hlinkClick r:id="rId33" action="ppaction://hlinksldjump"/>
            <a:extLst>
              <a:ext uri="{FF2B5EF4-FFF2-40B4-BE49-F238E27FC236}">
                <a16:creationId xmlns:a16="http://schemas.microsoft.com/office/drawing/2014/main" id="{20C47A9B-6E6E-680E-99F3-BC5AB497BC5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414" y="63190"/>
            <a:ext cx="2160000" cy="1440000"/>
          </a:xfrm>
          <a:prstGeom prst="rect">
            <a:avLst/>
          </a:prstGeom>
        </p:spPr>
      </p:pic>
      <p:pic>
        <p:nvPicPr>
          <p:cNvPr id="28" name="Bildobjekt 27">
            <a:hlinkClick r:id="rId35" action="ppaction://hlinksldjump"/>
            <a:extLst>
              <a:ext uri="{FF2B5EF4-FFF2-40B4-BE49-F238E27FC236}">
                <a16:creationId xmlns:a16="http://schemas.microsoft.com/office/drawing/2014/main" id="{D81A6C82-4C4B-BC87-5643-DC8F507FF1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707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6086285-D489-B581-4D5C-B02AFD6859D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0F90463-D32A-9B85-C112-A73B7210082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E12D3A3-D073-A475-83D7-26FB9BCC5E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9BFB452-9C1F-7FFD-EE7D-68B86606D9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C36DFECC-4E4B-11A6-D3D2-75C0C8AD12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2E53F1B-0FAA-4661-17D0-D6B5202970F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19" descr="A white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7C1042B9-8360-9BC6-A4A8-5032AA1A379A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5E4D53C3-41D7-80DA-ECE9-03B0784CB10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13">
            <a:hlinkClick r:id="rId21" action="ppaction://hlinksldjump"/>
            <a:extLst>
              <a:ext uri="{FF2B5EF4-FFF2-40B4-BE49-F238E27FC236}">
                <a16:creationId xmlns:a16="http://schemas.microsoft.com/office/drawing/2014/main" id="{207436B9-BEA5-52DA-69A7-6B06A5C10EB7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2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9A839AC-8D1C-5B37-AD28-DB8D6136F0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6" name="Picture 16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82EFE0ED-C1CB-A90E-87B3-472F4F17CA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9" name="Bildobjekt 18">
            <a:hlinkClick r:id="rId28" action="ppaction://hlinksldjump"/>
            <a:extLst>
              <a:ext uri="{FF2B5EF4-FFF2-40B4-BE49-F238E27FC236}">
                <a16:creationId xmlns:a16="http://schemas.microsoft.com/office/drawing/2014/main" id="{DAD3A612-28F8-2CF9-5709-57E3A96C087A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8C09129-E630-0745-FCEE-BF65E3201ED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linkClick r:id="rId13" action="ppaction://hlinksldjump"/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4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5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6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7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DDADDDD-3BD8-A724-4075-7830C10C9451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9A7EF6F-4B47-4DE4-0BC8-17F02DB752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A96C256-68A1-DA65-15D4-718E96DFDFE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5EC3FBA-63E2-E73A-6AA9-6E90AE551C0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6425AA5C-6F6F-6686-2586-96B93C522BB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81FE4F9-8740-676E-03F4-E1745E4D91A3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19" descr="A white sign with a person lying on a bed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EA29E8FD-2A89-5342-E93B-CC9D3263E869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E5E49656-B4B0-F02F-5248-5FD8D14378B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14">
            <a:hlinkClick r:id="rId23" action="ppaction://hlinksldjump"/>
            <a:extLst>
              <a:ext uri="{FF2B5EF4-FFF2-40B4-BE49-F238E27FC236}">
                <a16:creationId xmlns:a16="http://schemas.microsoft.com/office/drawing/2014/main" id="{B5E411A4-6A2A-317B-3503-23E2E2AA3BC6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2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EEA3FAB-6041-03D6-0B4B-2C6A25D10C4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9" name="Picture 16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90DE2439-3EA7-2C72-28EE-36B3E9A82F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0" name="Bildobjekt 19">
            <a:hlinkClick r:id="rId30" action="ppaction://hlinksldjump"/>
            <a:extLst>
              <a:ext uri="{FF2B5EF4-FFF2-40B4-BE49-F238E27FC236}">
                <a16:creationId xmlns:a16="http://schemas.microsoft.com/office/drawing/2014/main" id="{19DAB8B9-C00E-DD9A-9528-D347CB858459}"/>
              </a:ext>
            </a:extLst>
          </p:cNvPr>
          <p:cNvPicPr preferRelativeResize="0">
            <a:picLocks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AD23B77-BAB8-FFAA-8C8F-22F7A5272EF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9" name="Bildobjekt 28">
            <a:hlinkClick r:id="rId32" action="ppaction://hlinksldjump"/>
            <a:extLst>
              <a:ext uri="{FF2B5EF4-FFF2-40B4-BE49-F238E27FC236}">
                <a16:creationId xmlns:a16="http://schemas.microsoft.com/office/drawing/2014/main" id="{20E4CA90-0F00-71A6-7C28-95E8DAD953D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414" y="63190"/>
            <a:ext cx="2160000" cy="1440000"/>
          </a:xfrm>
          <a:prstGeom prst="rect">
            <a:avLst/>
          </a:prstGeom>
        </p:spPr>
      </p:pic>
      <p:pic>
        <p:nvPicPr>
          <p:cNvPr id="32" name="Bildobjekt 31">
            <a:hlinkClick r:id="rId34" action="ppaction://hlinksldjump"/>
            <a:extLst>
              <a:ext uri="{FF2B5EF4-FFF2-40B4-BE49-F238E27FC236}">
                <a16:creationId xmlns:a16="http://schemas.microsoft.com/office/drawing/2014/main" id="{D96E370E-C6C4-33E9-85AB-0702AE78707B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707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6BD39C8-2185-C582-FCAA-CD268445FFE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F57ABA5-AD98-7527-D152-BAA1ADF5A9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7F80221-A03D-1AF0-9C41-1EA17F8BC8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78C5BE7-FF9B-4E4D-5BE4-A4496E92B5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3784AD5-94D9-C900-A3C0-317281D621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66B44DE-E663-AC7A-7161-62F64972D8AD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19" descr="A white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3C8B4FB-A9C8-83AC-63D2-46CBBD34C62A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872E5F8A-0637-A855-A7DA-3D6B00A106B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12">
            <a:hlinkClick r:id="rId21" action="ppaction://hlinksldjump"/>
            <a:extLst>
              <a:ext uri="{FF2B5EF4-FFF2-40B4-BE49-F238E27FC236}">
                <a16:creationId xmlns:a16="http://schemas.microsoft.com/office/drawing/2014/main" id="{3AF331E6-B59D-DCA8-C5A2-32D776DBDB78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2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80F73F04-0E0D-2862-C0BB-FECA0C68B9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48B90937-80EB-CEE9-0926-410A4D1BA1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Bildobjekt 15">
            <a:hlinkClick r:id="rId28" action="ppaction://hlinksldjump"/>
            <a:extLst>
              <a:ext uri="{FF2B5EF4-FFF2-40B4-BE49-F238E27FC236}">
                <a16:creationId xmlns:a16="http://schemas.microsoft.com/office/drawing/2014/main" id="{222761A3-E88E-965F-7DC7-B0AAE00213EE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DD64E60E-1073-E55F-53CB-95CDB35CB52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46AB363-48DF-295C-77D7-C7504648C68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CB4F798-6DD5-D017-9E2C-C249BFBB4E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39D8E30-5CB9-D7B0-99F3-D2DC960848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1B85CD6-943A-1444-A339-BD1E10C725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225200C-843C-14BF-3CDB-BDE1F7D444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C6807A0-832E-5774-4EA6-F3BAB8B0FFB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19" descr="A white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BAF478A-0911-1C35-558A-D450539A5D2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CB9000C2-58D8-6EE2-CD3F-02478F470BF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12">
            <a:hlinkClick r:id="rId21" action="ppaction://hlinksldjump"/>
            <a:extLst>
              <a:ext uri="{FF2B5EF4-FFF2-40B4-BE49-F238E27FC236}">
                <a16:creationId xmlns:a16="http://schemas.microsoft.com/office/drawing/2014/main" id="{B7FC06C4-680D-E0F9-E53D-DAECED3E4E7A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2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5300397-89AD-8F3B-3138-C267F4A0BD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71D813C4-A05D-3331-3F17-3BC901273D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Bildobjekt 15">
            <a:hlinkClick r:id="rId28" action="ppaction://hlinksldjump"/>
            <a:extLst>
              <a:ext uri="{FF2B5EF4-FFF2-40B4-BE49-F238E27FC236}">
                <a16:creationId xmlns:a16="http://schemas.microsoft.com/office/drawing/2014/main" id="{D411110E-63EB-5297-503A-CEE88B4CFC9F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314676BD-5124-F7F1-E381-276E7E8C97D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Bildobjekt 21">
            <a:hlinkClick r:id="rId30" action="ppaction://hlinksldjump"/>
            <a:extLst>
              <a:ext uri="{FF2B5EF4-FFF2-40B4-BE49-F238E27FC236}">
                <a16:creationId xmlns:a16="http://schemas.microsoft.com/office/drawing/2014/main" id="{DFAA0F35-CA5C-8011-E66A-9D2B17B4956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16" y="29654"/>
            <a:ext cx="2160000" cy="1440000"/>
          </a:xfrm>
          <a:prstGeom prst="rect">
            <a:avLst/>
          </a:prstGeom>
        </p:spPr>
      </p:pic>
      <p:pic>
        <p:nvPicPr>
          <p:cNvPr id="28" name="Bildobjekt 27">
            <a:hlinkClick r:id="rId32" action="ppaction://hlinksldjump"/>
            <a:extLst>
              <a:ext uri="{FF2B5EF4-FFF2-40B4-BE49-F238E27FC236}">
                <a16:creationId xmlns:a16="http://schemas.microsoft.com/office/drawing/2014/main" id="{6165F973-95F6-3CC0-A406-691C770D78F3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09" y="53679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74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42D4C21-B1E4-7489-43FC-1CCF82B5352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0AACDBD-11BD-2A0A-F8B7-42498BE73B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E480DBC-A929-00A7-FDBA-FAB11E42AB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970AC2D-64D5-ECA5-E77A-08283B14561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AF34A5E-7BBC-45A7-0E3E-D7A26460EBB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9B54DCF-977E-1DB3-8CDD-133334C9F7F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19" descr="A white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8A6AA73-47F7-BBA4-4F91-A7209DFBA59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6326FFE2-4F3F-1108-4BA2-6A6432E6E76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13">
            <a:hlinkClick r:id="rId21" action="ppaction://hlinksldjump"/>
            <a:extLst>
              <a:ext uri="{FF2B5EF4-FFF2-40B4-BE49-F238E27FC236}">
                <a16:creationId xmlns:a16="http://schemas.microsoft.com/office/drawing/2014/main" id="{7AE3E858-3F1D-3A0E-251C-BF1911858C39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2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BC8748D-7AC1-BA36-9BD5-5276AFAD3A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6" name="Picture 16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3936EEEF-877B-AC49-B03F-86CE84943F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7" name="Bildobjekt 16">
            <a:hlinkClick r:id="rId28" action="ppaction://hlinksldjump"/>
            <a:extLst>
              <a:ext uri="{FF2B5EF4-FFF2-40B4-BE49-F238E27FC236}">
                <a16:creationId xmlns:a16="http://schemas.microsoft.com/office/drawing/2014/main" id="{6AE0DE5B-D1EC-7310-12A3-E31AED97D84F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53D49DF2-F62A-44C2-8B95-29E74BCAFAB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Bildobjekt 18">
            <a:hlinkClick r:id="rId30" action="ppaction://hlinksldjump"/>
            <a:extLst>
              <a:ext uri="{FF2B5EF4-FFF2-40B4-BE49-F238E27FC236}">
                <a16:creationId xmlns:a16="http://schemas.microsoft.com/office/drawing/2014/main" id="{6C2F7147-6FD4-29A5-6C19-621CBCF9DE6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20" name="Bildobjekt 19">
            <a:hlinkClick r:id="rId32" action="ppaction://hlinksldjump"/>
            <a:extLst>
              <a:ext uri="{FF2B5EF4-FFF2-40B4-BE49-F238E27FC236}">
                <a16:creationId xmlns:a16="http://schemas.microsoft.com/office/drawing/2014/main" id="{5F5B8581-D5DB-DB6F-5ABF-BC189B2350E8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22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0" name="Platshållare för innehåll 4">
            <a:extLst>
              <a:ext uri="{FF2B5EF4-FFF2-40B4-BE49-F238E27FC236}">
                <a16:creationId xmlns:a16="http://schemas.microsoft.com/office/drawing/2014/main" id="{9361E506-CBB7-B8F4-0558-88D860F95B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306"/>
          </a:xfr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A113C6A-A296-318A-F53C-6761443ABEF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641E4B-939C-4C42-3E41-E3D20505FF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D362194-9D9E-E751-8C59-822C350D7E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03FE239-C201-CA70-C5CA-DDAB12B00A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9D01F28-A26E-3E00-7616-FCAD365A35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1426F96-FC67-33EF-0C46-FD81EBF4140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19" descr="A white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F17BDCF-587C-E39A-DBF3-E9AF2B7829B9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8EE376EC-BBD7-CF24-08E4-46D043B25BE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13">
            <a:hlinkClick r:id="rId21" action="ppaction://hlinksldjump"/>
            <a:extLst>
              <a:ext uri="{FF2B5EF4-FFF2-40B4-BE49-F238E27FC236}">
                <a16:creationId xmlns:a16="http://schemas.microsoft.com/office/drawing/2014/main" id="{5EEE2F20-219E-3455-4F83-A39B28F3C17B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2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136150B1-52D3-A2E1-48B0-E89CC48C407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6" name="Picture 16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567DAE15-80D0-AEB1-C9D1-687D7F9031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7" name="Bildobjekt 16">
            <a:hlinkClick r:id="rId28" action="ppaction://hlinksldjump"/>
            <a:extLst>
              <a:ext uri="{FF2B5EF4-FFF2-40B4-BE49-F238E27FC236}">
                <a16:creationId xmlns:a16="http://schemas.microsoft.com/office/drawing/2014/main" id="{D96595CA-FDEB-06B2-A8C1-A18F4265FFFA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21A3A4C-74F3-A5BC-75D2-C1DDA24AFC6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Bildobjekt 18">
            <a:hlinkClick r:id="rId30" action="ppaction://hlinksldjump"/>
            <a:extLst>
              <a:ext uri="{FF2B5EF4-FFF2-40B4-BE49-F238E27FC236}">
                <a16:creationId xmlns:a16="http://schemas.microsoft.com/office/drawing/2014/main" id="{E62ABC53-016C-05AC-81F3-34440EB3406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20" name="Bildobjekt 19">
            <a:hlinkClick r:id="rId32" action="ppaction://hlinksldjump"/>
            <a:extLst>
              <a:ext uri="{FF2B5EF4-FFF2-40B4-BE49-F238E27FC236}">
                <a16:creationId xmlns:a16="http://schemas.microsoft.com/office/drawing/2014/main" id="{7F6D768A-43FC-3D29-C782-A5563D45CB89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61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39" name="Bildobjekt 38">
            <a:extLst>
              <a:ext uri="{FF2B5EF4-FFF2-40B4-BE49-F238E27FC236}">
                <a16:creationId xmlns:a16="http://schemas.microsoft.com/office/drawing/2014/main" id="{BF423531-6EA4-7182-7521-8D1CBEC9C0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13" y="4283841"/>
            <a:ext cx="3240000" cy="2217375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4D7A54FB-E134-7BEA-EA0D-F699282A80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13" y="1625848"/>
            <a:ext cx="3240000" cy="2397094"/>
          </a:xfrm>
          <a:prstGeom prst="rect">
            <a:avLst/>
          </a:prstGeom>
        </p:spPr>
      </p:pic>
      <p:pic>
        <p:nvPicPr>
          <p:cNvPr id="41" name="Bildobjekt 40">
            <a:hlinkClick r:id="rId11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3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4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5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6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44FA520-F0A0-A402-CB3A-10B87B5FDEB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A2D1E7C-FB21-ACF0-F412-4BFC46843A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54E331E-6DB1-EC5C-B51B-74ABAB8E87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D9C4B52-ADEA-F4E1-D568-A0CCA2914C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609A6FD2-BD2C-E835-7EC5-54EC48B7EE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3E1C9B31-397F-1D99-5890-44ECFF54050D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19" descr="A white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D2AFDCF-D36E-5DAA-E79A-7AC8BBEDFE12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081AF727-3241-33D4-82C4-53F7D50D82C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12">
            <a:hlinkClick r:id="rId22" action="ppaction://hlinksldjump"/>
            <a:extLst>
              <a:ext uri="{FF2B5EF4-FFF2-40B4-BE49-F238E27FC236}">
                <a16:creationId xmlns:a16="http://schemas.microsoft.com/office/drawing/2014/main" id="{E28E239C-59CC-473E-7A1C-0BE3B944DD0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2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DA37E55-4080-B1EB-A393-F32EDA27DD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44915A60-A932-F7F5-1D7E-5EDF1A83EF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Bildobjekt 15">
            <a:hlinkClick r:id="rId29" action="ppaction://hlinksldjump"/>
            <a:extLst>
              <a:ext uri="{FF2B5EF4-FFF2-40B4-BE49-F238E27FC236}">
                <a16:creationId xmlns:a16="http://schemas.microsoft.com/office/drawing/2014/main" id="{264F844B-93E2-B5A7-9A6E-657F5E0CF713}"/>
              </a:ext>
            </a:extLst>
          </p:cNvPr>
          <p:cNvPicPr preferRelativeResize="0">
            <a:picLocks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CBD8DC06-8019-2BF9-6271-CBB8D12CDFF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Bildobjekt 17">
            <a:hlinkClick r:id="rId31" action="ppaction://hlinksldjump"/>
            <a:extLst>
              <a:ext uri="{FF2B5EF4-FFF2-40B4-BE49-F238E27FC236}">
                <a16:creationId xmlns:a16="http://schemas.microsoft.com/office/drawing/2014/main" id="{5043BCFD-2491-0CAD-1631-5CCCE3500D1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19" name="Bildobjekt 18">
            <a:hlinkClick r:id="rId33" action="ppaction://hlinksldjump"/>
            <a:extLst>
              <a:ext uri="{FF2B5EF4-FFF2-40B4-BE49-F238E27FC236}">
                <a16:creationId xmlns:a16="http://schemas.microsoft.com/office/drawing/2014/main" id="{01637103-D6A4-012F-0A51-D428A2004C3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25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EFBB-6BC5-9BAE-E9F5-D2A23FDF5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76AA844A-42E2-84A4-BA61-D469AAF75D9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00E112B-D33A-9879-E35A-81CA7C8750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80192E5-4873-8360-A847-09CF59FA2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58C6489-4521-9899-7A11-A8D299E2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9498D099-1FBF-08F3-B297-DDDEE191EFA0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 / x-Ray</a:t>
            </a: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DB79EB72-9B02-297B-D5CD-AFC12FD36415}"/>
              </a:ext>
            </a:extLst>
          </p:cNvPr>
          <p:cNvSpPr txBox="1">
            <a:spLocks/>
          </p:cNvSpPr>
          <p:nvPr/>
        </p:nvSpPr>
        <p:spPr>
          <a:xfrm>
            <a:off x="312359" y="1546151"/>
            <a:ext cx="9930918" cy="51479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defTabSz="808038">
              <a:spcAft>
                <a:spcPts val="1200"/>
              </a:spcAft>
              <a:buClr>
                <a:schemeClr val="bg1"/>
              </a:buClr>
              <a:buNone/>
            </a:pP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F7F0DD2D-72D5-F20E-BC7B-408D266E39A0}"/>
              </a:ext>
            </a:extLst>
          </p:cNvPr>
          <p:cNvSpPr txBox="1"/>
          <p:nvPr/>
        </p:nvSpPr>
        <p:spPr>
          <a:xfrm>
            <a:off x="144279" y="2806114"/>
            <a:ext cx="99741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CT-</a:t>
            </a:r>
            <a:r>
              <a:rPr lang="en-US" sz="2400" b="1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hjärna</a:t>
            </a:r>
            <a:r>
              <a:rPr lang="en-US" sz="2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	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VÄ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hjärnkontusion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och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skallbasfraktur</a:t>
            </a:r>
            <a:endParaRPr lang="en-US" sz="24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CT-</a:t>
            </a:r>
            <a:r>
              <a:rPr lang="en-US" sz="2400" b="1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halsrygg</a:t>
            </a:r>
            <a:r>
              <a:rPr lang="en-US" sz="2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	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Inga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skador</a:t>
            </a:r>
            <a:endParaRPr lang="en-US" sz="24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CT-thorax		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VÄ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revbensfraktur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9,10,11</a:t>
            </a:r>
          </a:p>
          <a:p>
            <a:pPr marL="0" lvl="1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CT-</a:t>
            </a:r>
            <a:r>
              <a:rPr lang="en-US" sz="2400" b="1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buk</a:t>
            </a:r>
            <a:r>
              <a:rPr lang="en-US" sz="2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/</a:t>
            </a:r>
            <a:r>
              <a:rPr lang="en-US" sz="2400" b="1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bäcken</a:t>
            </a:r>
            <a:r>
              <a:rPr lang="en-US" sz="2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mjältskada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grad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II,minimal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fri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vätska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runt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mjälten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0" lvl="1">
              <a:spcAft>
                <a:spcPts val="1200"/>
              </a:spcAft>
            </a:pPr>
            <a:endParaRPr lang="en-US" sz="2400" b="1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80E4CEE-431D-2D37-CAA5-F897E0B62B2A}"/>
              </a:ext>
            </a:extLst>
          </p:cNvPr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6886800" y="201600"/>
            <a:ext cx="128160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3C4E4399-7A2C-CCB4-B7E8-49D6B3FCE2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62BAA8C-FCC4-83D0-581A-330E86FDEA8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0701FA9-B0B5-6957-52CD-C8C3082C0B1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CBC55A7-FB7B-CDA5-6BA7-E47D4460A04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D1C710B-E8ED-1CD5-DD9D-6A6089472A8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8EB33DE-1EE8-43BF-4508-4B396A4E468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19" descr="A white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8B72DC7-2E39-1E8E-6948-8688F36E57D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0184AC4-EC5A-0185-9C99-7EF2E09E543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14">
            <a:hlinkClick r:id="rId12" action="ppaction://hlinksldjump"/>
            <a:extLst>
              <a:ext uri="{FF2B5EF4-FFF2-40B4-BE49-F238E27FC236}">
                <a16:creationId xmlns:a16="http://schemas.microsoft.com/office/drawing/2014/main" id="{7BAB4CD2-8038-229A-AEB2-F143B1D64770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1A0E573-752A-121B-92A0-A1884E6A716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7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6DD16B0-77E4-AF7E-6531-3B36AD417D9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5CEABDDC-18EE-CA12-CC4C-41AAADBF896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Bildobjekt 17">
            <a:hlinkClick r:id="rId20" action="ppaction://hlinksldjump"/>
            <a:extLst>
              <a:ext uri="{FF2B5EF4-FFF2-40B4-BE49-F238E27FC236}">
                <a16:creationId xmlns:a16="http://schemas.microsoft.com/office/drawing/2014/main" id="{B1C34E2C-8C62-6EC0-9A48-A7576F5F150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990" y="63190"/>
            <a:ext cx="2160000" cy="1440000"/>
          </a:xfrm>
          <a:prstGeom prst="rect">
            <a:avLst/>
          </a:prstGeom>
        </p:spPr>
      </p:pic>
      <p:pic>
        <p:nvPicPr>
          <p:cNvPr id="20" name="Bildobjekt 19">
            <a:hlinkClick r:id="rId22" action="ppaction://hlinksldjump"/>
            <a:extLst>
              <a:ext uri="{FF2B5EF4-FFF2-40B4-BE49-F238E27FC236}">
                <a16:creationId xmlns:a16="http://schemas.microsoft.com/office/drawing/2014/main" id="{8EEB07A1-E97D-7EF2-2B3F-E7D9EA785AE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283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77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blue rectangle&#10;&#10;Description automatically generated">
            <a:extLst>
              <a:ext uri="{FF2B5EF4-FFF2-40B4-BE49-F238E27FC236}">
                <a16:creationId xmlns:a16="http://schemas.microsoft.com/office/drawing/2014/main" id="{26FB6148-9BBB-17EB-72E1-7132C27F3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4CC7D0-5314-75A5-3601-75BE6F721679}"/>
              </a:ext>
            </a:extLst>
          </p:cNvPr>
          <p:cNvSpPr txBox="1"/>
          <p:nvPr/>
        </p:nvSpPr>
        <p:spPr>
          <a:xfrm>
            <a:off x="286970" y="935659"/>
            <a:ext cx="24133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Chapter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Statement</a:t>
            </a:r>
            <a:endParaRPr kumimoji="0" lang="en-US" sz="2900" b="1" i="0" u="none" strike="noStrike" kern="1200" cap="none" spc="0" normalizeH="0" baseline="0" noProof="0">
              <a:ln>
                <a:noFill/>
              </a:ln>
              <a:solidFill>
                <a:srgbClr val="E62625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569D54B-0DD1-7802-02E5-93583A978AD7}"/>
              </a:ext>
            </a:extLst>
          </p:cNvPr>
          <p:cNvCxnSpPr>
            <a:cxnSpLocks/>
          </p:cNvCxnSpPr>
          <p:nvPr/>
        </p:nvCxnSpPr>
        <p:spPr>
          <a:xfrm>
            <a:off x="361110" y="2204503"/>
            <a:ext cx="2060814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3EDDD4A-A154-F329-0546-E3F23885F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5782" y="930165"/>
            <a:ext cx="7932839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Secondary Survey is initiated immediately following the Primary Survey after life-saving resuscitative measures are performed and the patient is improving.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None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Secondary Survey includes a history, complete physical examination, initiation of laboratory and imaging studies, and reassessment of vital signs.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Goals of the Secondary Survey are to: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Identify all injuries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Investigate potential injuries not identified in the Primary Survey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Manage potential progression and complications of these injuries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E88395-CDE8-7085-F605-67B42F9FF0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821F5AF0-4FD4-5220-363A-40F6B7D26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72" y="5726300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7813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8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0DBEE7F6-AD0E-D6B9-F480-B1FC3614B5D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56A9B587-7A6E-2C55-0B7B-3DB3036FE4A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E1F4E1E-C3EA-8674-A698-F3D2F925792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77A7E12-99FE-0F5A-858E-1F69A6F13E0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F9BAA1B6-5FC0-4A52-25B5-FF1AA714AFC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4B23E30-E65A-F084-7E35-BB858B4EFC6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19" descr="A white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765879F-7691-379A-7B80-CB4EC1986DC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F76C42B-6DA1-B30B-B7DB-0FD8C666E9A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16">
            <a:hlinkClick r:id="rId11" action="ppaction://hlinksldjump"/>
            <a:extLst>
              <a:ext uri="{FF2B5EF4-FFF2-40B4-BE49-F238E27FC236}">
                <a16:creationId xmlns:a16="http://schemas.microsoft.com/office/drawing/2014/main" id="{01368BBE-1CDF-48FA-A55C-A7DAEAA11F7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69B09CE-6202-36C3-8E7A-F30E74DCD13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9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EC8CF02-5815-3F3D-4535-1F7013354EC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0" name="Bildobjekt 19">
            <a:hlinkClick r:id="rId19" action="ppaction://hlinksldjump"/>
            <a:extLst>
              <a:ext uri="{FF2B5EF4-FFF2-40B4-BE49-F238E27FC236}">
                <a16:creationId xmlns:a16="http://schemas.microsoft.com/office/drawing/2014/main" id="{B8011E5D-17E2-256D-8355-52D2B7F7AEF4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B3C9567-EB09-32F0-9CD5-0A887CFBF6A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B60DBCB-37D6-BFD3-4E74-064596837B7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26" y="1755101"/>
            <a:ext cx="7099679" cy="4733119"/>
          </a:xfrm>
          <a:prstGeom prst="rect">
            <a:avLst/>
          </a:prstGeom>
        </p:spPr>
      </p:pic>
      <p:pic>
        <p:nvPicPr>
          <p:cNvPr id="5" name="Bildobjekt 4">
            <a:hlinkClick r:id="rId22" action="ppaction://hlinksldjump"/>
            <a:extLst>
              <a:ext uri="{FF2B5EF4-FFF2-40B4-BE49-F238E27FC236}">
                <a16:creationId xmlns:a16="http://schemas.microsoft.com/office/drawing/2014/main" id="{AFC0EFFB-5C43-E0B5-0D59-4F9E5BF735D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6" name="Bildobjekt 5">
            <a:hlinkClick r:id="rId24" action="ppaction://hlinksldjump"/>
            <a:extLst>
              <a:ext uri="{FF2B5EF4-FFF2-40B4-BE49-F238E27FC236}">
                <a16:creationId xmlns:a16="http://schemas.microsoft.com/office/drawing/2014/main" id="{AAE5DD67-3E7C-4675-6442-1DACDC47D8B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701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3979-55BF-8083-6654-AA8836A6C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777CB-DF01-8EB2-D773-E175E1F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6582" y="2363341"/>
            <a:ext cx="5477238" cy="313603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Förbättras neurologisk (GCS 15)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Läggs in för observation av neurologisk status och mjältskadan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Antibiotika mot skallbasfraktur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Konservativ behandling av mjältskada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Analgetika mot revbensfrakturer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sv-SE" sz="2000" u="sn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6493D-11AA-55D0-BFB7-1BA765542B6A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9BD9F89-F7AF-D430-741E-9EF9A80F7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210EB5-6ACC-6868-8B03-23ECD6315D3C}"/>
              </a:ext>
            </a:extLst>
          </p:cNvPr>
          <p:cNvSpPr txBox="1"/>
          <p:nvPr/>
        </p:nvSpPr>
        <p:spPr>
          <a:xfrm>
            <a:off x="443791" y="2969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</a:t>
            </a:r>
          </a:p>
          <a:p>
            <a:r>
              <a:rPr lang="en-US" sz="3200" b="1" dirty="0" err="1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  <a:endParaRPr lang="en-US" sz="3200" b="1" dirty="0">
              <a:solidFill>
                <a:srgbClr val="19356F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17E7BE-3351-0CDC-794F-9364EF38A838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F18B225-512C-A6B7-3AA8-F9426F64FC6B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E524578-B835-10DD-BAFC-F1E6942C0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5331AE-1BB4-613D-3152-A9B9D6DA796F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14E7B-E0BA-32CF-C58E-3A49B81DF7EB}"/>
              </a:ext>
            </a:extLst>
          </p:cNvPr>
          <p:cNvSpPr txBox="1"/>
          <p:nvPr/>
        </p:nvSpPr>
        <p:spPr>
          <a:xfrm>
            <a:off x="7689368" y="5931150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Secondary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Survey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5" descr="Several doctors working on a patient&#10;&#10;Description automatically generated">
            <a:extLst>
              <a:ext uri="{FF2B5EF4-FFF2-40B4-BE49-F238E27FC236}">
                <a16:creationId xmlns:a16="http://schemas.microsoft.com/office/drawing/2014/main" id="{779E625C-5B7E-CD67-F533-885B720779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362" y="0"/>
            <a:ext cx="6333638" cy="4199466"/>
          </a:xfrm>
          <a:prstGeom prst="rect">
            <a:avLst/>
          </a:prstGeom>
        </p:spPr>
      </p:pic>
      <p:pic>
        <p:nvPicPr>
          <p:cNvPr id="4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B3F488A8-A766-8964-7776-9B82746BDE4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91785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62615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/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Fri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luftväg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bukandas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ingen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thorakal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andning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, Sat 99%, BT 100/65, </a:t>
            </a:r>
          </a:p>
          <a:p>
            <a:pPr fontAlgn="base"/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HF 72, Vaken och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klar</a:t>
            </a:r>
            <a:endParaRPr lang="en-US" sz="2400" baseline="-250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Rör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inte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ben men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rör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armarna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defRPr/>
            </a:pP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20-årig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kvinna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kört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vägen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motorcykel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66403" y="4708119"/>
            <a:ext cx="53698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SRB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applicerad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, PVK HÖ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armveck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, </a:t>
            </a:r>
          </a:p>
          <a:p>
            <a:pPr fontAlgn="base"/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1000ml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kristalloid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påbörjat</a:t>
            </a:r>
            <a:endParaRPr lang="en-US" sz="24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71505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31509-9923-7A25-F80B-F38DE5E84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53F7D891-C950-3474-6EFA-B2DCACDAF01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CD33BAD-FB4E-F5C6-0257-98E11639D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B387911-BADD-C70A-79AD-4487C10C0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DB86D0C-3FD8-9C0A-1708-F13B0D98F3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C24AF43-82F0-605E-9B29-0AF208A8DB8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 Primary Survey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visar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D1D8C0E2-B10F-E8FB-486E-BE1DBCFED505}"/>
              </a:ext>
            </a:extLst>
          </p:cNvPr>
          <p:cNvSpPr txBox="1">
            <a:spLocks/>
          </p:cNvSpPr>
          <p:nvPr/>
        </p:nvSpPr>
        <p:spPr>
          <a:xfrm>
            <a:off x="579408" y="1943553"/>
            <a:ext cx="9435743" cy="40600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lvl="1" indent="-269875">
              <a:spcAft>
                <a:spcPts val="1200"/>
              </a:spcAft>
              <a:buClr>
                <a:schemeClr val="bg1"/>
              </a:buClr>
              <a:tabLst>
                <a:tab pos="269875" algn="l"/>
              </a:tabLst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X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sv-SE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Ingen aktiv </a:t>
            </a:r>
            <a:r>
              <a:rPr lang="sv-SE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Xtrem</a:t>
            </a:r>
            <a:r>
              <a:rPr lang="sv-SE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yttre blödning vid undersökning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28594" lvl="1" indent="-228594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Fri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luftväg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SRB.</a:t>
            </a:r>
          </a:p>
          <a:p>
            <a:pPr marL="228594" lvl="1" indent="-228594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Bukandas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endast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AF 16, SAT 96%,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syrgas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15L/min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på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reservoarmask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177800" lvl="1" indent="-177800">
              <a:buClr>
                <a:schemeClr val="bg1"/>
              </a:buClr>
            </a:pP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	BT 120/70, HF 72,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varm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perifert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1L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kristalloid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gått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	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helt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7800" lvl="1" indent="-177800">
              <a:buClr>
                <a:schemeClr val="bg1"/>
              </a:buClr>
            </a:pPr>
            <a:endParaRPr lang="en-US" sz="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594" lvl="1" indent="-228594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	GCS 15 (Ö4 V5 M6).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Pupiller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symmetriska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och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reagerar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på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	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ljus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Kan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ej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röra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benen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594" lvl="1" indent="-228594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Helt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avklädd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filtar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på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Logroll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ej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utfört</a:t>
            </a:r>
            <a:endParaRPr lang="en-US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7" descr="A red and black background&#10;&#10;Description automatically generated">
            <a:extLst>
              <a:ext uri="{FF2B5EF4-FFF2-40B4-BE49-F238E27FC236}">
                <a16:creationId xmlns:a16="http://schemas.microsoft.com/office/drawing/2014/main" id="{8998DD1F-21D3-531C-3C16-8B82F4E47A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9" t="46822"/>
          <a:stretch/>
        </p:blipFill>
        <p:spPr>
          <a:xfrm>
            <a:off x="8434996" y="5029631"/>
            <a:ext cx="2046281" cy="1829856"/>
          </a:xfrm>
          <a:prstGeom prst="rect">
            <a:avLst/>
          </a:prstGeom>
        </p:spPr>
      </p:pic>
      <p:pic>
        <p:nvPicPr>
          <p:cNvPr id="12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38C8D543-171C-E723-FABB-C51D29186CC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FF0A29B-9DC5-EF78-A85B-64A5A9EEE09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4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042C728-C74C-F182-A6D7-7CAFB482ED0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5" name="Picture 13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49145D8E-FB90-09F9-76A3-A204CE02B7E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17041BD-FC0D-0237-0FAC-4E751AADBAC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5184847A-EE94-9549-AF1B-C32DF8CFFCF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8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9879E1EC-805A-32FD-FAFD-7189092A0D4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AC9C1365-CB11-3E60-1538-652208B85266}"/>
              </a:ext>
            </a:extLst>
          </p:cNvPr>
          <p:cNvSpPr txBox="1"/>
          <p:nvPr/>
        </p:nvSpPr>
        <p:spPr>
          <a:xfrm>
            <a:off x="11593046" y="6592444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19">
            <a:hlinkClick r:id="rId8" action="ppaction://hlinksldjump"/>
            <a:extLst>
              <a:ext uri="{FF2B5EF4-FFF2-40B4-BE49-F238E27FC236}">
                <a16:creationId xmlns:a16="http://schemas.microsoft.com/office/drawing/2014/main" id="{13741E0F-D68A-0E17-9E26-26FD22A15542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Bildobjekt 20">
            <a:hlinkClick r:id="rId8" action="ppaction://hlinksldjump"/>
            <a:extLst>
              <a:ext uri="{FF2B5EF4-FFF2-40B4-BE49-F238E27FC236}">
                <a16:creationId xmlns:a16="http://schemas.microsoft.com/office/drawing/2014/main" id="{5D8903B3-E22D-6F2E-DB97-BE2BBE4F51B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12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BE18595-58E5-7827-C8D7-2EE20C2779E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3" name="Picture 16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EE7297F-43B4-0DF1-F4B3-22CD75F129B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4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C27157B-F813-2767-C371-5DD52FBF38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" name="Bildobjekt 3">
            <a:hlinkClick r:id="rId17" action="ppaction://hlinksldjump"/>
            <a:extLst>
              <a:ext uri="{FF2B5EF4-FFF2-40B4-BE49-F238E27FC236}">
                <a16:creationId xmlns:a16="http://schemas.microsoft.com/office/drawing/2014/main" id="{808208BC-5C80-5FA5-2F70-03AA4120127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00" y="66951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22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C6293-C734-BC8E-4891-DE426F56C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77539F09-5D61-FA5D-6579-E8B3D6DE42C8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2C18FB1-3F37-ABE2-77EE-8F27D5EA4F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133864-3B9B-70C7-F649-6A710946B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F658D5D-32BE-58D6-8C8F-DED6CDAB1B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9501C906-182A-EB96-90C3-182E5F42125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 Secondary Survey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visar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C6C9FFAC-FF2B-FC20-0303-AEE3D38BB2F7}"/>
              </a:ext>
            </a:extLst>
          </p:cNvPr>
          <p:cNvSpPr txBox="1">
            <a:spLocks/>
          </p:cNvSpPr>
          <p:nvPr/>
        </p:nvSpPr>
        <p:spPr>
          <a:xfrm>
            <a:off x="312359" y="1546151"/>
            <a:ext cx="9930918" cy="53118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defTabSz="808038">
              <a:spcAft>
                <a:spcPts val="1200"/>
              </a:spcAft>
              <a:buClr>
                <a:schemeClr val="bg1"/>
              </a:buClr>
              <a:buNone/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Anamnes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Frisk, inga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mediciner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allergi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druckit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kaffe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nyss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Huvud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Ansikte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Ryggrad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Hak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över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spinalutskott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C7/Th1</a:t>
            </a: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Hals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Bröstkorg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Känner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beröring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nedanför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nyckelbenen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Buk/</a:t>
            </a: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bäcken</a:t>
            </a: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Känner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beröring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I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övrigt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Perin./</a:t>
            </a: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rekt</a:t>
            </a: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./</a:t>
            </a: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vag</a:t>
            </a: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Förlust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av bade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volontär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och tonus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rektalt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Extremiteter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Kan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ej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röra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benen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kan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böja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men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ej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sträcka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I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armbågen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 indent="0">
              <a:buClr>
                <a:schemeClr val="bg1"/>
              </a:buClr>
              <a:buNone/>
              <a:tabLst>
                <a:tab pos="2332038" algn="l"/>
              </a:tabLst>
            </a:pP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Gravtest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Negativ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9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AEEC5A2-4253-066D-021A-56964CDD39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84F78C8-0963-BF10-5650-F037BDCAD9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6932A4E-F85E-89B4-3918-DC5FBF3FBFB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7651F0B-4F18-E320-97E0-6F951FC79C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46CD2A3-5449-10F2-8D09-5FF7BBD1F93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06194ED-EB53-8BFF-453C-63E70AD3F24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97703788-32F7-02FD-58BB-DEC155D53EF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C9E06B16-D734-EC88-5F8A-EA023F1DB1C6}"/>
              </a:ext>
            </a:extLst>
          </p:cNvPr>
          <p:cNvSpPr txBox="1"/>
          <p:nvPr/>
        </p:nvSpPr>
        <p:spPr>
          <a:xfrm>
            <a:off x="11593046" y="6592444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Bildobjekt 16">
            <a:hlinkClick r:id="rId7" action="ppaction://hlinksldjump"/>
            <a:extLst>
              <a:ext uri="{FF2B5EF4-FFF2-40B4-BE49-F238E27FC236}">
                <a16:creationId xmlns:a16="http://schemas.microsoft.com/office/drawing/2014/main" id="{AE4C76A9-62AD-BC06-E9BC-24B2EE649AD4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17">
            <a:hlinkClick r:id="rId7" action="ppaction://hlinksldjump"/>
            <a:extLst>
              <a:ext uri="{FF2B5EF4-FFF2-40B4-BE49-F238E27FC236}">
                <a16:creationId xmlns:a16="http://schemas.microsoft.com/office/drawing/2014/main" id="{D6D0420C-925D-840B-D0C0-88E6038325F1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2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4DEC6616-728E-3E2E-0165-B4A94F936C8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0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A21545FF-7C8F-9582-0ABF-498A025B2F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1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7F98ACB-75B9-8DB8-D083-9B31614A7D7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" name="Bildobjekt 3">
            <a:hlinkClick r:id="rId16" action="ppaction://hlinksldjump"/>
            <a:extLst>
              <a:ext uri="{FF2B5EF4-FFF2-40B4-BE49-F238E27FC236}">
                <a16:creationId xmlns:a16="http://schemas.microsoft.com/office/drawing/2014/main" id="{A55F3937-307F-D298-FFB4-6093B9ADC23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68" y="89123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25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46FE7-F0F5-B373-EAB1-4770A3529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9F08D74-6EE1-99EC-968B-E70DE79ACE06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1508E1F-3FFE-3194-065E-164C915C65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CD36F78-73CC-926D-5214-6907A83E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F4AEE15-2885-06F1-C94D-546FF0429B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B4C9C88-59F4-3056-305E-B510E76B6AA0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ASIA</a:t>
            </a:r>
          </a:p>
        </p:txBody>
      </p:sp>
      <p:pic>
        <p:nvPicPr>
          <p:cNvPr id="4" name="Picture 7" descr="A chart of a person's body&#10;&#10;Description automatically generated">
            <a:extLst>
              <a:ext uri="{FF2B5EF4-FFF2-40B4-BE49-F238E27FC236}">
                <a16:creationId xmlns:a16="http://schemas.microsoft.com/office/drawing/2014/main" id="{F6FF4623-2F86-2F87-C18E-EFBE0201FC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726" y="1369740"/>
            <a:ext cx="6096000" cy="548826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117D720E-9624-AECD-DF1D-93A14160E81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851F5FD-3E83-B261-2C22-F650E383551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F436AFD-523F-C266-9042-D38597F8606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A39798D-21F4-C447-F46E-2A7FE842903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28A5532-7DE5-848F-9DCB-1669C4DA4DF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04B68D7-23E0-A3D6-6808-E44F46CE48B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62CA8FB9-47EE-846D-9002-1DA7448BF9E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20">
            <a:extLst>
              <a:ext uri="{FF2B5EF4-FFF2-40B4-BE49-F238E27FC236}">
                <a16:creationId xmlns:a16="http://schemas.microsoft.com/office/drawing/2014/main" id="{E262856E-8DB3-5506-3D43-C975A51B95F0}"/>
              </a:ext>
            </a:extLst>
          </p:cNvPr>
          <p:cNvSpPr txBox="1"/>
          <p:nvPr/>
        </p:nvSpPr>
        <p:spPr>
          <a:xfrm>
            <a:off x="11593046" y="6592444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4" name="Bildobjekt 13">
            <a:hlinkClick r:id="rId8" action="ppaction://hlinksldjump"/>
            <a:extLst>
              <a:ext uri="{FF2B5EF4-FFF2-40B4-BE49-F238E27FC236}">
                <a16:creationId xmlns:a16="http://schemas.microsoft.com/office/drawing/2014/main" id="{5704948F-E68D-141B-F1CE-54CE0414DE40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14">
            <a:hlinkClick r:id="rId8" action="ppaction://hlinksldjump"/>
            <a:extLst>
              <a:ext uri="{FF2B5EF4-FFF2-40B4-BE49-F238E27FC236}">
                <a16:creationId xmlns:a16="http://schemas.microsoft.com/office/drawing/2014/main" id="{323B321A-2758-57FF-1053-A7763F5FF5D4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2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F37D712-F0CB-F652-2A13-F167A6520D4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7" name="Picture 16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5262AD3-261B-42B0-CD8C-9A23DC45541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8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C7879D69-687D-D98A-BE79-D64BADFE7AA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" name="Bildobjekt 2">
            <a:hlinkClick r:id="rId17" action="ppaction://hlinksldjump"/>
            <a:extLst>
              <a:ext uri="{FF2B5EF4-FFF2-40B4-BE49-F238E27FC236}">
                <a16:creationId xmlns:a16="http://schemas.microsoft.com/office/drawing/2014/main" id="{427302BD-639A-7D2F-4F75-EDB5D58D9B3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19" name="Bildobjekt 18">
            <a:hlinkClick r:id="rId19" action="ppaction://hlinksldjump"/>
            <a:extLst>
              <a:ext uri="{FF2B5EF4-FFF2-40B4-BE49-F238E27FC236}">
                <a16:creationId xmlns:a16="http://schemas.microsoft.com/office/drawing/2014/main" id="{467BF7B5-4824-7D52-FBF1-AAA44042AA8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FC7DAC6D-11DF-85D1-6CD4-0A49F274B08A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6886800" y="201600"/>
            <a:ext cx="128160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0950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ASIA (förkortad)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170E23F2-35D9-E688-9331-B1D1CB5EA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52" y="2105601"/>
            <a:ext cx="9983549" cy="3986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67EA2B27-2526-6CC6-A787-5F3F7355188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7C9EE7E-C4EE-4AD5-7A7C-8E94792135D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B089D9C-72B8-283D-0E95-CD75A0DC1F9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F31E789-63EC-D241-BFAC-A1D2F5ABADB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65D770E-96CA-F4D0-0D3E-8D80E4C86CF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C7DFE772-CD71-8D54-2FAC-72097AAC7A9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AADFC7E-3F7F-0B96-76B2-4D36CAFCDF5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20">
            <a:extLst>
              <a:ext uri="{FF2B5EF4-FFF2-40B4-BE49-F238E27FC236}">
                <a16:creationId xmlns:a16="http://schemas.microsoft.com/office/drawing/2014/main" id="{D7DEEE4B-B07B-53C7-2C18-C5572A3D6266}"/>
              </a:ext>
            </a:extLst>
          </p:cNvPr>
          <p:cNvSpPr txBox="1"/>
          <p:nvPr/>
        </p:nvSpPr>
        <p:spPr>
          <a:xfrm>
            <a:off x="11593046" y="6592444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6" name="Bildobjekt 15">
            <a:hlinkClick r:id="rId8" action="ppaction://hlinksldjump"/>
            <a:extLst>
              <a:ext uri="{FF2B5EF4-FFF2-40B4-BE49-F238E27FC236}">
                <a16:creationId xmlns:a16="http://schemas.microsoft.com/office/drawing/2014/main" id="{54BE0069-293A-D425-1A87-2B85A3DA1908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16">
            <a:hlinkClick r:id="rId8" action="ppaction://hlinksldjump"/>
            <a:extLst>
              <a:ext uri="{FF2B5EF4-FFF2-40B4-BE49-F238E27FC236}">
                <a16:creationId xmlns:a16="http://schemas.microsoft.com/office/drawing/2014/main" id="{59151969-A2A9-D543-51B4-8532EFBF7671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2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2064934-7909-13A1-6C44-8715F60F73F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9" name="Picture 16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8D2213D9-99A0-C3AD-1108-717AEF8381A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0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D716D46-4C66-B810-F63B-A30E1CC59C2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ECDDA0F3-FFDD-DE05-B62E-1434F50F2455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6886800" y="201600"/>
            <a:ext cx="128160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Bildobjekt 3">
            <a:hlinkClick r:id="rId17" action="ppaction://hlinksldjump"/>
            <a:extLst>
              <a:ext uri="{FF2B5EF4-FFF2-40B4-BE49-F238E27FC236}">
                <a16:creationId xmlns:a16="http://schemas.microsoft.com/office/drawing/2014/main" id="{0665CADC-561B-D64A-CB06-8A680268D4A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22" name="Bildobjekt 21">
            <a:hlinkClick r:id="rId19" action="ppaction://hlinksldjump"/>
            <a:extLst>
              <a:ext uri="{FF2B5EF4-FFF2-40B4-BE49-F238E27FC236}">
                <a16:creationId xmlns:a16="http://schemas.microsoft.com/office/drawing/2014/main" id="{2363E620-2F94-4FD9-FEAD-EB9304A614D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80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FC61F-9BC6-EC60-D5A7-A185DE799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72DCC9B3-3528-57DB-01B3-D6EDDB9169F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E92D2FA-9B23-03C3-24F9-9E85EDB8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C4689F8-5C63-A836-8E0E-633207B43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4464589-5BB0-E7E0-E2E9-B13C3A1C8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DB79ED06-EEDD-0915-CA41-767D29A543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85ABEB9A-7233-DC06-4C42-E6CD6F0E0F2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Picture 10" descr="X-ray of a person's neck&#10;&#10;Description automatically generated">
            <a:extLst>
              <a:ext uri="{FF2B5EF4-FFF2-40B4-BE49-F238E27FC236}">
                <a16:creationId xmlns:a16="http://schemas.microsoft.com/office/drawing/2014/main" id="{A3FADDE4-3B0C-9416-1BB0-EB7F46C3C9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824" y="1529138"/>
            <a:ext cx="5373805" cy="51912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7E609039-C2EB-7ED9-355A-58D9C31F65F4}"/>
              </a:ext>
            </a:extLst>
          </p:cNvPr>
          <p:cNvSpPr/>
          <p:nvPr/>
        </p:nvSpPr>
        <p:spPr>
          <a:xfrm>
            <a:off x="7942894" y="6092933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CT Hals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2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5924963-FC3D-0A24-736D-4FEE6D8C0AE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3E79ADE-334A-C101-B634-E98E92E067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5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9F7BC68-8440-FADC-216C-7D9258AC8F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6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B163C10-B798-DB90-634B-19D2C133C0D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D897D9E-D487-0997-2983-089BA05C870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8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476AE5E-627D-E48E-C4D5-45956F5CA9A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TextBox 20">
            <a:extLst>
              <a:ext uri="{FF2B5EF4-FFF2-40B4-BE49-F238E27FC236}">
                <a16:creationId xmlns:a16="http://schemas.microsoft.com/office/drawing/2014/main" id="{E7F9BF0F-9C6E-AEE8-664F-10BD50897D32}"/>
              </a:ext>
            </a:extLst>
          </p:cNvPr>
          <p:cNvSpPr txBox="1"/>
          <p:nvPr/>
        </p:nvSpPr>
        <p:spPr>
          <a:xfrm>
            <a:off x="11593046" y="6592444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0" name="Bildobjekt 29">
            <a:hlinkClick r:id="rId9" action="ppaction://hlinksldjump"/>
            <a:extLst>
              <a:ext uri="{FF2B5EF4-FFF2-40B4-BE49-F238E27FC236}">
                <a16:creationId xmlns:a16="http://schemas.microsoft.com/office/drawing/2014/main" id="{AFD14E2E-0BC4-6418-F7B7-8AC3D5F1BA06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Bildobjekt 30">
            <a:hlinkClick r:id="rId9" action="ppaction://hlinksldjump"/>
            <a:extLst>
              <a:ext uri="{FF2B5EF4-FFF2-40B4-BE49-F238E27FC236}">
                <a16:creationId xmlns:a16="http://schemas.microsoft.com/office/drawing/2014/main" id="{197A9750-C3C7-D265-8C91-B15D7D36F9AB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0DAF323-7057-4788-8C70-A0C51F6CC4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33" name="Picture 16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0CAE016-9C32-909C-0A91-E384DC3EEA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5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AD42BC8-6B14-08A9-8408-CB8443F17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8" name="Bildobjekt 7">
            <a:hlinkClick r:id="rId16" action="ppaction://hlinksldjump"/>
            <a:extLst>
              <a:ext uri="{FF2B5EF4-FFF2-40B4-BE49-F238E27FC236}">
                <a16:creationId xmlns:a16="http://schemas.microsoft.com/office/drawing/2014/main" id="{66AAC578-41B5-A038-DE8C-ED1A269CC2F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9" name="Bildobjekt 8">
            <a:hlinkClick r:id="rId18" action="ppaction://hlinksldjump"/>
            <a:extLst>
              <a:ext uri="{FF2B5EF4-FFF2-40B4-BE49-F238E27FC236}">
                <a16:creationId xmlns:a16="http://schemas.microsoft.com/office/drawing/2014/main" id="{A86B3CCE-5E07-C7C9-7557-A68D63ACDC2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02782-6AC0-AA54-6DA8-2C982CEA8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2E08DCD4-7C57-836F-C397-B29E7FC392A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40573C7-5076-31B7-F111-422E16AA4A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58144C4F-836E-3A5A-0BF5-AA4B7A8CF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EE5AB19-F384-A371-81DE-DB35876EA9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4EE5B5C8-8F78-C7CF-A02D-134BB13F90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BBC74E74-3FA2-593E-BAE5-ECBD30D2ED9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8" descr="A close-up of an x-ray of a human neck&#10;&#10;Description automatically generated">
            <a:extLst>
              <a:ext uri="{FF2B5EF4-FFF2-40B4-BE49-F238E27FC236}">
                <a16:creationId xmlns:a16="http://schemas.microsoft.com/office/drawing/2014/main" id="{44A59527-49B0-F84E-1418-D3FD98623F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077" y="1512516"/>
            <a:ext cx="6019299" cy="5191200"/>
          </a:xfrm>
          <a:prstGeom prst="rect">
            <a:avLst/>
          </a:prstGeom>
        </p:spPr>
      </p:pic>
      <p:pic>
        <p:nvPicPr>
          <p:cNvPr id="6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6B4912E-4D9D-D98A-978C-62B78E28B6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5FAA476-9291-7A84-0D0C-4D5059CC26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6975464-F4F4-2B72-BCEC-3537E1CE83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A389BB5-38F1-FAF2-2C2D-D048F87BEC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4E9F24E-11BE-7500-FE0B-D397EFDF16C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1BCE89D-1FD3-1790-7154-7BD65958859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89FFC62-2FEB-5D62-5B01-847099C6186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20">
            <a:extLst>
              <a:ext uri="{FF2B5EF4-FFF2-40B4-BE49-F238E27FC236}">
                <a16:creationId xmlns:a16="http://schemas.microsoft.com/office/drawing/2014/main" id="{324C5575-5EC5-6C02-55DA-F082DBE61978}"/>
              </a:ext>
            </a:extLst>
          </p:cNvPr>
          <p:cNvSpPr txBox="1"/>
          <p:nvPr/>
        </p:nvSpPr>
        <p:spPr>
          <a:xfrm>
            <a:off x="11593046" y="6592444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5" name="Bildobjekt 14">
            <a:hlinkClick r:id="rId9" action="ppaction://hlinksldjump"/>
            <a:extLst>
              <a:ext uri="{FF2B5EF4-FFF2-40B4-BE49-F238E27FC236}">
                <a16:creationId xmlns:a16="http://schemas.microsoft.com/office/drawing/2014/main" id="{6D7731A2-BE03-B7A6-95E2-9A89BB75313E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15">
            <a:hlinkClick r:id="rId9" action="ppaction://hlinksldjump"/>
            <a:extLst>
              <a:ext uri="{FF2B5EF4-FFF2-40B4-BE49-F238E27FC236}">
                <a16:creationId xmlns:a16="http://schemas.microsoft.com/office/drawing/2014/main" id="{BCFB00E5-B485-BA05-57E8-0403645C08EF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9346491-677E-CEE1-D686-E587288422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8" name="Picture 16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E932692-5C86-5B0A-B87A-A65FCEFC42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9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9058AF7-B710-2774-365E-4FF979F2C3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0" name="Bildobjekt 19">
            <a:hlinkClick r:id="rId17" action="ppaction://hlinksldjump"/>
            <a:extLst>
              <a:ext uri="{FF2B5EF4-FFF2-40B4-BE49-F238E27FC236}">
                <a16:creationId xmlns:a16="http://schemas.microsoft.com/office/drawing/2014/main" id="{DCE67C32-9BF2-86D3-00E3-D145AB97A12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21" name="Bildobjekt 20">
            <a:hlinkClick r:id="rId19" action="ppaction://hlinksldjump"/>
            <a:extLst>
              <a:ext uri="{FF2B5EF4-FFF2-40B4-BE49-F238E27FC236}">
                <a16:creationId xmlns:a16="http://schemas.microsoft.com/office/drawing/2014/main" id="{EBAC6B61-2A7A-D366-95FC-732EC25E72A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38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B04C1-F295-05FF-F451-0AF6B2723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E18530-3C85-E7E6-C205-4A0E05278A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4C75FFB-AA06-7C57-CBCF-3A28F6862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20DC096E-D607-D706-6BA2-19A2C39ED024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57C9AAB-05DC-FA94-1919-DA492D2AD5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1A91E71B-43E7-712B-C183-CD5263175E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319DDB4-37EE-0ED8-448D-A4163FC9390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EAD28CA-9F5F-F63D-C9EA-747E390055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3" name="Picture 13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4CFEB48E-9A20-8B55-C19F-769FCF1CA8B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4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1AE90F72-59C6-3A10-5379-E76BBBEC334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1FD49908-1159-6C79-75FB-E5364DF48B6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6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923E3E27-7D8C-FB30-ADDC-B0BB6C5BED0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TextBox 20">
            <a:extLst>
              <a:ext uri="{FF2B5EF4-FFF2-40B4-BE49-F238E27FC236}">
                <a16:creationId xmlns:a16="http://schemas.microsoft.com/office/drawing/2014/main" id="{52623B9F-431E-F396-EBDF-F0BDD376E534}"/>
              </a:ext>
            </a:extLst>
          </p:cNvPr>
          <p:cNvSpPr txBox="1"/>
          <p:nvPr/>
        </p:nvSpPr>
        <p:spPr>
          <a:xfrm>
            <a:off x="11593046" y="6592444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8" name="Bildobjekt 27">
            <a:hlinkClick r:id="rId7" action="ppaction://hlinksldjump"/>
            <a:extLst>
              <a:ext uri="{FF2B5EF4-FFF2-40B4-BE49-F238E27FC236}">
                <a16:creationId xmlns:a16="http://schemas.microsoft.com/office/drawing/2014/main" id="{9A491FCD-04A0-B53C-4185-20383CACB214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Bildobjekt 28">
            <a:hlinkClick r:id="rId7" action="ppaction://hlinksldjump"/>
            <a:extLst>
              <a:ext uri="{FF2B5EF4-FFF2-40B4-BE49-F238E27FC236}">
                <a16:creationId xmlns:a16="http://schemas.microsoft.com/office/drawing/2014/main" id="{54CA9025-1F4D-C233-2151-726071DD0266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12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1E2FDD88-5C90-F0F6-B483-F2AF855E84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31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2920950-BA16-247F-23D1-ACA1B24CE12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2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D64010A-24F0-F6B5-AC19-BE220300AD5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49143E97-5323-2961-A106-CBA7BC2EC02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26" y="1755101"/>
            <a:ext cx="7099679" cy="4733119"/>
          </a:xfrm>
          <a:prstGeom prst="rect">
            <a:avLst/>
          </a:prstGeom>
        </p:spPr>
      </p:pic>
      <p:pic>
        <p:nvPicPr>
          <p:cNvPr id="8" name="Bildobjekt 7">
            <a:hlinkClick r:id="rId17" action="ppaction://hlinksldjump"/>
            <a:extLst>
              <a:ext uri="{FF2B5EF4-FFF2-40B4-BE49-F238E27FC236}">
                <a16:creationId xmlns:a16="http://schemas.microsoft.com/office/drawing/2014/main" id="{5D024A45-83FF-9041-33B2-7A1ADD9479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9" name="Bildobjekt 8">
            <a:hlinkClick r:id="rId19" action="ppaction://hlinksldjump"/>
            <a:extLst>
              <a:ext uri="{FF2B5EF4-FFF2-40B4-BE49-F238E27FC236}">
                <a16:creationId xmlns:a16="http://schemas.microsoft.com/office/drawing/2014/main" id="{738F68CD-CF21-764B-577A-F8A2FA774F3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9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C8262-71B1-4793-9349-89B8AD703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16BB1E15-E871-BFB2-E55A-2216C3A216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50A8DF8F-ED58-C232-0E65-EDF36E91ADE9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117C9A47-9F3F-2ACD-F8CA-5D649D5FF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1FCAE6A9-00F4-6F07-5368-8FD27D83276C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7325BFFD-9C9E-AD3B-340B-6ACADDB4FA8B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E08E8811-5697-9167-28BB-B862AA683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DAF1DE21-C0D4-5980-17E6-2F54A76679A2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5750F7DB-8D0A-1A72-E074-8AAA30E889D9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CC8E71-774E-2E20-59AA-8B49570E3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BDE65F7F-2B80-AFDF-86D7-048589C02DC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10D92624-903B-6C11-E8BF-D6C0D9A3481F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BFE9C04-4886-F719-62BD-53C35B046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89BBAF97-AB18-4800-3785-91527A9625A2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83978E-8956-E9AF-2093-F62DD45171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934902A2-8370-EDB5-31F6-AB8527B77A67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B8FB549D-1CA8-16D5-8503-2D35E2D2FE39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06A4C691-73B6-8EDB-7D6F-2CBAB72C210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4D80983-1F4A-C2E0-01CC-CDB1E8491EE1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872F307-BBD4-FE33-2771-AF421918B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79C806D-13FD-5CE5-49A3-B7A2CC1C174A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2A9AB8-66CA-D394-4DE7-5D10D91EF024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40236C3F-1C40-0A23-2621-808A68058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6DC72D4-6CD3-B7CC-3830-D56A8FDDF237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3C6D82-BCDF-B8D9-4362-A66B3F5624DA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B14F31B-E3CA-0071-7AB1-8F0AEFBCD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D8EE2E0-4035-E565-D250-77B04B758F4F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E9FB1ED-8F69-7372-FB45-57557D76C222}"/>
              </a:ext>
            </a:extLst>
          </p:cNvPr>
          <p:cNvSpPr txBox="1"/>
          <p:nvPr/>
        </p:nvSpPr>
        <p:spPr>
          <a:xfrm>
            <a:off x="5720517" y="3212211"/>
            <a:ext cx="4488363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/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Sat 98%, AF 16, BT 160/75, </a:t>
            </a:r>
          </a:p>
          <a:p>
            <a:pPr fontAlgn="base"/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HF 95, GCS 13 (Ö3, V4, M6)</a:t>
            </a:r>
            <a:endParaRPr lang="en-US" sz="2400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39D0F6D3-0283-BEFF-9AFD-6479CE22F761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9C08AD1-294A-1582-B3CB-BEF3CCD1B0D5}"/>
              </a:ext>
            </a:extLst>
          </p:cNvPr>
          <p:cNvSpPr txBox="1"/>
          <p:nvPr/>
        </p:nvSpPr>
        <p:spPr>
          <a:xfrm>
            <a:off x="5720517" y="1818330"/>
            <a:ext cx="5316680" cy="78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fontAlgn="base"/>
            <a:r>
              <a:rPr lang="sv-SE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VÄ parietalt </a:t>
            </a:r>
            <a:r>
              <a:rPr lang="sv-SE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skalphematom</a:t>
            </a:r>
            <a:r>
              <a:rPr lang="sv-SE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, </a:t>
            </a:r>
          </a:p>
          <a:p>
            <a:pPr fontAlgn="base"/>
            <a:r>
              <a:rPr lang="sv-SE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VÄ </a:t>
            </a:r>
            <a:r>
              <a:rPr lang="sv-SE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periorbitalt</a:t>
            </a:r>
            <a:r>
              <a:rPr lang="sv-SE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 blåmärke och </a:t>
            </a:r>
          </a:p>
          <a:p>
            <a:pPr fontAlgn="base"/>
            <a:r>
              <a:rPr lang="sv-SE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VÄ öga svullet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.</a:t>
            </a:r>
            <a:endParaRPr lang="en-US" sz="24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A12C240-0632-3744-EFF0-3F66BE73CAFE}"/>
              </a:ext>
            </a:extLst>
          </p:cNvPr>
          <p:cNvSpPr txBox="1"/>
          <p:nvPr/>
        </p:nvSpPr>
        <p:spPr>
          <a:xfrm>
            <a:off x="5730278" y="267348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600"/>
              </a:spcAft>
              <a:buClr>
                <a:srgbClr val="1F5C99"/>
              </a:buClr>
              <a:buSzPts val="3600"/>
              <a:defRPr/>
            </a:pP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34-årig man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hittad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trottoaren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efter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slag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huvudet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medvetslös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någon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minut</a:t>
            </a:r>
            <a:r>
              <a:rPr lang="en-US" sz="2400" dirty="0">
                <a:solidFill>
                  <a:prstClr val="black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55C38C-61AB-1636-9EB7-07C0E80F0325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B4A0BC36-FEAA-6791-56B8-C2B5B033D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D29C9D73-0577-E7F5-792F-A57D515D8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DA46C57E-6C46-34C4-D94F-5DE44655EA3C}"/>
              </a:ext>
            </a:extLst>
          </p:cNvPr>
          <p:cNvSpPr txBox="1"/>
          <p:nvPr/>
        </p:nvSpPr>
        <p:spPr>
          <a:xfrm>
            <a:off x="5766403" y="4716888"/>
            <a:ext cx="56685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SRB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applicerad</a:t>
            </a:r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, </a:t>
            </a:r>
          </a:p>
          <a:p>
            <a:pPr fontAlgn="base"/>
            <a:r>
              <a:rPr lang="en-US" sz="2400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18G PVK HÖ </a:t>
            </a:r>
            <a:r>
              <a:rPr lang="en-US" sz="2400" dirty="0" err="1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armveck</a:t>
            </a:r>
            <a:endParaRPr lang="en-US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C553BF1-5BD4-D729-EAA1-67ADBCF297B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1D91311-EBAC-4560-D9D9-894FD51282F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FA5C67B8-5E73-51AC-8C0A-8F564FA114F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C4EA9F9E-5FF9-F8D9-A672-35CDF12836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FDE0CA97-752A-3D9A-055A-B3A59F9536A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755B324-072A-5CCA-E91C-C3856F3F395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E62D9F93-30D0-B11A-107D-7D5618E5273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099022C1-FA04-1713-9FB1-DE9665A059F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ED25C05-EAED-6EFF-ACC1-51AB6A70150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60016810-C98D-9F2F-22E1-2F5317926D2F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5" action="ppaction://hlinksldjump"/>
            <a:extLst>
              <a:ext uri="{FF2B5EF4-FFF2-40B4-BE49-F238E27FC236}">
                <a16:creationId xmlns:a16="http://schemas.microsoft.com/office/drawing/2014/main" id="{68991060-8537-4EF2-2567-18665E13C97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5" action="ppaction://hlinksldjump"/>
            <a:extLst>
              <a:ext uri="{FF2B5EF4-FFF2-40B4-BE49-F238E27FC236}">
                <a16:creationId xmlns:a16="http://schemas.microsoft.com/office/drawing/2014/main" id="{F297681A-F4B6-8485-2484-75900B2890CE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26904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3979-55BF-8083-6654-AA8836A6C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777CB-DF01-8EB2-D773-E175E1F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6582" y="2497395"/>
            <a:ext cx="5477238" cy="313603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Vasopressor (Efedrin 5-10mg i.v.) höjer BT och HF.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Helkroppsfixera med SRB under transporten.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SzPct val="1000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Patienten transporteras till rygg/neurokirurgisk klinik.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sv-SE" sz="2000" u="sn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6493D-11AA-55D0-BFB7-1BA765542B6A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9BD9F89-F7AF-D430-741E-9EF9A80F7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210EB5-6ACC-6868-8B03-23ECD6315D3C}"/>
              </a:ext>
            </a:extLst>
          </p:cNvPr>
          <p:cNvSpPr txBox="1"/>
          <p:nvPr/>
        </p:nvSpPr>
        <p:spPr>
          <a:xfrm>
            <a:off x="443791" y="2969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 </a:t>
            </a:r>
          </a:p>
          <a:p>
            <a:r>
              <a:rPr lang="en-US" sz="3200" b="1" dirty="0" err="1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  <a:endParaRPr lang="en-US" sz="3200" b="1" dirty="0">
              <a:solidFill>
                <a:srgbClr val="19356F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17E7BE-3351-0CDC-794F-9364EF38A838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F18B225-512C-A6B7-3AA8-F9426F64FC6B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E524578-B835-10DD-BAFC-F1E6942C0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5331AE-1BB4-613D-3152-A9B9D6DA796F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14E7B-E0BA-32CF-C58E-3A49B81DF7EB}"/>
              </a:ext>
            </a:extLst>
          </p:cNvPr>
          <p:cNvSpPr txBox="1"/>
          <p:nvPr/>
        </p:nvSpPr>
        <p:spPr>
          <a:xfrm>
            <a:off x="7689368" y="5931150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Secondary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Survey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2" descr="undefined">
            <a:extLst>
              <a:ext uri="{FF2B5EF4-FFF2-40B4-BE49-F238E27FC236}">
                <a16:creationId xmlns:a16="http://schemas.microsoft.com/office/drawing/2014/main" id="{61E2F9C6-95D2-F109-A17A-089DA02BA5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3" t="5896" r="5901" b="4678"/>
          <a:stretch/>
        </p:blipFill>
        <p:spPr bwMode="auto">
          <a:xfrm>
            <a:off x="5831589" y="-1"/>
            <a:ext cx="6360412" cy="423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7E5C6EF4-1F7D-1190-42AC-15823560BF3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2053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5088096" y="2378670"/>
            <a:ext cx="2015809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8774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blue rectangle with a white square&#10;&#10;Description automatically generated">
            <a:extLst>
              <a:ext uri="{FF2B5EF4-FFF2-40B4-BE49-F238E27FC236}">
                <a16:creationId xmlns:a16="http://schemas.microsoft.com/office/drawing/2014/main" id="{C81D0E9E-EB45-C861-3980-BF423E97DB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80229"/>
          <a:stretch/>
        </p:blipFill>
        <p:spPr>
          <a:xfrm>
            <a:off x="0" y="0"/>
            <a:ext cx="12192000" cy="13558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E4B90B-999E-BA45-779B-D4BFE8467A4F}"/>
              </a:ext>
            </a:extLst>
          </p:cNvPr>
          <p:cNvSpPr txBox="1"/>
          <p:nvPr/>
        </p:nvSpPr>
        <p:spPr>
          <a:xfrm>
            <a:off x="567129" y="521456"/>
            <a:ext cx="684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avslutning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2625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CDB57A-7F8F-3234-AEAD-84A0037F5869}"/>
              </a:ext>
            </a:extLst>
          </p:cNvPr>
          <p:cNvSpPr txBox="1"/>
          <p:nvPr/>
        </p:nvSpPr>
        <p:spPr>
          <a:xfrm>
            <a:off x="1378024" y="2050176"/>
            <a:ext cx="6185138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övat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Sekundärundersökning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stabil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patient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6A2B7D-933A-CE36-358E-A0896A3568C3}"/>
              </a:ext>
            </a:extLst>
          </p:cNvPr>
          <p:cNvSpPr txBox="1"/>
          <p:nvPr/>
        </p:nvSpPr>
        <p:spPr>
          <a:xfrm>
            <a:off x="1378024" y="4504325"/>
            <a:ext cx="10260597" cy="101566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berört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Neurogen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hock,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Fördelarna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med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taktisk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paus</a:t>
            </a: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Antibiotikabehandling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och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tetanusprofylax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vid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öppna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frakturer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Transport till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högre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vårdnivå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03C5D5-4231-9E5A-87E7-4E0D16EF164C}"/>
              </a:ext>
            </a:extLst>
          </p:cNvPr>
          <p:cNvGrpSpPr/>
          <p:nvPr/>
        </p:nvGrpSpPr>
        <p:grpSpPr>
          <a:xfrm>
            <a:off x="721622" y="2138215"/>
            <a:ext cx="531808" cy="531808"/>
            <a:chOff x="590992" y="1936850"/>
            <a:chExt cx="743288" cy="74328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A41060C-C0CC-F72B-4B84-E00715BE3584}"/>
                </a:ext>
              </a:extLst>
            </p:cNvPr>
            <p:cNvSpPr/>
            <p:nvPr/>
          </p:nvSpPr>
          <p:spPr>
            <a:xfrm>
              <a:off x="590992" y="1936850"/>
              <a:ext cx="743288" cy="743288"/>
            </a:xfrm>
            <a:prstGeom prst="ellipse">
              <a:avLst/>
            </a:prstGeom>
            <a:solidFill>
              <a:srgbClr val="E62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E2AF0E-F6F8-91C0-BB15-C6ED907A9940}"/>
                </a:ext>
              </a:extLst>
            </p:cNvPr>
            <p:cNvSpPr txBox="1"/>
            <p:nvPr/>
          </p:nvSpPr>
          <p:spPr>
            <a:xfrm>
              <a:off x="700602" y="1991300"/>
              <a:ext cx="569053" cy="645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2" charset="0"/>
                  <a:ea typeface="Open Sans" pitchFamily="2" charset="0"/>
                  <a:cs typeface="Open Sans" pitchFamily="2" charset="0"/>
                </a:rPr>
                <a:t>1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62625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FEDB21C-C03A-7BC7-33DE-D63854860766}"/>
              </a:ext>
            </a:extLst>
          </p:cNvPr>
          <p:cNvSpPr txBox="1"/>
          <p:nvPr/>
        </p:nvSpPr>
        <p:spPr>
          <a:xfrm>
            <a:off x="1378024" y="3077932"/>
            <a:ext cx="9594775" cy="101566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genomfört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Nivådiagnostik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spinal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skada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med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hjälp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av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ASIA</a:t>
            </a: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Förstått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svårigheterna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med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att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tid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diagnosticera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kompartmentsyndrom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7" name="Picture 16" descr="A red and black background&#10;&#10;Description automatically generated">
            <a:extLst>
              <a:ext uri="{FF2B5EF4-FFF2-40B4-BE49-F238E27FC236}">
                <a16:creationId xmlns:a16="http://schemas.microsoft.com/office/drawing/2014/main" id="{3D2F84E5-7CCA-8F57-F54B-2402545177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9" t="46822"/>
          <a:stretch/>
        </p:blipFill>
        <p:spPr>
          <a:xfrm>
            <a:off x="8113691" y="4064279"/>
            <a:ext cx="3125809" cy="279520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507D921-E076-3E38-6942-48CB1AAD15BE}"/>
              </a:ext>
            </a:extLst>
          </p:cNvPr>
          <p:cNvGrpSpPr/>
          <p:nvPr/>
        </p:nvGrpSpPr>
        <p:grpSpPr>
          <a:xfrm>
            <a:off x="721622" y="3341089"/>
            <a:ext cx="531808" cy="531808"/>
            <a:chOff x="590992" y="1936850"/>
            <a:chExt cx="743288" cy="74328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B0CD627-A7D7-BEB0-C8B5-EF6ED03F995E}"/>
                </a:ext>
              </a:extLst>
            </p:cNvPr>
            <p:cNvSpPr/>
            <p:nvPr/>
          </p:nvSpPr>
          <p:spPr>
            <a:xfrm>
              <a:off x="590992" y="1936850"/>
              <a:ext cx="743288" cy="743288"/>
            </a:xfrm>
            <a:prstGeom prst="ellipse">
              <a:avLst/>
            </a:prstGeom>
            <a:solidFill>
              <a:srgbClr val="E62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7EF67E-5B57-3FA9-12E9-715E3CE53EDB}"/>
                </a:ext>
              </a:extLst>
            </p:cNvPr>
            <p:cNvSpPr txBox="1"/>
            <p:nvPr/>
          </p:nvSpPr>
          <p:spPr>
            <a:xfrm>
              <a:off x="700602" y="1991300"/>
              <a:ext cx="569053" cy="645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2" charset="0"/>
                  <a:ea typeface="Open Sans" pitchFamily="2" charset="0"/>
                  <a:cs typeface="Open Sans" pitchFamily="2" charset="0"/>
                </a:rPr>
                <a:t>2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62625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73E0004-5DC1-CC45-2A5B-25A1F9F65507}"/>
              </a:ext>
            </a:extLst>
          </p:cNvPr>
          <p:cNvGrpSpPr/>
          <p:nvPr/>
        </p:nvGrpSpPr>
        <p:grpSpPr>
          <a:xfrm>
            <a:off x="721622" y="4746253"/>
            <a:ext cx="531808" cy="531808"/>
            <a:chOff x="590992" y="1936850"/>
            <a:chExt cx="743288" cy="74328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159AE4A-AF9C-CADA-1480-2101EA775B52}"/>
                </a:ext>
              </a:extLst>
            </p:cNvPr>
            <p:cNvSpPr/>
            <p:nvPr/>
          </p:nvSpPr>
          <p:spPr>
            <a:xfrm>
              <a:off x="590992" y="1936850"/>
              <a:ext cx="743288" cy="743288"/>
            </a:xfrm>
            <a:prstGeom prst="ellipse">
              <a:avLst/>
            </a:prstGeom>
            <a:solidFill>
              <a:srgbClr val="E62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6C7DDD-9A5F-AFE2-E019-F1B82C9F0F8C}"/>
                </a:ext>
              </a:extLst>
            </p:cNvPr>
            <p:cNvSpPr txBox="1"/>
            <p:nvPr/>
          </p:nvSpPr>
          <p:spPr>
            <a:xfrm>
              <a:off x="700602" y="1991300"/>
              <a:ext cx="569053" cy="645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2" charset="0"/>
                  <a:ea typeface="Open Sans" pitchFamily="2" charset="0"/>
                  <a:cs typeface="Open Sans" pitchFamily="2" charset="0"/>
                </a:rPr>
                <a:t>3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62625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C55A37-7AC3-620C-2A05-687E0B6FC613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3" name="Picture 32" descr="A black and white logo&#10;&#10;Description automatically generated">
            <a:extLst>
              <a:ext uri="{FF2B5EF4-FFF2-40B4-BE49-F238E27FC236}">
                <a16:creationId xmlns:a16="http://schemas.microsoft.com/office/drawing/2014/main" id="{95C708AF-40ED-26CB-4F5C-E6D35B41C9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745" y="94560"/>
            <a:ext cx="3072057" cy="1202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8170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5903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E36D9-54CC-169D-EEEF-D2FB4C0AA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AB2B572F-7EFD-70BD-6F25-0A50845EA06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F8C6D99-72A1-585D-4672-1A5184BCF9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C304146-DC58-427F-CD13-560621E37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8475B750-B57E-3D8B-2A1B-C8EA390B78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9CBF9237-9EEE-3840-4A14-5B60A660F0B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Primary Survey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visar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F66260C7-5B8A-05B4-F0BF-29E585698F0F}"/>
              </a:ext>
            </a:extLst>
          </p:cNvPr>
          <p:cNvSpPr txBox="1">
            <a:spLocks/>
          </p:cNvSpPr>
          <p:nvPr/>
        </p:nvSpPr>
        <p:spPr>
          <a:xfrm>
            <a:off x="579408" y="1943553"/>
            <a:ext cx="9435743" cy="40600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lvl="1" indent="-269875">
              <a:spcAft>
                <a:spcPts val="1200"/>
              </a:spcAft>
              <a:buClr>
                <a:schemeClr val="bg1"/>
              </a:buClr>
              <a:tabLst>
                <a:tab pos="269875" algn="l"/>
              </a:tabLst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X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Ingen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aktiv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Xtrem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blödning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vid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undersökning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28594" lvl="1" indent="-228594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Fri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luftväg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SRB.</a:t>
            </a:r>
          </a:p>
          <a:p>
            <a:pPr marL="228594" lvl="1" indent="-228594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AF 16.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Trakea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medellinje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</a:t>
            </a:r>
          </a:p>
          <a:p>
            <a:pPr marL="914400" lvl="3" indent="0">
              <a:spcAft>
                <a:spcPts val="1200"/>
              </a:spcAft>
              <a:buClr>
                <a:schemeClr val="bg1"/>
              </a:buClr>
              <a:buNone/>
            </a:pP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SAT 100% med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syrgas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15L/min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på</a:t>
            </a:r>
            <a:r>
              <a:rPr lang="en-US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reservoarmask</a:t>
            </a:r>
            <a:endParaRPr lang="en-US" sz="24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228594" lvl="1" indent="-228594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BT 160/75, HF 95,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varm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perifert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18G PVK HÖ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armveck</a:t>
            </a:r>
            <a:endParaRPr lang="en-US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228594" lvl="1" indent="-228594">
              <a:spcAft>
                <a:spcPts val="1200"/>
              </a:spcAft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GCS 13 (Ö3 V4 M6).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Pupiller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symmetriska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och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reagerar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på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ljus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Rör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armar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och ben.</a:t>
            </a:r>
          </a:p>
          <a:p>
            <a:pPr marL="228594" lvl="1" indent="-228594" algn="just">
              <a:buClr>
                <a:schemeClr val="bg1"/>
              </a:buClr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Helt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avklädd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filtar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på</a:t>
            </a:r>
            <a:endParaRPr lang="en-US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7" descr="A red and black background&#10;&#10;Description automatically generated">
            <a:extLst>
              <a:ext uri="{FF2B5EF4-FFF2-40B4-BE49-F238E27FC236}">
                <a16:creationId xmlns:a16="http://schemas.microsoft.com/office/drawing/2014/main" id="{1949FF56-BC81-D187-2004-BC0988E666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9" t="46822"/>
          <a:stretch/>
        </p:blipFill>
        <p:spPr>
          <a:xfrm>
            <a:off x="8434996" y="5029631"/>
            <a:ext cx="2046281" cy="1829856"/>
          </a:xfrm>
          <a:prstGeom prst="rect">
            <a:avLst/>
          </a:prstGeom>
        </p:spPr>
      </p:pic>
      <p:pic>
        <p:nvPicPr>
          <p:cNvPr id="9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C365CB0-3E32-78E0-AC25-D9F6500789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4461CDF-9F30-7521-BEE4-277E1509B09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00D232C-9502-C827-05D0-8C6D7D323EA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AECC6339-9806-40CA-9270-509529E1198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4DA3EC2-05BF-1CED-8EA6-28C7654C672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AF41CDA-C69D-6F5D-AFCD-6B32C5E574E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19" descr="A white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266444A-58E9-2736-AF0D-FBF1D0E3932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613912A-706C-FFFF-736A-702DD47F681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16">
            <a:hlinkClick r:id="rId12" action="ppaction://hlinksldjump"/>
            <a:extLst>
              <a:ext uri="{FF2B5EF4-FFF2-40B4-BE49-F238E27FC236}">
                <a16:creationId xmlns:a16="http://schemas.microsoft.com/office/drawing/2014/main" id="{9980D0B1-368F-8D0D-2943-113750BF5B1D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EAE039E-9614-6A5B-093F-23A9522B83A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9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FD06280-349B-3672-F5AA-4B621DF0F4C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0" name="Bildobjekt 19">
            <a:hlinkClick r:id="rId20" action="ppaction://hlinksldjump"/>
            <a:extLst>
              <a:ext uri="{FF2B5EF4-FFF2-40B4-BE49-F238E27FC236}">
                <a16:creationId xmlns:a16="http://schemas.microsoft.com/office/drawing/2014/main" id="{FDB2CBB4-4A3F-180D-DAF6-0FB9B6E57059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F6D20CE-B5FA-CA81-1E3C-1956389B4BA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hlinkClick r:id="rId22" action="ppaction://hlinksldjump"/>
            <a:extLst>
              <a:ext uri="{FF2B5EF4-FFF2-40B4-BE49-F238E27FC236}">
                <a16:creationId xmlns:a16="http://schemas.microsoft.com/office/drawing/2014/main" id="{C9234A93-4EB2-15FF-A5AA-C136F5D3D0F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00" y="66951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35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0381F-774C-959F-C502-1CAE9B737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437568D4-7616-0C7A-9A65-4E58F8E0C3A8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7D07EBB-69CB-AA07-5920-DD75DEA0B6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E525647-08C9-EB49-ECDB-6BE19A0F60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B37AB32-6606-A8ED-CA56-D7BCA9FD2B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0D119DCD-84DE-AA82-3FBD-729612A11C91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Secondary Survey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visar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F087817A-1615-D9B3-E322-77342F5D2150}"/>
              </a:ext>
            </a:extLst>
          </p:cNvPr>
          <p:cNvSpPr txBox="1">
            <a:spLocks/>
          </p:cNvSpPr>
          <p:nvPr/>
        </p:nvSpPr>
        <p:spPr>
          <a:xfrm>
            <a:off x="312359" y="1546151"/>
            <a:ext cx="9930918" cy="51479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defTabSz="808038">
              <a:spcAft>
                <a:spcPts val="1200"/>
              </a:spcAft>
              <a:buClr>
                <a:schemeClr val="bg1"/>
              </a:buClr>
              <a:buNone/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Anamnes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Frisk, inga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mediciner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allergi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korv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med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bröd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för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stund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endParaRPr lang="en-US" sz="2000" b="1" dirty="0">
              <a:solidFill>
                <a:srgbClr val="FF0000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Huvud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VÄ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skalphematom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VÄ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hematotympanon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och VÄ Battles sign</a:t>
            </a: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Ansikte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VÄ periorbital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blåmärke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Ryggrad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Hals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Bröstkorg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VÄ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öm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vid palpation</a:t>
            </a: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Buk/</a:t>
            </a:r>
            <a:r>
              <a:rPr lang="en-US" sz="2000" b="1" dirty="0" err="1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bäcken</a:t>
            </a: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	VÄ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öm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vid palpation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övre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del,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bäcken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ingen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ömhet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spcAft>
                <a:spcPts val="1200"/>
              </a:spcAft>
              <a:buClr>
                <a:schemeClr val="bg1"/>
              </a:buClr>
              <a:tabLst>
                <a:tab pos="2332038" algn="l"/>
              </a:tabLst>
            </a:pP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Perin./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rekt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./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vag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. 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0" lvl="1">
              <a:buClr>
                <a:schemeClr val="bg1"/>
              </a:buClr>
              <a:tabLst>
                <a:tab pos="2332038" algn="l"/>
              </a:tabLst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Extremiteter</a:t>
            </a: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	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Inget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avvikande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normal motorik och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känsel</a:t>
            </a:r>
            <a:endParaRPr lang="en-US" sz="20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4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55E85971-42D1-5E0C-B7FD-A4E1C1E322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D1236C6-E0AB-BBCD-0F3D-D219C01ABC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E60B62C-7B58-14B0-8583-2E46EC5537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DA08894-4934-426E-D725-4AA8C1A8FC8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4E114E6-4819-0F24-5A85-AE319653E33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4CB0A30-9E8B-08D8-21E5-8360B1D61DF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19" descr="A white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28778EE-A599-3BF0-D289-188D5205C55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ED404DD-4B14-F727-F8A8-4DA2E18DC46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13">
            <a:hlinkClick r:id="rId11" action="ppaction://hlinksldjump"/>
            <a:extLst>
              <a:ext uri="{FF2B5EF4-FFF2-40B4-BE49-F238E27FC236}">
                <a16:creationId xmlns:a16="http://schemas.microsoft.com/office/drawing/2014/main" id="{B7351B7C-5D05-6E17-8566-CFCF2F596BE3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A2037FB-6D75-FE0E-2FBF-474213A3D7C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6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D0B1EAD-B2D3-900E-7953-E3A26482BE6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7" name="Bildobjekt 16">
            <a:hlinkClick r:id="rId19" action="ppaction://hlinksldjump"/>
            <a:extLst>
              <a:ext uri="{FF2B5EF4-FFF2-40B4-BE49-F238E27FC236}">
                <a16:creationId xmlns:a16="http://schemas.microsoft.com/office/drawing/2014/main" id="{0FC4E73A-C369-AA20-F6B6-BF84A0E0A558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CE412B70-29BC-EAFE-9ACD-3EED2DB1DDC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8" name="Bildobjekt 7">
            <a:hlinkClick r:id="rId21" action="ppaction://hlinksldjump"/>
            <a:extLst>
              <a:ext uri="{FF2B5EF4-FFF2-40B4-BE49-F238E27FC236}">
                <a16:creationId xmlns:a16="http://schemas.microsoft.com/office/drawing/2014/main" id="{40376FCD-4289-3FB0-68C0-186CE5C9087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68" y="89123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8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6D75B-AA8C-A7AF-AEEA-0F7E30B7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D77545A-5525-FF8E-2B04-3DD4128B1E7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B6C359A-16E4-131F-3F2D-70D745E09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19372DD-5052-E9CE-76BC-149F63905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ED9F17C-7F22-8913-0623-7B15194134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1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446CE6B7-AD5B-CD9F-C022-6B4FFF00A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5197167-3D09-5A53-67E1-C56C7463F491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Hjärna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11" descr="A close-up of a brain scan&#10;&#10;Description automatically generated">
            <a:extLst>
              <a:ext uri="{FF2B5EF4-FFF2-40B4-BE49-F238E27FC236}">
                <a16:creationId xmlns:a16="http://schemas.microsoft.com/office/drawing/2014/main" id="{911E499B-48EE-28E2-E4CD-06FAF4FA3F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951" y="1542553"/>
            <a:ext cx="4761550" cy="5192202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61D339E-0540-A4B7-00FF-7C81D253441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2498A4A-6D00-C6F4-5222-1FA12DA4E9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4BC29AB-3EF6-8458-9A09-7636AB0337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1571F6F-4473-21DF-256F-94EE8C3D82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FA65CB49-A9C1-0D65-D5CC-FA42AAC4DF9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1" name="Picture 19" descr="A white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9E34CC68-B451-D5B7-C910-8D5D7ED0073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CAF4812-DB1E-9408-A8A9-67605B15832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12">
            <a:hlinkClick r:id="rId11" action="ppaction://hlinksldjump"/>
            <a:extLst>
              <a:ext uri="{FF2B5EF4-FFF2-40B4-BE49-F238E27FC236}">
                <a16:creationId xmlns:a16="http://schemas.microsoft.com/office/drawing/2014/main" id="{2BD0F9EE-7892-7A98-964A-1CBF5D5B9789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07BED7D-162E-01D6-34D0-F2DA3A928F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BF1E9DC-3D89-4D7F-27C9-65FE5C1873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Bildobjekt 15">
            <a:hlinkClick r:id="rId19" action="ppaction://hlinksldjump"/>
            <a:extLst>
              <a:ext uri="{FF2B5EF4-FFF2-40B4-BE49-F238E27FC236}">
                <a16:creationId xmlns:a16="http://schemas.microsoft.com/office/drawing/2014/main" id="{1669F236-FABA-EAEB-9689-34BF5668762C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307D3D12-178A-E4AA-4E8E-1E7EA477940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Bildobjekt 4">
            <a:hlinkClick r:id="rId21" action="ppaction://hlinksldjump"/>
            <a:extLst>
              <a:ext uri="{FF2B5EF4-FFF2-40B4-BE49-F238E27FC236}">
                <a16:creationId xmlns:a16="http://schemas.microsoft.com/office/drawing/2014/main" id="{04357B78-F78C-3F94-B44F-D1178E21486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18" name="Bildobjekt 17">
            <a:hlinkClick r:id="rId23" action="ppaction://hlinksldjump"/>
            <a:extLst>
              <a:ext uri="{FF2B5EF4-FFF2-40B4-BE49-F238E27FC236}">
                <a16:creationId xmlns:a16="http://schemas.microsoft.com/office/drawing/2014/main" id="{2C5EAA74-CF82-0084-E15A-1597A1F27C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78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253E-F0C2-B635-FC0B-C1AA86A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6E6FAB9-8485-2498-B10C-B8EF1736B16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BDD23E4-EE4D-9E7A-8AA5-732DE1CF54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422091C-54F4-1764-7D58-7962146DC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7D2C3AA-6F12-24ED-786D-F75793AAC8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DD92910-C6AB-F6E3-7256-C1D2770522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73788F5-F7C6-19D4-7AEF-D1B8FA5F6E1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5" descr="A close-up of a person's head&#10;&#10;Description automatically generated">
            <a:extLst>
              <a:ext uri="{FF2B5EF4-FFF2-40B4-BE49-F238E27FC236}">
                <a16:creationId xmlns:a16="http://schemas.microsoft.com/office/drawing/2014/main" id="{BE0E0E5C-CFCA-F2BE-A7B3-898AC405D3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516" y="1500605"/>
            <a:ext cx="5134421" cy="51912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3669C89-561D-95F9-976A-C30F6711A46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A7C4494-4E31-F01A-CD8C-26217E8F63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3D5BF82-7FB9-814F-4116-3EE9A41CCF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A9FA125A-6C1F-9C0D-F440-8BCB6B566B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10C38F0E-711E-2AD9-7FD3-1CE25A0DB13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8" name="Picture 19" descr="A white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14CB9E8-719C-C633-8EC7-2F1B340348B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3B9E5E8B-B6BD-8C93-A11E-9FA3E7D306C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Bildobjekt 24">
            <a:hlinkClick r:id="rId11" action="ppaction://hlinksldjump"/>
            <a:extLst>
              <a:ext uri="{FF2B5EF4-FFF2-40B4-BE49-F238E27FC236}">
                <a16:creationId xmlns:a16="http://schemas.microsoft.com/office/drawing/2014/main" id="{45587251-3FBA-7C9B-BF9F-564F87E85452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3DE608-3884-A827-8740-424AFD1C97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7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BFEACB5-4DB0-4370-BD73-B39C9AE5A8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8" name="Bildobjekt 27">
            <a:hlinkClick r:id="rId19" action="ppaction://hlinksldjump"/>
            <a:extLst>
              <a:ext uri="{FF2B5EF4-FFF2-40B4-BE49-F238E27FC236}">
                <a16:creationId xmlns:a16="http://schemas.microsoft.com/office/drawing/2014/main" id="{53C0556D-408D-00AF-A616-2DDBF02FDA46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TextBox 20">
            <a:extLst>
              <a:ext uri="{FF2B5EF4-FFF2-40B4-BE49-F238E27FC236}">
                <a16:creationId xmlns:a16="http://schemas.microsoft.com/office/drawing/2014/main" id="{CEB29EAB-6176-6E37-8FC8-9E6E8853CCC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6" name="Bildobjekt 5">
            <a:hlinkClick r:id="rId21" action="ppaction://hlinksldjump"/>
            <a:extLst>
              <a:ext uri="{FF2B5EF4-FFF2-40B4-BE49-F238E27FC236}">
                <a16:creationId xmlns:a16="http://schemas.microsoft.com/office/drawing/2014/main" id="{6287D09A-0475-4FCF-5C6A-311AB92598E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10" name="Bildobjekt 9">
            <a:hlinkClick r:id="rId23" action="ppaction://hlinksldjump"/>
            <a:extLst>
              <a:ext uri="{FF2B5EF4-FFF2-40B4-BE49-F238E27FC236}">
                <a16:creationId xmlns:a16="http://schemas.microsoft.com/office/drawing/2014/main" id="{78A681F1-807A-A777-21FB-FD7BDF00752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Lunga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6" name="Picture 8" descr="A x-ray of a person's chest&#10;&#10;Description automatically generated">
            <a:extLst>
              <a:ext uri="{FF2B5EF4-FFF2-40B4-BE49-F238E27FC236}">
                <a16:creationId xmlns:a16="http://schemas.microsoft.com/office/drawing/2014/main" id="{CFE10A6D-3E67-DF15-F0D0-C038D725CD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724" y="1529138"/>
            <a:ext cx="5666005" cy="51912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B362AAA-18D2-402C-A9E3-F7531BAC00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1274DE8-96FE-0EAE-81C5-D57260A77E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123BB53-03AE-FCB6-E3CE-010D9D22C8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AE5A3B9-80BF-D92F-5311-09FFA9E549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A0685EC-C3C6-F06C-3A05-3368088EA1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9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91E8561-682A-A90D-D7C6-0DCE4E481A1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1" name="Picture 19" descr="A white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28ED67B-C690-0F9A-12E5-4EC2316B6AC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5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88CB7B3-A11A-3977-3C24-D69750C98C5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25">
            <a:hlinkClick r:id="rId12" action="ppaction://hlinksldjump"/>
            <a:extLst>
              <a:ext uri="{FF2B5EF4-FFF2-40B4-BE49-F238E27FC236}">
                <a16:creationId xmlns:a16="http://schemas.microsoft.com/office/drawing/2014/main" id="{685A12F0-9908-388D-D068-4FF3FB51B5F5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C260DE6-1ED1-61FA-3873-87188ABA46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9" name="Bildobjekt 28">
            <a:hlinkClick r:id="rId19" action="ppaction://hlinksldjump"/>
            <a:extLst>
              <a:ext uri="{FF2B5EF4-FFF2-40B4-BE49-F238E27FC236}">
                <a16:creationId xmlns:a16="http://schemas.microsoft.com/office/drawing/2014/main" id="{C718049A-2D53-EF58-0764-7770BA21F0BB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TextBox 20">
            <a:extLst>
              <a:ext uri="{FF2B5EF4-FFF2-40B4-BE49-F238E27FC236}">
                <a16:creationId xmlns:a16="http://schemas.microsoft.com/office/drawing/2014/main" id="{60E327BB-AA8C-65EC-60FC-0229818B6E3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Bildobjekt 10">
            <a:hlinkClick r:id="rId21" action="ppaction://hlinksldjump"/>
            <a:extLst>
              <a:ext uri="{FF2B5EF4-FFF2-40B4-BE49-F238E27FC236}">
                <a16:creationId xmlns:a16="http://schemas.microsoft.com/office/drawing/2014/main" id="{ADE2A0F7-AB3D-0175-DCFD-DA1056AD872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12" name="Bildobjekt 11">
            <a:hlinkClick r:id="rId23" action="ppaction://hlinksldjump"/>
            <a:extLst>
              <a:ext uri="{FF2B5EF4-FFF2-40B4-BE49-F238E27FC236}">
                <a16:creationId xmlns:a16="http://schemas.microsoft.com/office/drawing/2014/main" id="{95770DC7-7216-69F2-D788-1F46500ABDE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9" descr="X-ray of a person's pelvis&#10;&#10;Description automatically generated">
            <a:extLst>
              <a:ext uri="{FF2B5EF4-FFF2-40B4-BE49-F238E27FC236}">
                <a16:creationId xmlns:a16="http://schemas.microsoft.com/office/drawing/2014/main" id="{BC190944-9820-A4D5-715D-2490A5275F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950" y="1526061"/>
            <a:ext cx="6265553" cy="51912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0DF2761-BB78-991A-7F43-FB6B2A7BBB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9D1FF1F-901C-822B-DCE2-694E6FB123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C5A0D59-53ED-F44B-BF26-6005DD8F2F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4746999-6E42-8B1E-7D92-34E6649AA7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EA27158-9175-BE13-F11C-C072A9FE8C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8" name="Picture 19" descr="A white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F9F9578A-1078-2FED-AB1B-2F0CDC8F75B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D2035EA-6D3A-A861-4629-BD87B960AF4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Bildobjekt 24">
            <a:hlinkClick r:id="rId11" action="ppaction://hlinksldjump"/>
            <a:extLst>
              <a:ext uri="{FF2B5EF4-FFF2-40B4-BE49-F238E27FC236}">
                <a16:creationId xmlns:a16="http://schemas.microsoft.com/office/drawing/2014/main" id="{0028798D-FF96-6E57-078E-39AFB38045B6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DD811E1-0FA9-89D7-BC04-4E280B30D9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7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DB44AC1-3125-7849-A4BE-ABF9C7C655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8" name="Bildobjekt 27">
            <a:hlinkClick r:id="rId19" action="ppaction://hlinksldjump"/>
            <a:extLst>
              <a:ext uri="{FF2B5EF4-FFF2-40B4-BE49-F238E27FC236}">
                <a16:creationId xmlns:a16="http://schemas.microsoft.com/office/drawing/2014/main" id="{E040B52C-0458-666F-F1C1-D90FB7754E1A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TextBox 20">
            <a:extLst>
              <a:ext uri="{FF2B5EF4-FFF2-40B4-BE49-F238E27FC236}">
                <a16:creationId xmlns:a16="http://schemas.microsoft.com/office/drawing/2014/main" id="{A9FF3DD5-27E0-D489-0D7B-DB3FCD86E3E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8" name="Bildobjekt 7">
            <a:hlinkClick r:id="rId21" action="ppaction://hlinksldjump"/>
            <a:extLst>
              <a:ext uri="{FF2B5EF4-FFF2-40B4-BE49-F238E27FC236}">
                <a16:creationId xmlns:a16="http://schemas.microsoft.com/office/drawing/2014/main" id="{2A604DCC-146F-6259-6239-CEA7AE8B769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91" y="63190"/>
            <a:ext cx="2160000" cy="1440000"/>
          </a:xfrm>
          <a:prstGeom prst="rect">
            <a:avLst/>
          </a:prstGeom>
        </p:spPr>
      </p:pic>
      <p:pic>
        <p:nvPicPr>
          <p:cNvPr id="10" name="Bildobjekt 9">
            <a:hlinkClick r:id="rId23" action="ppaction://hlinksldjump"/>
            <a:extLst>
              <a:ext uri="{FF2B5EF4-FFF2-40B4-BE49-F238E27FC236}">
                <a16:creationId xmlns:a16="http://schemas.microsoft.com/office/drawing/2014/main" id="{2872EA0D-1D6B-EDE8-2769-ACF531F4CD7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84" y="87215"/>
            <a:ext cx="216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959</Words>
  <Application>Microsoft Office PowerPoint</Application>
  <PresentationFormat>Bredbild</PresentationFormat>
  <Paragraphs>227</Paragraphs>
  <Slides>33</Slides>
  <Notes>33</Notes>
  <HiddenSlides>0</HiddenSlides>
  <MMClips>2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Lato</vt:lpstr>
      <vt:lpstr>Open Sans</vt:lpstr>
      <vt:lpstr>Open Sans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13</cp:revision>
  <dcterms:created xsi:type="dcterms:W3CDTF">2025-09-29T18:06:07Z</dcterms:created>
  <dcterms:modified xsi:type="dcterms:W3CDTF">2026-08-18T13:28:52Z</dcterms:modified>
</cp:coreProperties>
</file>