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tags/tag3.xml" ContentType="application/vnd.openxmlformats-officedocument.presentationml.tags+xml"/>
  <Override PartName="/ppt/notesSlides/notesSlide46.xml" ContentType="application/vnd.openxmlformats-officedocument.presentationml.notesSlide+xml"/>
  <Override PartName="/ppt/tags/tag4.xml" ContentType="application/vnd.openxmlformats-officedocument.presentationml.tags+xml"/>
  <Override PartName="/ppt/notesSlides/notesSlide47.xml" ContentType="application/vnd.openxmlformats-officedocument.presentationml.notesSlide+xml"/>
  <Override PartName="/ppt/tags/tag5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tags/tag6.xml" ContentType="application/vnd.openxmlformats-officedocument.presentationml.tags+xml"/>
  <Override PartName="/ppt/notesSlides/notesSlide81.xml" ContentType="application/vnd.openxmlformats-officedocument.presentationml.notesSlide+xml"/>
  <Override PartName="/ppt/tags/tag7.xml" ContentType="application/vnd.openxmlformats-officedocument.presentationml.tags+xml"/>
  <Override PartName="/ppt/notesSlides/notesSlide8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handoutMasterIdLst>
    <p:handoutMasterId r:id="rId85"/>
  </p:handoutMasterIdLst>
  <p:sldIdLst>
    <p:sldId id="278" r:id="rId2"/>
    <p:sldId id="680" r:id="rId3"/>
    <p:sldId id="681" r:id="rId4"/>
    <p:sldId id="682" r:id="rId5"/>
    <p:sldId id="683" r:id="rId6"/>
    <p:sldId id="687" r:id="rId7"/>
    <p:sldId id="626" r:id="rId8"/>
    <p:sldId id="688" r:id="rId9"/>
    <p:sldId id="689" r:id="rId10"/>
    <p:sldId id="660" r:id="rId11"/>
    <p:sldId id="693" r:id="rId12"/>
    <p:sldId id="674" r:id="rId13"/>
    <p:sldId id="594" r:id="rId14"/>
    <p:sldId id="661" r:id="rId15"/>
    <p:sldId id="694" r:id="rId16"/>
    <p:sldId id="695" r:id="rId17"/>
    <p:sldId id="696" r:id="rId18"/>
    <p:sldId id="697" r:id="rId19"/>
    <p:sldId id="698" r:id="rId20"/>
    <p:sldId id="663" r:id="rId21"/>
    <p:sldId id="699" r:id="rId22"/>
    <p:sldId id="664" r:id="rId23"/>
    <p:sldId id="665" r:id="rId24"/>
    <p:sldId id="666" r:id="rId25"/>
    <p:sldId id="667" r:id="rId26"/>
    <p:sldId id="668" r:id="rId27"/>
    <p:sldId id="675" r:id="rId28"/>
    <p:sldId id="597" r:id="rId29"/>
    <p:sldId id="662" r:id="rId30"/>
    <p:sldId id="709" r:id="rId31"/>
    <p:sldId id="638" r:id="rId32"/>
    <p:sldId id="700" r:id="rId33"/>
    <p:sldId id="701" r:id="rId34"/>
    <p:sldId id="702" r:id="rId35"/>
    <p:sldId id="703" r:id="rId36"/>
    <p:sldId id="704" r:id="rId37"/>
    <p:sldId id="705" r:id="rId38"/>
    <p:sldId id="706" r:id="rId39"/>
    <p:sldId id="707" r:id="rId40"/>
    <p:sldId id="708" r:id="rId41"/>
    <p:sldId id="636" r:id="rId42"/>
    <p:sldId id="637" r:id="rId43"/>
    <p:sldId id="615" r:id="rId44"/>
    <p:sldId id="676" r:id="rId45"/>
    <p:sldId id="598" r:id="rId46"/>
    <p:sldId id="473" r:id="rId47"/>
    <p:sldId id="320" r:id="rId48"/>
    <p:sldId id="284" r:id="rId49"/>
    <p:sldId id="648" r:id="rId50"/>
    <p:sldId id="623" r:id="rId51"/>
    <p:sldId id="672" r:id="rId52"/>
    <p:sldId id="737" r:id="rId53"/>
    <p:sldId id="751" r:id="rId54"/>
    <p:sldId id="624" r:id="rId55"/>
    <p:sldId id="736" r:id="rId56"/>
    <p:sldId id="727" r:id="rId57"/>
    <p:sldId id="728" r:id="rId58"/>
    <p:sldId id="729" r:id="rId59"/>
    <p:sldId id="730" r:id="rId60"/>
    <p:sldId id="731" r:id="rId61"/>
    <p:sldId id="732" r:id="rId62"/>
    <p:sldId id="733" r:id="rId63"/>
    <p:sldId id="734" r:id="rId64"/>
    <p:sldId id="678" r:id="rId65"/>
    <p:sldId id="654" r:id="rId66"/>
    <p:sldId id="738" r:id="rId67"/>
    <p:sldId id="750" r:id="rId68"/>
    <p:sldId id="748" r:id="rId69"/>
    <p:sldId id="749" r:id="rId70"/>
    <p:sldId id="739" r:id="rId71"/>
    <p:sldId id="740" r:id="rId72"/>
    <p:sldId id="741" r:id="rId73"/>
    <p:sldId id="742" r:id="rId74"/>
    <p:sldId id="743" r:id="rId75"/>
    <p:sldId id="744" r:id="rId76"/>
    <p:sldId id="745" r:id="rId77"/>
    <p:sldId id="746" r:id="rId78"/>
    <p:sldId id="747" r:id="rId79"/>
    <p:sldId id="679" r:id="rId80"/>
    <p:sldId id="611" r:id="rId81"/>
    <p:sldId id="690" r:id="rId82"/>
    <p:sldId id="691" r:id="rId83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3EDF0B-C5A4-416D-A9C2-511433554B0F}" v="40" dt="2026-05-31T19:36:21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34" autoAdjust="0"/>
    <p:restoredTop sz="63791" autoAdjust="0"/>
  </p:normalViewPr>
  <p:slideViewPr>
    <p:cSldViewPr snapToGrid="0">
      <p:cViewPr varScale="1">
        <p:scale>
          <a:sx n="52" d="100"/>
          <a:sy n="52" d="100"/>
        </p:scale>
        <p:origin x="145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microsoft.com/office/2015/10/relationships/revisionInfo" Target="revisionInfo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4A8F231-AEED-4AEF-6A96-A115276464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7CFF874-4F1A-128A-42B7-0BB97C5CAE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6766B-F7B3-4AC1-B101-475CC1870112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9735F38-9C7B-E9F1-956A-29B05BBF3F7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0B3611B-75B6-6772-B8FE-545F6CCC3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A864-6A34-443E-A81A-912775B422E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976894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2026-08-19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3F9780-2C92-4519-BCB2-46E2651CC63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710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CT </a:t>
            </a:r>
            <a:r>
              <a:rPr lang="en-US" dirty="0" err="1"/>
              <a:t>Hjärna</a:t>
            </a:r>
            <a:r>
              <a:rPr lang="en-US" dirty="0"/>
              <a:t> </a:t>
            </a:r>
            <a:r>
              <a:rPr lang="en-US" dirty="0" err="1"/>
              <a:t>Epiduralhematom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17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Halsrygg Subluxation C5 på C6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Horizontal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ABC86-5927-2E96-F118-D3BA058F9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46C560-02FD-1091-7D87-815FB7696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357D87-B305-90BD-62CF-01518B348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36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125210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1991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651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058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321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395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174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409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07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Normal Pelvis </a:t>
            </a:r>
            <a:r>
              <a:rPr lang="en-US" dirty="0" err="1"/>
              <a:t>Ultraljud</a:t>
            </a:r>
            <a:r>
              <a:rPr lang="en-US" dirty="0"/>
              <a:t> av </a:t>
            </a:r>
            <a:r>
              <a:rPr lang="en-US" dirty="0" err="1"/>
              <a:t>en</a:t>
            </a:r>
            <a:r>
              <a:rPr lang="en-US" dirty="0"/>
              <a:t> 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Övre</a:t>
            </a:r>
            <a:r>
              <a:rPr lang="en-US" b="1" dirty="0"/>
              <a:t> Bild: Longitudinal </a:t>
            </a:r>
            <a:r>
              <a:rPr lang="en-US" b="1" dirty="0" err="1"/>
              <a:t>Snitt</a:t>
            </a: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Nedre</a:t>
            </a:r>
            <a:r>
              <a:rPr lang="en-US" b="1" dirty="0"/>
              <a:t> Bild: </a:t>
            </a:r>
            <a:r>
              <a:rPr lang="en-US" b="1" dirty="0" err="1"/>
              <a:t>Horisontal</a:t>
            </a:r>
            <a:r>
              <a:rPr lang="en-US" b="1" dirty="0"/>
              <a:t> </a:t>
            </a:r>
            <a:r>
              <a:rPr lang="en-US" b="1" dirty="0" err="1"/>
              <a:t>Snitt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54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Hjärna Epiduralhematom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DA99E-6481-18C2-1A70-590D6FAEB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8B687-F19B-2A2C-30BF-26CAEF3658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BB071-90B7-988B-8874-951DC1D01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Ryggrad Kotpelarfraktur i höjd med Th7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0DAC87-CA3E-9E58-8122-0D061D8992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325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16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87F07-8E1C-CD2A-4AAF-B115CD9E1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00936A-9B9E-8679-929C-81875D780A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BCF75-8FF5-D978-5D95-5A155B52B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6428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623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093575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Epiduralblödning 	Subduralblödning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147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465C1-C6D6-B857-E2C8-FC83A08FB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50A4CC-0168-42AA-A1AE-3E8D27B24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A60C61-7B7C-B6B6-A66A-819EE860D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6833870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5059569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3164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51FA3-96A3-CD03-B239-3019330AE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AE5AF-C026-C244-630F-7CB28EDC6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E2876-BB5B-B252-A815-BFB990D22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Hjärna Kontusionsblödning frontalt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EC5B6-2CE0-BDAB-D76F-86E8772B84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7127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Subarachnoidalblödning 		Kontusionsblödningar frontalt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70312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1775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174640352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AA16B-352D-AFF0-DED0-28AEAE93C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1D8CFF-4589-55B4-A70E-CB9240F7BC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9204-498E-AB79-5551-7AF0D0D10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sv-SE" sz="1800" dirty="0">
                <a:effectLst/>
                <a:latin typeface="Calibri" panose="020F0502020204030204" pitchFamily="34" charset="0"/>
                <a:ea typeface="Arial Unicode MS"/>
              </a:rPr>
              <a:t>CT Hjärna Intrakraniell blödning HÖ</a:t>
            </a:r>
            <a:endParaRPr lang="sv-SE" sz="1800" dirty="0"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057F8-1A44-C3C5-8D53-E7A8B6D9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39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2F47F-CAAB-5FCB-0DC6-BD5DC254D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8E42EA-8A0C-3850-D28C-B5FFAD773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02835-9C35-DCDC-ABE9-EF3BBE01F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Subarachnoidalblödning 		Kontusionsblödningar frontalt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4FE969-AFCC-1A67-734E-538975B0E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6410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/>
              <a:t>Uncusherniering</a:t>
            </a:r>
            <a:r>
              <a:rPr lang="en-US" sz="1200" dirty="0"/>
              <a:t> (</a:t>
            </a:r>
            <a:r>
              <a:rPr lang="en-US" sz="1200" dirty="0" err="1"/>
              <a:t>inklämning</a:t>
            </a:r>
            <a:r>
              <a:rPr lang="en-US" sz="1200" dirty="0"/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560106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A205-C532-1EBE-D067-CE6CB7F11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7C9A0-BC8D-14E0-93FA-518866DA41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8BFFD-B0CC-0219-F00F-1F23C9851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45410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B448B-B088-E842-94CF-1BDF9E98DDFA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3394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31B86-40E4-AE3D-EE3B-39D30357A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1E086-1202-CD6A-FB56-16C0E0BF4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71940-98CA-B226-5A80-E4B25178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/>
              <a:t>Medellinjeöverskjutning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DEC34-9FCF-8805-5168-935C01983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1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78AF-8784-4800-B671-06D912D693F8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67884-7CFF-4B58-9AC8-F3FA0FD7DFC7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0699-F436-45B0-80EE-2166EAD25256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610600" y="63578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b="1" i="0" kern="1200">
                <a:solidFill>
                  <a:srgbClr val="002938"/>
                </a:solidFill>
                <a:latin typeface="Trebuchet MS"/>
                <a:ea typeface="+mn-ea"/>
                <a:cs typeface="Trebuchet M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90A869D-1D7D-1A49-8AF2-CE4C657BB4CA}" type="slidenum">
              <a:rPr lang="en-US" smtClean="0"/>
              <a:pPr/>
              <a:t>‹#›</a:t>
            </a:fld>
            <a:r>
              <a:rPr lang="en-US"/>
              <a:t> of 22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5464885"/>
            <a:ext cx="12192000" cy="139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rebuchet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0280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6B2CA-2BE7-4FFA-8460-34F485B8BA7B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6DD23-8112-41A8-A140-ED1AC8E83FBA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F7518-8EB3-420A-8085-9ADE694723C2}" type="datetime1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B4E2E-FAD9-4C6F-B661-272E4AD2DE9E}" type="datetime1">
              <a:rPr lang="sv-SE" smtClean="0"/>
              <a:t>2026-08-19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567F2-2031-431B-A447-C378CED1726D}" type="datetime1">
              <a:rPr lang="sv-SE" smtClean="0"/>
              <a:t>2026-08-19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AC822-8A26-4F34-9E0A-987034D92EB7}" type="datetime1">
              <a:rPr lang="sv-SE" smtClean="0"/>
              <a:t>2026-08-19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7E8B-8FDA-4738-9EF0-6C9059AADBDE}" type="datetime1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94380-488C-4727-AC4A-0E26C872EF43}" type="datetime1">
              <a:rPr lang="sv-SE" smtClean="0"/>
              <a:t>2026-08-19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939EC-74BB-48B1-984F-0A1EF9BBEEF8}" type="datetime1">
              <a:rPr lang="sv-SE" smtClean="0"/>
              <a:t>2026-08-19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1.png"/><Relationship Id="rId18" Type="http://schemas.openxmlformats.org/officeDocument/2006/relationships/image" Target="../media/image24.jp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slide" Target="slide12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slide" Target="slide13.xml"/><Relationship Id="rId10" Type="http://schemas.openxmlformats.org/officeDocument/2006/relationships/slide" Target="slide11.xml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10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slide" Target="slide13.xml"/><Relationship Id="rId5" Type="http://schemas.openxmlformats.org/officeDocument/2006/relationships/image" Target="../media/image20.png"/><Relationship Id="rId15" Type="http://schemas.openxmlformats.org/officeDocument/2006/relationships/image" Target="../media/image22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slide" Target="slide12.xml"/><Relationship Id="rId1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11.xml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slide" Target="slide13.xml"/><Relationship Id="rId5" Type="http://schemas.openxmlformats.org/officeDocument/2006/relationships/slide" Target="slide10.xml"/><Relationship Id="rId15" Type="http://schemas.openxmlformats.org/officeDocument/2006/relationships/image" Target="../media/image22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slide" Target="slide12.xml"/><Relationship Id="rId1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6.xml"/><Relationship Id="rId18" Type="http://schemas.openxmlformats.org/officeDocument/2006/relationships/slide" Target="slide28.xml"/><Relationship Id="rId3" Type="http://schemas.openxmlformats.org/officeDocument/2006/relationships/image" Target="../media/image14.png"/><Relationship Id="rId21" Type="http://schemas.openxmlformats.org/officeDocument/2006/relationships/image" Target="../media/image24.jpg"/><Relationship Id="rId7" Type="http://schemas.openxmlformats.org/officeDocument/2006/relationships/image" Target="../media/image17.png"/><Relationship Id="rId12" Type="http://schemas.openxmlformats.org/officeDocument/2006/relationships/slide" Target="slide15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slide" Target="slide18.xml"/><Relationship Id="rId10" Type="http://schemas.openxmlformats.org/officeDocument/2006/relationships/slide" Target="slide27.xml"/><Relationship Id="rId19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slide" Target="slide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14.xml"/><Relationship Id="rId12" Type="http://schemas.openxmlformats.org/officeDocument/2006/relationships/slide" Target="slide18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slide" Target="slide17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16.xml"/><Relationship Id="rId4" Type="http://schemas.openxmlformats.org/officeDocument/2006/relationships/image" Target="../media/image3.png"/><Relationship Id="rId9" Type="http://schemas.openxmlformats.org/officeDocument/2006/relationships/slide" Target="slide27.xml"/><Relationship Id="rId14" Type="http://schemas.openxmlformats.org/officeDocument/2006/relationships/slide" Target="slide2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14.xml"/><Relationship Id="rId12" Type="http://schemas.openxmlformats.org/officeDocument/2006/relationships/slide" Target="slide18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slide" Target="slide17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27.xml"/><Relationship Id="rId14" Type="http://schemas.openxmlformats.org/officeDocument/2006/relationships/slide" Target="slide2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14.xml"/><Relationship Id="rId12" Type="http://schemas.openxmlformats.org/officeDocument/2006/relationships/slide" Target="slide18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slide" Target="slide16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27.xml"/><Relationship Id="rId14" Type="http://schemas.openxmlformats.org/officeDocument/2006/relationships/slide" Target="slide2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19.xml"/><Relationship Id="rId18" Type="http://schemas.openxmlformats.org/officeDocument/2006/relationships/slide" Target="slide15.xml"/><Relationship Id="rId26" Type="http://schemas.openxmlformats.org/officeDocument/2006/relationships/image" Target="../media/image22.png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21.xml"/><Relationship Id="rId17" Type="http://schemas.openxmlformats.org/officeDocument/2006/relationships/slide" Target="slide27.xml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6.png"/><Relationship Id="rId20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26.xml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slide" Target="slide14.xml"/><Relationship Id="rId23" Type="http://schemas.openxmlformats.org/officeDocument/2006/relationships/image" Target="../media/image23.png"/><Relationship Id="rId10" Type="http://schemas.openxmlformats.org/officeDocument/2006/relationships/slide" Target="slide24.xml"/><Relationship Id="rId19" Type="http://schemas.openxmlformats.org/officeDocument/2006/relationships/slide" Target="slide16.xml"/><Relationship Id="rId4" Type="http://schemas.openxmlformats.org/officeDocument/2006/relationships/image" Target="../media/image3.png"/><Relationship Id="rId9" Type="http://schemas.openxmlformats.org/officeDocument/2006/relationships/image" Target="../media/image35.png"/><Relationship Id="rId14" Type="http://schemas.openxmlformats.org/officeDocument/2006/relationships/slide" Target="slide23.xml"/><Relationship Id="rId22" Type="http://schemas.openxmlformats.org/officeDocument/2006/relationships/slide" Target="slide2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5.png"/><Relationship Id="rId18" Type="http://schemas.openxmlformats.org/officeDocument/2006/relationships/slide" Target="slide14.xml"/><Relationship Id="rId26" Type="http://schemas.openxmlformats.org/officeDocument/2006/relationships/slide" Target="slide28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15.xml"/><Relationship Id="rId7" Type="http://schemas.openxmlformats.org/officeDocument/2006/relationships/slide" Target="slide50.xml"/><Relationship Id="rId12" Type="http://schemas.openxmlformats.org/officeDocument/2006/relationships/slide" Target="slide21.xml"/><Relationship Id="rId17" Type="http://schemas.openxmlformats.org/officeDocument/2006/relationships/slide" Target="slide26.xml"/><Relationship Id="rId25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slide" Target="slide25.xml"/><Relationship Id="rId20" Type="http://schemas.openxmlformats.org/officeDocument/2006/relationships/slide" Target="slide27.xml"/><Relationship Id="rId29" Type="http://schemas.openxmlformats.org/officeDocument/2006/relationships/image" Target="../media/image24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7.png"/><Relationship Id="rId24" Type="http://schemas.openxmlformats.org/officeDocument/2006/relationships/slide" Target="slide18.xml"/><Relationship Id="rId5" Type="http://schemas.openxmlformats.org/officeDocument/2006/relationships/image" Target="../media/image4.png"/><Relationship Id="rId15" Type="http://schemas.openxmlformats.org/officeDocument/2006/relationships/slide" Target="slide24.xml"/><Relationship Id="rId23" Type="http://schemas.openxmlformats.org/officeDocument/2006/relationships/slide" Target="slide17.xml"/><Relationship Id="rId28" Type="http://schemas.openxmlformats.org/officeDocument/2006/relationships/image" Target="../media/image5.png"/><Relationship Id="rId10" Type="http://schemas.openxmlformats.org/officeDocument/2006/relationships/image" Target="../media/image36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34.png"/><Relationship Id="rId14" Type="http://schemas.openxmlformats.org/officeDocument/2006/relationships/slide" Target="slide23.xml"/><Relationship Id="rId22" Type="http://schemas.openxmlformats.org/officeDocument/2006/relationships/slide" Target="slide16.xml"/><Relationship Id="rId27" Type="http://schemas.openxmlformats.org/officeDocument/2006/relationships/image" Target="../media/image23.png"/><Relationship Id="rId30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2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28.xml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21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25.xml"/><Relationship Id="rId22" Type="http://schemas.openxmlformats.org/officeDocument/2006/relationships/slide" Target="slide18.xml"/><Relationship Id="rId27" Type="http://schemas.openxmlformats.org/officeDocument/2006/relationships/image" Target="../media/image24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9.xml"/><Relationship Id="rId18" Type="http://schemas.openxmlformats.org/officeDocument/2006/relationships/image" Target="../media/image26.png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16.xml"/><Relationship Id="rId7" Type="http://schemas.openxmlformats.org/officeDocument/2006/relationships/slide" Target="slide50.xml"/><Relationship Id="rId12" Type="http://schemas.openxmlformats.org/officeDocument/2006/relationships/image" Target="../media/image37.png"/><Relationship Id="rId17" Type="http://schemas.openxmlformats.org/officeDocument/2006/relationships/slide" Target="slide14.xml"/><Relationship Id="rId25" Type="http://schemas.openxmlformats.org/officeDocument/2006/relationships/slide" Target="slide28.xml"/><Relationship Id="rId2" Type="http://schemas.openxmlformats.org/officeDocument/2006/relationships/video" Target="../media/media1.mp4"/><Relationship Id="rId16" Type="http://schemas.openxmlformats.org/officeDocument/2006/relationships/slide" Target="slide26.xml"/><Relationship Id="rId20" Type="http://schemas.openxmlformats.org/officeDocument/2006/relationships/slide" Target="slide15.xml"/><Relationship Id="rId29" Type="http://schemas.openxmlformats.org/officeDocument/2006/relationships/image" Target="../media/image22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6.png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slide" Target="slide25.xml"/><Relationship Id="rId23" Type="http://schemas.openxmlformats.org/officeDocument/2006/relationships/slide" Target="slide18.xml"/><Relationship Id="rId28" Type="http://schemas.openxmlformats.org/officeDocument/2006/relationships/image" Target="../media/image24.jpg"/><Relationship Id="rId10" Type="http://schemas.openxmlformats.org/officeDocument/2006/relationships/image" Target="../media/image35.png"/><Relationship Id="rId19" Type="http://schemas.openxmlformats.org/officeDocument/2006/relationships/slide" Target="slide27.xml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34.png"/><Relationship Id="rId14" Type="http://schemas.openxmlformats.org/officeDocument/2006/relationships/slide" Target="slide23.xml"/><Relationship Id="rId22" Type="http://schemas.openxmlformats.org/officeDocument/2006/relationships/slide" Target="slide17.xml"/><Relationship Id="rId27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2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28.xml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19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25.xml"/><Relationship Id="rId22" Type="http://schemas.openxmlformats.org/officeDocument/2006/relationships/slide" Target="slide18.xml"/><Relationship Id="rId27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slide" Target="slide24.xml"/><Relationship Id="rId18" Type="http://schemas.openxmlformats.org/officeDocument/2006/relationships/slide" Target="slide2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34.png"/><Relationship Id="rId12" Type="http://schemas.openxmlformats.org/officeDocument/2006/relationships/slide" Target="slide19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28.xml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21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36.png"/><Relationship Id="rId14" Type="http://schemas.openxmlformats.org/officeDocument/2006/relationships/slide" Target="slide25.xml"/><Relationship Id="rId22" Type="http://schemas.openxmlformats.org/officeDocument/2006/relationships/slide" Target="slide18.xml"/><Relationship Id="rId27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3.xml"/><Relationship Id="rId18" Type="http://schemas.openxmlformats.org/officeDocument/2006/relationships/slide" Target="slide2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34.png"/><Relationship Id="rId12" Type="http://schemas.openxmlformats.org/officeDocument/2006/relationships/slide" Target="slide19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28.xml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21.xml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image" Target="../media/image40.jpg"/><Relationship Id="rId14" Type="http://schemas.openxmlformats.org/officeDocument/2006/relationships/slide" Target="slide25.xml"/><Relationship Id="rId22" Type="http://schemas.openxmlformats.org/officeDocument/2006/relationships/slide" Target="slide18.xml"/><Relationship Id="rId27" Type="http://schemas.openxmlformats.org/officeDocument/2006/relationships/image" Target="../media/image24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2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17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6" Type="http://schemas.openxmlformats.org/officeDocument/2006/relationships/slide" Target="slide14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9.xml"/><Relationship Id="rId24" Type="http://schemas.openxmlformats.org/officeDocument/2006/relationships/slide" Target="slide28.xml"/><Relationship Id="rId5" Type="http://schemas.openxmlformats.org/officeDocument/2006/relationships/slide" Target="slide50.xml"/><Relationship Id="rId15" Type="http://schemas.openxmlformats.org/officeDocument/2006/relationships/image" Target="../media/image41.png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slide" Target="slide15.xml"/><Relationship Id="rId4" Type="http://schemas.openxmlformats.org/officeDocument/2006/relationships/image" Target="../media/image3.png"/><Relationship Id="rId9" Type="http://schemas.openxmlformats.org/officeDocument/2006/relationships/slide" Target="slide21.xml"/><Relationship Id="rId14" Type="http://schemas.openxmlformats.org/officeDocument/2006/relationships/slide" Target="slide26.xml"/><Relationship Id="rId22" Type="http://schemas.openxmlformats.org/officeDocument/2006/relationships/slide" Target="slide18.xml"/><Relationship Id="rId27" Type="http://schemas.openxmlformats.org/officeDocument/2006/relationships/image" Target="../media/image24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19.xml"/><Relationship Id="rId18" Type="http://schemas.openxmlformats.org/officeDocument/2006/relationships/image" Target="../media/image26.png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16.xml"/><Relationship Id="rId7" Type="http://schemas.openxmlformats.org/officeDocument/2006/relationships/image" Target="../media/image34.png"/><Relationship Id="rId12" Type="http://schemas.openxmlformats.org/officeDocument/2006/relationships/image" Target="../media/image35.png"/><Relationship Id="rId17" Type="http://schemas.openxmlformats.org/officeDocument/2006/relationships/slide" Target="slide14.xml"/><Relationship Id="rId25" Type="http://schemas.openxmlformats.org/officeDocument/2006/relationships/slide" Target="slide28.xml"/><Relationship Id="rId2" Type="http://schemas.openxmlformats.org/officeDocument/2006/relationships/notesSlide" Target="../notesSlides/notesSlide26.xml"/><Relationship Id="rId16" Type="http://schemas.openxmlformats.org/officeDocument/2006/relationships/slide" Target="slide25.xml"/><Relationship Id="rId20" Type="http://schemas.openxmlformats.org/officeDocument/2006/relationships/slide" Target="slide15.xml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21.xml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slide" Target="slide24.xml"/><Relationship Id="rId23" Type="http://schemas.openxmlformats.org/officeDocument/2006/relationships/slide" Target="slide18.xml"/><Relationship Id="rId28" Type="http://schemas.openxmlformats.org/officeDocument/2006/relationships/image" Target="../media/image24.jpg"/><Relationship Id="rId10" Type="http://schemas.openxmlformats.org/officeDocument/2006/relationships/image" Target="../media/image43.jpg"/><Relationship Id="rId19" Type="http://schemas.openxmlformats.org/officeDocument/2006/relationships/slide" Target="slide27.xml"/><Relationship Id="rId4" Type="http://schemas.openxmlformats.org/officeDocument/2006/relationships/image" Target="../media/image3.png"/><Relationship Id="rId9" Type="http://schemas.openxmlformats.org/officeDocument/2006/relationships/image" Target="../media/image42.jpg"/><Relationship Id="rId14" Type="http://schemas.openxmlformats.org/officeDocument/2006/relationships/slide" Target="slide23.xml"/><Relationship Id="rId22" Type="http://schemas.openxmlformats.org/officeDocument/2006/relationships/slide" Target="slide17.xml"/><Relationship Id="rId27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27.xml"/><Relationship Id="rId12" Type="http://schemas.openxmlformats.org/officeDocument/2006/relationships/slide" Target="slide18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slide" Target="slide17.xml"/><Relationship Id="rId5" Type="http://schemas.openxmlformats.org/officeDocument/2006/relationships/slide" Target="slide14.xml"/><Relationship Id="rId15" Type="http://schemas.openxmlformats.org/officeDocument/2006/relationships/image" Target="../media/image23.png"/><Relationship Id="rId10" Type="http://schemas.openxmlformats.org/officeDocument/2006/relationships/slide" Target="slide16.xml"/><Relationship Id="rId19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slide" Target="slide15.xml"/><Relationship Id="rId1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30.xml"/><Relationship Id="rId18" Type="http://schemas.openxmlformats.org/officeDocument/2006/relationships/slide" Target="slide43.xml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image" Target="../media/image17.png"/><Relationship Id="rId12" Type="http://schemas.openxmlformats.org/officeDocument/2006/relationships/slide" Target="slide42.xml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6" Type="http://schemas.openxmlformats.org/officeDocument/2006/relationships/slide" Target="slide32.xml"/><Relationship Id="rId20" Type="http://schemas.openxmlformats.org/officeDocument/2006/relationships/slide" Target="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slide" Target="slide44.xml"/><Relationship Id="rId23" Type="http://schemas.openxmlformats.org/officeDocument/2006/relationships/image" Target="../media/image24.jpg"/><Relationship Id="rId10" Type="http://schemas.openxmlformats.org/officeDocument/2006/relationships/slide" Target="slide41.xml"/><Relationship Id="rId19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slide" Target="slide31.xml"/><Relationship Id="rId2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32.xml"/><Relationship Id="rId18" Type="http://schemas.openxmlformats.org/officeDocument/2006/relationships/image" Target="../media/image24.jpg"/><Relationship Id="rId3" Type="http://schemas.openxmlformats.org/officeDocument/2006/relationships/image" Target="../media/image4.png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slide" Target="slide31.xml"/><Relationship Id="rId5" Type="http://schemas.openxmlformats.org/officeDocument/2006/relationships/image" Target="../media/image20.png"/><Relationship Id="rId15" Type="http://schemas.openxmlformats.org/officeDocument/2006/relationships/slide" Target="slide45.xml"/><Relationship Id="rId10" Type="http://schemas.openxmlformats.org/officeDocument/2006/relationships/slide" Target="slide42.xml"/><Relationship Id="rId19" Type="http://schemas.openxmlformats.org/officeDocument/2006/relationships/slide" Target="slide43.xml"/><Relationship Id="rId4" Type="http://schemas.openxmlformats.org/officeDocument/2006/relationships/image" Target="../media/image3.png"/><Relationship Id="rId9" Type="http://schemas.openxmlformats.org/officeDocument/2006/relationships/slide" Target="slide41.xml"/><Relationship Id="rId1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32.xml"/><Relationship Id="rId18" Type="http://schemas.openxmlformats.org/officeDocument/2006/relationships/image" Target="../media/image24.jpg"/><Relationship Id="rId3" Type="http://schemas.openxmlformats.org/officeDocument/2006/relationships/image" Target="../media/image4.png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2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slide" Target="slide30.xml"/><Relationship Id="rId5" Type="http://schemas.openxmlformats.org/officeDocument/2006/relationships/image" Target="../media/image20.png"/><Relationship Id="rId15" Type="http://schemas.openxmlformats.org/officeDocument/2006/relationships/slide" Target="slide45.xml"/><Relationship Id="rId10" Type="http://schemas.openxmlformats.org/officeDocument/2006/relationships/slide" Target="slide42.xml"/><Relationship Id="rId19" Type="http://schemas.openxmlformats.org/officeDocument/2006/relationships/slide" Target="slide43.xml"/><Relationship Id="rId4" Type="http://schemas.openxmlformats.org/officeDocument/2006/relationships/image" Target="../media/image3.png"/><Relationship Id="rId9" Type="http://schemas.openxmlformats.org/officeDocument/2006/relationships/slide" Target="slide41.xml"/><Relationship Id="rId1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slide" Target="slide19.xml"/><Relationship Id="rId18" Type="http://schemas.openxmlformats.org/officeDocument/2006/relationships/slide" Target="slide42.xml"/><Relationship Id="rId26" Type="http://schemas.openxmlformats.org/officeDocument/2006/relationships/image" Target="../media/image24.jpg"/><Relationship Id="rId3" Type="http://schemas.openxmlformats.org/officeDocument/2006/relationships/image" Target="../media/image4.png"/><Relationship Id="rId21" Type="http://schemas.openxmlformats.org/officeDocument/2006/relationships/slide" Target="slide44.xml"/><Relationship Id="rId7" Type="http://schemas.openxmlformats.org/officeDocument/2006/relationships/image" Target="../media/image34.png"/><Relationship Id="rId12" Type="http://schemas.openxmlformats.org/officeDocument/2006/relationships/slide" Target="slide21.xml"/><Relationship Id="rId17" Type="http://schemas.openxmlformats.org/officeDocument/2006/relationships/slide" Target="slide41.xml"/><Relationship Id="rId25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26.png"/><Relationship Id="rId20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26.xml"/><Relationship Id="rId24" Type="http://schemas.openxmlformats.org/officeDocument/2006/relationships/image" Target="../media/image23.png"/><Relationship Id="rId5" Type="http://schemas.openxmlformats.org/officeDocument/2006/relationships/slide" Target="slide50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image" Target="../media/image22.png"/><Relationship Id="rId10" Type="http://schemas.openxmlformats.org/officeDocument/2006/relationships/slide" Target="slide24.xml"/><Relationship Id="rId19" Type="http://schemas.openxmlformats.org/officeDocument/2006/relationships/slide" Target="slide30.xml"/><Relationship Id="rId4" Type="http://schemas.openxmlformats.org/officeDocument/2006/relationships/image" Target="../media/image3.png"/><Relationship Id="rId9" Type="http://schemas.openxmlformats.org/officeDocument/2006/relationships/image" Target="../media/image35.png"/><Relationship Id="rId14" Type="http://schemas.openxmlformats.org/officeDocument/2006/relationships/slide" Target="slide23.xml"/><Relationship Id="rId22" Type="http://schemas.openxmlformats.org/officeDocument/2006/relationships/image" Target="../media/image21.png"/><Relationship Id="rId27" Type="http://schemas.openxmlformats.org/officeDocument/2006/relationships/slide" Target="slide4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5.png"/><Relationship Id="rId18" Type="http://schemas.openxmlformats.org/officeDocument/2006/relationships/slide" Target="slide29.xml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2.xml"/><Relationship Id="rId7" Type="http://schemas.openxmlformats.org/officeDocument/2006/relationships/slide" Target="slide50.xml"/><Relationship Id="rId12" Type="http://schemas.openxmlformats.org/officeDocument/2006/relationships/slide" Target="slide21.xml"/><Relationship Id="rId17" Type="http://schemas.openxmlformats.org/officeDocument/2006/relationships/slide" Target="slide26.xml"/><Relationship Id="rId25" Type="http://schemas.openxmlformats.org/officeDocument/2006/relationships/slide" Target="slide32.xml"/><Relationship Id="rId2" Type="http://schemas.openxmlformats.org/officeDocument/2006/relationships/video" Target="../media/media1.mp4"/><Relationship Id="rId16" Type="http://schemas.openxmlformats.org/officeDocument/2006/relationships/slide" Target="slide25.xml"/><Relationship Id="rId20" Type="http://schemas.openxmlformats.org/officeDocument/2006/relationships/slide" Target="slide41.xml"/><Relationship Id="rId29" Type="http://schemas.openxmlformats.org/officeDocument/2006/relationships/image" Target="../media/image5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7.png"/><Relationship Id="rId24" Type="http://schemas.openxmlformats.org/officeDocument/2006/relationships/slide" Target="slide44.xml"/><Relationship Id="rId32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slide" Target="slide24.xml"/><Relationship Id="rId23" Type="http://schemas.openxmlformats.org/officeDocument/2006/relationships/slide" Target="slide31.xml"/><Relationship Id="rId28" Type="http://schemas.openxmlformats.org/officeDocument/2006/relationships/image" Target="../media/image23.png"/><Relationship Id="rId10" Type="http://schemas.openxmlformats.org/officeDocument/2006/relationships/image" Target="../media/image36.png"/><Relationship Id="rId19" Type="http://schemas.openxmlformats.org/officeDocument/2006/relationships/image" Target="../media/image26.png"/><Relationship Id="rId31" Type="http://schemas.openxmlformats.org/officeDocument/2006/relationships/slide" Target="slide43.xml"/><Relationship Id="rId4" Type="http://schemas.openxmlformats.org/officeDocument/2006/relationships/notesSlide" Target="../notesSlides/notesSlide33.xml"/><Relationship Id="rId9" Type="http://schemas.openxmlformats.org/officeDocument/2006/relationships/image" Target="../media/image34.png"/><Relationship Id="rId14" Type="http://schemas.openxmlformats.org/officeDocument/2006/relationships/slide" Target="slide23.xml"/><Relationship Id="rId22" Type="http://schemas.openxmlformats.org/officeDocument/2006/relationships/slide" Target="slide30.xml"/><Relationship Id="rId27" Type="http://schemas.openxmlformats.org/officeDocument/2006/relationships/slide" Target="slide45.xml"/><Relationship Id="rId30" Type="http://schemas.openxmlformats.org/officeDocument/2006/relationships/image" Target="../media/image24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41.xml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31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slide" Target="slide45.xml"/><Relationship Id="rId2" Type="http://schemas.openxmlformats.org/officeDocument/2006/relationships/notesSlide" Target="../notesSlides/notesSlide34.xml"/><Relationship Id="rId16" Type="http://schemas.openxmlformats.org/officeDocument/2006/relationships/slide" Target="slide29.xml"/><Relationship Id="rId20" Type="http://schemas.openxmlformats.org/officeDocument/2006/relationships/slide" Target="slide30.xml"/><Relationship Id="rId29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slide" Target="slide32.xml"/><Relationship Id="rId28" Type="http://schemas.openxmlformats.org/officeDocument/2006/relationships/image" Target="../media/image24.jpg"/><Relationship Id="rId10" Type="http://schemas.openxmlformats.org/officeDocument/2006/relationships/slide" Target="slide21.xml"/><Relationship Id="rId19" Type="http://schemas.openxmlformats.org/officeDocument/2006/relationships/slide" Target="slide42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25.xml"/><Relationship Id="rId22" Type="http://schemas.openxmlformats.org/officeDocument/2006/relationships/slide" Target="slide44.xml"/><Relationship Id="rId27" Type="http://schemas.openxmlformats.org/officeDocument/2006/relationships/image" Target="../media/image5.png"/><Relationship Id="rId30" Type="http://schemas.openxmlformats.org/officeDocument/2006/relationships/image" Target="../media/image2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9.xml"/><Relationship Id="rId18" Type="http://schemas.openxmlformats.org/officeDocument/2006/relationships/image" Target="../media/image26.png"/><Relationship Id="rId26" Type="http://schemas.openxmlformats.org/officeDocument/2006/relationships/slide" Target="slide45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30.xml"/><Relationship Id="rId7" Type="http://schemas.openxmlformats.org/officeDocument/2006/relationships/slide" Target="slide50.xml"/><Relationship Id="rId12" Type="http://schemas.openxmlformats.org/officeDocument/2006/relationships/image" Target="../media/image37.png"/><Relationship Id="rId17" Type="http://schemas.openxmlformats.org/officeDocument/2006/relationships/slide" Target="slide29.xml"/><Relationship Id="rId25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slide" Target="slide26.xml"/><Relationship Id="rId20" Type="http://schemas.openxmlformats.org/officeDocument/2006/relationships/slide" Target="slide42.xml"/><Relationship Id="rId29" Type="http://schemas.openxmlformats.org/officeDocument/2006/relationships/image" Target="../media/image24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6.png"/><Relationship Id="rId24" Type="http://schemas.openxmlformats.org/officeDocument/2006/relationships/slide" Target="slide32.xml"/><Relationship Id="rId5" Type="http://schemas.openxmlformats.org/officeDocument/2006/relationships/image" Target="../media/image4.png"/><Relationship Id="rId15" Type="http://schemas.openxmlformats.org/officeDocument/2006/relationships/slide" Target="slide25.xml"/><Relationship Id="rId23" Type="http://schemas.openxmlformats.org/officeDocument/2006/relationships/slide" Target="slide44.xml"/><Relationship Id="rId28" Type="http://schemas.openxmlformats.org/officeDocument/2006/relationships/image" Target="../media/image5.png"/><Relationship Id="rId10" Type="http://schemas.openxmlformats.org/officeDocument/2006/relationships/image" Target="../media/image35.png"/><Relationship Id="rId19" Type="http://schemas.openxmlformats.org/officeDocument/2006/relationships/slide" Target="slide41.xml"/><Relationship Id="rId31" Type="http://schemas.openxmlformats.org/officeDocument/2006/relationships/image" Target="../media/image22.pn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34.png"/><Relationship Id="rId14" Type="http://schemas.openxmlformats.org/officeDocument/2006/relationships/slide" Target="slide23.xml"/><Relationship Id="rId22" Type="http://schemas.openxmlformats.org/officeDocument/2006/relationships/slide" Target="slide31.xml"/><Relationship Id="rId27" Type="http://schemas.openxmlformats.org/officeDocument/2006/relationships/image" Target="../media/image23.png"/><Relationship Id="rId30" Type="http://schemas.openxmlformats.org/officeDocument/2006/relationships/slide" Target="slide4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41.xml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31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slide" Target="slide45.xml"/><Relationship Id="rId2" Type="http://schemas.openxmlformats.org/officeDocument/2006/relationships/notesSlide" Target="../notesSlides/notesSlide36.xml"/><Relationship Id="rId16" Type="http://schemas.openxmlformats.org/officeDocument/2006/relationships/slide" Target="slide29.xml"/><Relationship Id="rId20" Type="http://schemas.openxmlformats.org/officeDocument/2006/relationships/slide" Target="slide30.xml"/><Relationship Id="rId29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slide" Target="slide32.xml"/><Relationship Id="rId28" Type="http://schemas.openxmlformats.org/officeDocument/2006/relationships/image" Target="../media/image24.jpg"/><Relationship Id="rId10" Type="http://schemas.openxmlformats.org/officeDocument/2006/relationships/slide" Target="slide19.xml"/><Relationship Id="rId19" Type="http://schemas.openxmlformats.org/officeDocument/2006/relationships/slide" Target="slide42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25.xml"/><Relationship Id="rId22" Type="http://schemas.openxmlformats.org/officeDocument/2006/relationships/slide" Target="slide44.xml"/><Relationship Id="rId27" Type="http://schemas.openxmlformats.org/officeDocument/2006/relationships/image" Target="../media/image5.png"/><Relationship Id="rId30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slide" Target="slide24.xml"/><Relationship Id="rId18" Type="http://schemas.openxmlformats.org/officeDocument/2006/relationships/slide" Target="slide41.xml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31.xml"/><Relationship Id="rId7" Type="http://schemas.openxmlformats.org/officeDocument/2006/relationships/image" Target="../media/image34.png"/><Relationship Id="rId12" Type="http://schemas.openxmlformats.org/officeDocument/2006/relationships/slide" Target="slide19.xml"/><Relationship Id="rId17" Type="http://schemas.openxmlformats.org/officeDocument/2006/relationships/image" Target="../media/image26.png"/><Relationship Id="rId25" Type="http://schemas.openxmlformats.org/officeDocument/2006/relationships/slide" Target="slide45.xml"/><Relationship Id="rId2" Type="http://schemas.openxmlformats.org/officeDocument/2006/relationships/notesSlide" Target="../notesSlides/notesSlide37.xml"/><Relationship Id="rId16" Type="http://schemas.openxmlformats.org/officeDocument/2006/relationships/slide" Target="slide29.xml"/><Relationship Id="rId20" Type="http://schemas.openxmlformats.org/officeDocument/2006/relationships/slide" Target="slide30.xml"/><Relationship Id="rId29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slide" Target="slide32.xml"/><Relationship Id="rId28" Type="http://schemas.openxmlformats.org/officeDocument/2006/relationships/image" Target="../media/image24.jpg"/><Relationship Id="rId10" Type="http://schemas.openxmlformats.org/officeDocument/2006/relationships/slide" Target="slide21.xml"/><Relationship Id="rId19" Type="http://schemas.openxmlformats.org/officeDocument/2006/relationships/slide" Target="slide42.xml"/><Relationship Id="rId4" Type="http://schemas.openxmlformats.org/officeDocument/2006/relationships/image" Target="../media/image3.png"/><Relationship Id="rId9" Type="http://schemas.openxmlformats.org/officeDocument/2006/relationships/image" Target="../media/image36.png"/><Relationship Id="rId14" Type="http://schemas.openxmlformats.org/officeDocument/2006/relationships/slide" Target="slide25.xml"/><Relationship Id="rId22" Type="http://schemas.openxmlformats.org/officeDocument/2006/relationships/slide" Target="slide44.xml"/><Relationship Id="rId27" Type="http://schemas.openxmlformats.org/officeDocument/2006/relationships/image" Target="../media/image5.png"/><Relationship Id="rId30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3.xml"/><Relationship Id="rId18" Type="http://schemas.openxmlformats.org/officeDocument/2006/relationships/slide" Target="slide41.xml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31.xml"/><Relationship Id="rId7" Type="http://schemas.openxmlformats.org/officeDocument/2006/relationships/image" Target="../media/image34.png"/><Relationship Id="rId12" Type="http://schemas.openxmlformats.org/officeDocument/2006/relationships/slide" Target="slide19.xml"/><Relationship Id="rId17" Type="http://schemas.openxmlformats.org/officeDocument/2006/relationships/image" Target="../media/image26.png"/><Relationship Id="rId25" Type="http://schemas.openxmlformats.org/officeDocument/2006/relationships/slide" Target="slide45.xml"/><Relationship Id="rId2" Type="http://schemas.openxmlformats.org/officeDocument/2006/relationships/notesSlide" Target="../notesSlides/notesSlide38.xml"/><Relationship Id="rId16" Type="http://schemas.openxmlformats.org/officeDocument/2006/relationships/slide" Target="slide29.xml"/><Relationship Id="rId20" Type="http://schemas.openxmlformats.org/officeDocument/2006/relationships/slide" Target="slide30.xml"/><Relationship Id="rId29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slide" Target="slide26.xml"/><Relationship Id="rId23" Type="http://schemas.openxmlformats.org/officeDocument/2006/relationships/slide" Target="slide32.xml"/><Relationship Id="rId28" Type="http://schemas.openxmlformats.org/officeDocument/2006/relationships/image" Target="../media/image24.jpg"/><Relationship Id="rId10" Type="http://schemas.openxmlformats.org/officeDocument/2006/relationships/slide" Target="slide21.xml"/><Relationship Id="rId19" Type="http://schemas.openxmlformats.org/officeDocument/2006/relationships/slide" Target="slide42.xml"/><Relationship Id="rId4" Type="http://schemas.openxmlformats.org/officeDocument/2006/relationships/image" Target="../media/image3.png"/><Relationship Id="rId9" Type="http://schemas.openxmlformats.org/officeDocument/2006/relationships/image" Target="../media/image40.jpg"/><Relationship Id="rId14" Type="http://schemas.openxmlformats.org/officeDocument/2006/relationships/slide" Target="slide25.xml"/><Relationship Id="rId22" Type="http://schemas.openxmlformats.org/officeDocument/2006/relationships/slide" Target="slide44.xml"/><Relationship Id="rId27" Type="http://schemas.openxmlformats.org/officeDocument/2006/relationships/image" Target="../media/image5.png"/><Relationship Id="rId30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24.xml"/><Relationship Id="rId18" Type="http://schemas.openxmlformats.org/officeDocument/2006/relationships/slide" Target="slide41.xml"/><Relationship Id="rId26" Type="http://schemas.openxmlformats.org/officeDocument/2006/relationships/image" Target="../media/image23.png"/><Relationship Id="rId3" Type="http://schemas.openxmlformats.org/officeDocument/2006/relationships/image" Target="../media/image4.png"/><Relationship Id="rId21" Type="http://schemas.openxmlformats.org/officeDocument/2006/relationships/slide" Target="slide31.xml"/><Relationship Id="rId7" Type="http://schemas.openxmlformats.org/officeDocument/2006/relationships/image" Target="../media/image34.png"/><Relationship Id="rId12" Type="http://schemas.openxmlformats.org/officeDocument/2006/relationships/slide" Target="slide23.xml"/><Relationship Id="rId17" Type="http://schemas.openxmlformats.org/officeDocument/2006/relationships/image" Target="../media/image26.png"/><Relationship Id="rId25" Type="http://schemas.openxmlformats.org/officeDocument/2006/relationships/slide" Target="slide45.xml"/><Relationship Id="rId2" Type="http://schemas.openxmlformats.org/officeDocument/2006/relationships/notesSlide" Target="../notesSlides/notesSlide39.xml"/><Relationship Id="rId16" Type="http://schemas.openxmlformats.org/officeDocument/2006/relationships/slide" Target="slide29.xml"/><Relationship Id="rId20" Type="http://schemas.openxmlformats.org/officeDocument/2006/relationships/slide" Target="slide30.xml"/><Relationship Id="rId29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9.xml"/><Relationship Id="rId24" Type="http://schemas.openxmlformats.org/officeDocument/2006/relationships/image" Target="../media/image21.png"/><Relationship Id="rId5" Type="http://schemas.openxmlformats.org/officeDocument/2006/relationships/slide" Target="slide50.xml"/><Relationship Id="rId15" Type="http://schemas.openxmlformats.org/officeDocument/2006/relationships/image" Target="../media/image41.png"/><Relationship Id="rId23" Type="http://schemas.openxmlformats.org/officeDocument/2006/relationships/slide" Target="slide32.xml"/><Relationship Id="rId28" Type="http://schemas.openxmlformats.org/officeDocument/2006/relationships/image" Target="../media/image24.jpg"/><Relationship Id="rId10" Type="http://schemas.openxmlformats.org/officeDocument/2006/relationships/image" Target="../media/image35.png"/><Relationship Id="rId19" Type="http://schemas.openxmlformats.org/officeDocument/2006/relationships/slide" Target="slide42.xml"/><Relationship Id="rId4" Type="http://schemas.openxmlformats.org/officeDocument/2006/relationships/image" Target="../media/image3.png"/><Relationship Id="rId9" Type="http://schemas.openxmlformats.org/officeDocument/2006/relationships/slide" Target="slide21.xml"/><Relationship Id="rId14" Type="http://schemas.openxmlformats.org/officeDocument/2006/relationships/slide" Target="slide26.xml"/><Relationship Id="rId22" Type="http://schemas.openxmlformats.org/officeDocument/2006/relationships/slide" Target="slide44.xml"/><Relationship Id="rId27" Type="http://schemas.openxmlformats.org/officeDocument/2006/relationships/image" Target="../media/image5.png"/><Relationship Id="rId30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19.xml"/><Relationship Id="rId18" Type="http://schemas.openxmlformats.org/officeDocument/2006/relationships/image" Target="../media/image26.png"/><Relationship Id="rId26" Type="http://schemas.openxmlformats.org/officeDocument/2006/relationships/slide" Target="slide45.xml"/><Relationship Id="rId3" Type="http://schemas.openxmlformats.org/officeDocument/2006/relationships/image" Target="../media/image4.png"/><Relationship Id="rId21" Type="http://schemas.openxmlformats.org/officeDocument/2006/relationships/slide" Target="slide30.xml"/><Relationship Id="rId7" Type="http://schemas.openxmlformats.org/officeDocument/2006/relationships/image" Target="../media/image34.png"/><Relationship Id="rId12" Type="http://schemas.openxmlformats.org/officeDocument/2006/relationships/image" Target="../media/image35.png"/><Relationship Id="rId17" Type="http://schemas.openxmlformats.org/officeDocument/2006/relationships/slide" Target="slide29.xml"/><Relationship Id="rId25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6" Type="http://schemas.openxmlformats.org/officeDocument/2006/relationships/slide" Target="slide25.xml"/><Relationship Id="rId20" Type="http://schemas.openxmlformats.org/officeDocument/2006/relationships/slide" Target="slide42.xml"/><Relationship Id="rId29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21.xml"/><Relationship Id="rId24" Type="http://schemas.openxmlformats.org/officeDocument/2006/relationships/slide" Target="slide32.xml"/><Relationship Id="rId5" Type="http://schemas.openxmlformats.org/officeDocument/2006/relationships/slide" Target="slide50.xml"/><Relationship Id="rId15" Type="http://schemas.openxmlformats.org/officeDocument/2006/relationships/slide" Target="slide24.xml"/><Relationship Id="rId23" Type="http://schemas.openxmlformats.org/officeDocument/2006/relationships/slide" Target="slide44.xml"/><Relationship Id="rId28" Type="http://schemas.openxmlformats.org/officeDocument/2006/relationships/image" Target="../media/image5.png"/><Relationship Id="rId10" Type="http://schemas.openxmlformats.org/officeDocument/2006/relationships/image" Target="../media/image43.jpg"/><Relationship Id="rId19" Type="http://schemas.openxmlformats.org/officeDocument/2006/relationships/slide" Target="slide41.xml"/><Relationship Id="rId31" Type="http://schemas.openxmlformats.org/officeDocument/2006/relationships/image" Target="../media/image22.png"/><Relationship Id="rId4" Type="http://schemas.openxmlformats.org/officeDocument/2006/relationships/image" Target="../media/image3.png"/><Relationship Id="rId9" Type="http://schemas.openxmlformats.org/officeDocument/2006/relationships/image" Target="../media/image42.jpg"/><Relationship Id="rId14" Type="http://schemas.openxmlformats.org/officeDocument/2006/relationships/slide" Target="slide23.xml"/><Relationship Id="rId22" Type="http://schemas.openxmlformats.org/officeDocument/2006/relationships/slide" Target="slide31.xml"/><Relationship Id="rId27" Type="http://schemas.openxmlformats.org/officeDocument/2006/relationships/image" Target="../media/image23.png"/><Relationship Id="rId30" Type="http://schemas.openxmlformats.org/officeDocument/2006/relationships/slide" Target="slide4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32.xml"/><Relationship Id="rId18" Type="http://schemas.openxmlformats.org/officeDocument/2006/relationships/image" Target="../media/image24.jpg"/><Relationship Id="rId3" Type="http://schemas.openxmlformats.org/officeDocument/2006/relationships/image" Target="../media/image4.png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slide" Target="slide31.xml"/><Relationship Id="rId5" Type="http://schemas.openxmlformats.org/officeDocument/2006/relationships/image" Target="../media/image20.png"/><Relationship Id="rId15" Type="http://schemas.openxmlformats.org/officeDocument/2006/relationships/slide" Target="slide45.xml"/><Relationship Id="rId10" Type="http://schemas.openxmlformats.org/officeDocument/2006/relationships/slide" Target="slide30.xml"/><Relationship Id="rId19" Type="http://schemas.openxmlformats.org/officeDocument/2006/relationships/slide" Target="slide43.xml"/><Relationship Id="rId4" Type="http://schemas.openxmlformats.org/officeDocument/2006/relationships/image" Target="../media/image3.png"/><Relationship Id="rId9" Type="http://schemas.openxmlformats.org/officeDocument/2006/relationships/slide" Target="slide42.xml"/><Relationship Id="rId1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32.xml"/><Relationship Id="rId18" Type="http://schemas.openxmlformats.org/officeDocument/2006/relationships/image" Target="../media/image24.jpg"/><Relationship Id="rId3" Type="http://schemas.openxmlformats.org/officeDocument/2006/relationships/image" Target="../media/image4.png"/><Relationship Id="rId7" Type="http://schemas.openxmlformats.org/officeDocument/2006/relationships/slide" Target="slide29.xml"/><Relationship Id="rId12" Type="http://schemas.openxmlformats.org/officeDocument/2006/relationships/slide" Target="slide44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6" Type="http://schemas.openxmlformats.org/officeDocument/2006/relationships/image" Target="../media/image2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slide" Target="slide31.xml"/><Relationship Id="rId5" Type="http://schemas.openxmlformats.org/officeDocument/2006/relationships/image" Target="../media/image20.png"/><Relationship Id="rId15" Type="http://schemas.openxmlformats.org/officeDocument/2006/relationships/slide" Target="slide45.xml"/><Relationship Id="rId10" Type="http://schemas.openxmlformats.org/officeDocument/2006/relationships/slide" Target="slide30.xml"/><Relationship Id="rId19" Type="http://schemas.openxmlformats.org/officeDocument/2006/relationships/slide" Target="slide43.xml"/><Relationship Id="rId4" Type="http://schemas.openxmlformats.org/officeDocument/2006/relationships/image" Target="../media/image3.png"/><Relationship Id="rId9" Type="http://schemas.openxmlformats.org/officeDocument/2006/relationships/slide" Target="slide41.xml"/><Relationship Id="rId1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31.xml"/><Relationship Id="rId1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slide" Target="slide29.xml"/><Relationship Id="rId12" Type="http://schemas.openxmlformats.org/officeDocument/2006/relationships/slide" Target="slide30.xml"/><Relationship Id="rId17" Type="http://schemas.openxmlformats.org/officeDocument/2006/relationships/slide" Target="slide45.xml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21.png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slide" Target="slide42.xml"/><Relationship Id="rId5" Type="http://schemas.openxmlformats.org/officeDocument/2006/relationships/image" Target="../media/image22.png"/><Relationship Id="rId15" Type="http://schemas.openxmlformats.org/officeDocument/2006/relationships/slide" Target="slide32.xml"/><Relationship Id="rId10" Type="http://schemas.openxmlformats.org/officeDocument/2006/relationships/image" Target="../media/image20.png"/><Relationship Id="rId19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slide" Target="slide41.xml"/><Relationship Id="rId14" Type="http://schemas.openxmlformats.org/officeDocument/2006/relationships/slide" Target="slide4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32.xml"/><Relationship Id="rId18" Type="http://schemas.openxmlformats.org/officeDocument/2006/relationships/image" Target="../media/image24.jpg"/><Relationship Id="rId3" Type="http://schemas.openxmlformats.org/officeDocument/2006/relationships/image" Target="../media/image4.png"/><Relationship Id="rId21" Type="http://schemas.openxmlformats.org/officeDocument/2006/relationships/image" Target="../media/image27.png"/><Relationship Id="rId7" Type="http://schemas.openxmlformats.org/officeDocument/2006/relationships/slide" Target="slide41.xml"/><Relationship Id="rId12" Type="http://schemas.openxmlformats.org/officeDocument/2006/relationships/slide" Target="slide44.xml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6" Type="http://schemas.openxmlformats.org/officeDocument/2006/relationships/image" Target="../media/image23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slide" Target="slide31.xml"/><Relationship Id="rId5" Type="http://schemas.openxmlformats.org/officeDocument/2006/relationships/slide" Target="slide29.xml"/><Relationship Id="rId15" Type="http://schemas.openxmlformats.org/officeDocument/2006/relationships/slide" Target="slide45.xml"/><Relationship Id="rId10" Type="http://schemas.openxmlformats.org/officeDocument/2006/relationships/slide" Target="slide30.xml"/><Relationship Id="rId19" Type="http://schemas.openxmlformats.org/officeDocument/2006/relationships/slide" Target="slide43.xml"/><Relationship Id="rId4" Type="http://schemas.openxmlformats.org/officeDocument/2006/relationships/image" Target="../media/image3.png"/><Relationship Id="rId9" Type="http://schemas.openxmlformats.org/officeDocument/2006/relationships/slide" Target="slide42.xml"/><Relationship Id="rId1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8.png"/><Relationship Id="rId7" Type="http://schemas.openxmlformats.org/officeDocument/2006/relationships/slide" Target="slide1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50.png"/><Relationship Id="rId4" Type="http://schemas.openxmlformats.org/officeDocument/2006/relationships/image" Target="../media/image2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54.xml"/><Relationship Id="rId18" Type="http://schemas.openxmlformats.org/officeDocument/2006/relationships/image" Target="../media/image22.png"/><Relationship Id="rId3" Type="http://schemas.openxmlformats.org/officeDocument/2006/relationships/image" Target="../media/image14.png"/><Relationship Id="rId21" Type="http://schemas.openxmlformats.org/officeDocument/2006/relationships/image" Target="../media/image5.png"/><Relationship Id="rId7" Type="http://schemas.openxmlformats.org/officeDocument/2006/relationships/image" Target="../media/image17.png"/><Relationship Id="rId12" Type="http://schemas.openxmlformats.org/officeDocument/2006/relationships/slide" Target="slide64.xml"/><Relationship Id="rId17" Type="http://schemas.openxmlformats.org/officeDocument/2006/relationships/slide" Target="slide52.xml"/><Relationship Id="rId2" Type="http://schemas.openxmlformats.org/officeDocument/2006/relationships/notesSlide" Target="../notesSlides/notesSlide51.xml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slide" Target="slide56.xml"/><Relationship Id="rId10" Type="http://schemas.openxmlformats.org/officeDocument/2006/relationships/slide" Target="slide53.xml"/><Relationship Id="rId19" Type="http://schemas.openxmlformats.org/officeDocument/2006/relationships/slide" Target="slide65.xml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slide" Target="slide55.xml"/><Relationship Id="rId22" Type="http://schemas.openxmlformats.org/officeDocument/2006/relationships/image" Target="../media/image24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55.xml"/><Relationship Id="rId1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51.xml"/><Relationship Id="rId12" Type="http://schemas.openxmlformats.org/officeDocument/2006/relationships/slide" Target="slide54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52.xml"/><Relationship Id="rId16" Type="http://schemas.openxmlformats.org/officeDocument/2006/relationships/slide" Target="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slide" Target="slide64.xml"/><Relationship Id="rId5" Type="http://schemas.openxmlformats.org/officeDocument/2006/relationships/image" Target="../media/image22.png"/><Relationship Id="rId15" Type="http://schemas.openxmlformats.org/officeDocument/2006/relationships/image" Target="../media/image21.png"/><Relationship Id="rId10" Type="http://schemas.openxmlformats.org/officeDocument/2006/relationships/image" Target="../media/image20.png"/><Relationship Id="rId19" Type="http://schemas.openxmlformats.org/officeDocument/2006/relationships/image" Target="../media/image24.jpg"/><Relationship Id="rId4" Type="http://schemas.openxmlformats.org/officeDocument/2006/relationships/image" Target="../media/image3.png"/><Relationship Id="rId9" Type="http://schemas.openxmlformats.org/officeDocument/2006/relationships/slide" Target="slide53.xml"/><Relationship Id="rId14" Type="http://schemas.openxmlformats.org/officeDocument/2006/relationships/slide" Target="slide5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5.xml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12" Type="http://schemas.openxmlformats.org/officeDocument/2006/relationships/image" Target="../media/image21.png"/><Relationship Id="rId17" Type="http://schemas.openxmlformats.org/officeDocument/2006/relationships/slide" Target="slide52.xml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slide" Target="slide51.xml"/><Relationship Id="rId11" Type="http://schemas.openxmlformats.org/officeDocument/2006/relationships/slide" Target="slide56.xml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slide" Target="slide55.xml"/><Relationship Id="rId19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slide" Target="slide54.xml"/><Relationship Id="rId1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65.xml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51.xml"/><Relationship Id="rId12" Type="http://schemas.openxmlformats.org/officeDocument/2006/relationships/image" Target="../media/image21.png"/><Relationship Id="rId17" Type="http://schemas.openxmlformats.org/officeDocument/2006/relationships/slide" Target="slide52.xml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slide" Target="slide56.xml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slide" Target="slide55.xml"/><Relationship Id="rId19" Type="http://schemas.openxmlformats.org/officeDocument/2006/relationships/slide" Target="slide53.xml"/><Relationship Id="rId4" Type="http://schemas.openxmlformats.org/officeDocument/2006/relationships/image" Target="../media/image3.png"/><Relationship Id="rId9" Type="http://schemas.openxmlformats.org/officeDocument/2006/relationships/slide" Target="slide64.xml"/><Relationship Id="rId14" Type="http://schemas.openxmlformats.org/officeDocument/2006/relationships/image" Target="../media/image2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slide" Target="slide65.xml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51.xml"/><Relationship Id="rId12" Type="http://schemas.openxmlformats.org/officeDocument/2006/relationships/image" Target="../media/image21.png"/><Relationship Id="rId17" Type="http://schemas.openxmlformats.org/officeDocument/2006/relationships/slide" Target="slide52.xml"/><Relationship Id="rId2" Type="http://schemas.openxmlformats.org/officeDocument/2006/relationships/notesSlide" Target="../notesSlides/notesSlide55.xml"/><Relationship Id="rId16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slide" Target="slide56.xml"/><Relationship Id="rId5" Type="http://schemas.openxmlformats.org/officeDocument/2006/relationships/image" Target="../media/image20.png"/><Relationship Id="rId15" Type="http://schemas.openxmlformats.org/officeDocument/2006/relationships/image" Target="../media/image5.png"/><Relationship Id="rId10" Type="http://schemas.openxmlformats.org/officeDocument/2006/relationships/slide" Target="slide54.xml"/><Relationship Id="rId19" Type="http://schemas.openxmlformats.org/officeDocument/2006/relationships/slide" Target="slide53.xml"/><Relationship Id="rId4" Type="http://schemas.openxmlformats.org/officeDocument/2006/relationships/image" Target="../media/image3.png"/><Relationship Id="rId9" Type="http://schemas.openxmlformats.org/officeDocument/2006/relationships/slide" Target="slide64.xml"/><Relationship Id="rId14" Type="http://schemas.openxmlformats.org/officeDocument/2006/relationships/image" Target="../media/image2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57.xml"/><Relationship Id="rId18" Type="http://schemas.openxmlformats.org/officeDocument/2006/relationships/slide" Target="slide55.xml"/><Relationship Id="rId26" Type="http://schemas.openxmlformats.org/officeDocument/2006/relationships/slide" Target="slide53.xml"/><Relationship Id="rId3" Type="http://schemas.openxmlformats.org/officeDocument/2006/relationships/image" Target="../media/image4.png"/><Relationship Id="rId21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slide" Target="slide59.xml"/><Relationship Id="rId17" Type="http://schemas.openxmlformats.org/officeDocument/2006/relationships/slide" Target="slide54.xml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56.xml"/><Relationship Id="rId16" Type="http://schemas.openxmlformats.org/officeDocument/2006/relationships/image" Target="../media/image26.png"/><Relationship Id="rId20" Type="http://schemas.openxmlformats.org/officeDocument/2006/relationships/slide" Target="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64.xml"/><Relationship Id="rId24" Type="http://schemas.openxmlformats.org/officeDocument/2006/relationships/slide" Target="slide52.xml"/><Relationship Id="rId5" Type="http://schemas.openxmlformats.org/officeDocument/2006/relationships/slide" Target="slide50.xml"/><Relationship Id="rId15" Type="http://schemas.openxmlformats.org/officeDocument/2006/relationships/slide" Target="slide51.xml"/><Relationship Id="rId23" Type="http://schemas.openxmlformats.org/officeDocument/2006/relationships/image" Target="../media/image24.jpg"/><Relationship Id="rId10" Type="http://schemas.openxmlformats.org/officeDocument/2006/relationships/slide" Target="slide62.xml"/><Relationship Id="rId19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35.png"/><Relationship Id="rId14" Type="http://schemas.openxmlformats.org/officeDocument/2006/relationships/slide" Target="slide61.xml"/><Relationship Id="rId22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5.png"/><Relationship Id="rId18" Type="http://schemas.openxmlformats.org/officeDocument/2006/relationships/slide" Target="slide51.xml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55.xml"/><Relationship Id="rId7" Type="http://schemas.openxmlformats.org/officeDocument/2006/relationships/slide" Target="slide50.xml"/><Relationship Id="rId12" Type="http://schemas.openxmlformats.org/officeDocument/2006/relationships/slide" Target="slide59.xml"/><Relationship Id="rId17" Type="http://schemas.openxmlformats.org/officeDocument/2006/relationships/slide" Target="slide64.xml"/><Relationship Id="rId25" Type="http://schemas.openxmlformats.org/officeDocument/2006/relationships/image" Target="../media/image23.png"/><Relationship Id="rId2" Type="http://schemas.openxmlformats.org/officeDocument/2006/relationships/video" Target="../media/media1.mp4"/><Relationship Id="rId16" Type="http://schemas.openxmlformats.org/officeDocument/2006/relationships/slide" Target="slide63.xml"/><Relationship Id="rId20" Type="http://schemas.openxmlformats.org/officeDocument/2006/relationships/slide" Target="slide54.xml"/><Relationship Id="rId29" Type="http://schemas.openxmlformats.org/officeDocument/2006/relationships/image" Target="../media/image22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7.png"/><Relationship Id="rId24" Type="http://schemas.openxmlformats.org/officeDocument/2006/relationships/slide" Target="slide65.xml"/><Relationship Id="rId5" Type="http://schemas.openxmlformats.org/officeDocument/2006/relationships/image" Target="../media/image4.png"/><Relationship Id="rId15" Type="http://schemas.openxmlformats.org/officeDocument/2006/relationships/slide" Target="slide62.xml"/><Relationship Id="rId23" Type="http://schemas.openxmlformats.org/officeDocument/2006/relationships/image" Target="../media/image21.png"/><Relationship Id="rId28" Type="http://schemas.openxmlformats.org/officeDocument/2006/relationships/slide" Target="slide52.xml"/><Relationship Id="rId10" Type="http://schemas.openxmlformats.org/officeDocument/2006/relationships/image" Target="../media/image36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57.xml"/><Relationship Id="rId9" Type="http://schemas.openxmlformats.org/officeDocument/2006/relationships/image" Target="../media/image34.png"/><Relationship Id="rId14" Type="http://schemas.openxmlformats.org/officeDocument/2006/relationships/slide" Target="slide61.xml"/><Relationship Id="rId22" Type="http://schemas.openxmlformats.org/officeDocument/2006/relationships/slide" Target="slide56.xml"/><Relationship Id="rId27" Type="http://schemas.openxmlformats.org/officeDocument/2006/relationships/image" Target="../media/image24.jpg"/><Relationship Id="rId30" Type="http://schemas.openxmlformats.org/officeDocument/2006/relationships/slide" Target="slide53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62.xml"/><Relationship Id="rId18" Type="http://schemas.openxmlformats.org/officeDocument/2006/relationships/slide" Target="slide54.xml"/><Relationship Id="rId26" Type="http://schemas.openxmlformats.org/officeDocument/2006/relationships/slide" Target="slide52.xml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61.xml"/><Relationship Id="rId17" Type="http://schemas.openxmlformats.org/officeDocument/2006/relationships/image" Target="../media/image26.pn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58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slide" Target="slide64.xml"/><Relationship Id="rId23" Type="http://schemas.openxmlformats.org/officeDocument/2006/relationships/image" Target="../media/image23.png"/><Relationship Id="rId28" Type="http://schemas.openxmlformats.org/officeDocument/2006/relationships/slide" Target="slide53.xml"/><Relationship Id="rId10" Type="http://schemas.openxmlformats.org/officeDocument/2006/relationships/slide" Target="slide59.xml"/><Relationship Id="rId19" Type="http://schemas.openxmlformats.org/officeDocument/2006/relationships/slide" Target="slide55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63.xml"/><Relationship Id="rId22" Type="http://schemas.openxmlformats.org/officeDocument/2006/relationships/slide" Target="slide65.xml"/><Relationship Id="rId27" Type="http://schemas.openxmlformats.org/officeDocument/2006/relationships/image" Target="../media/image2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57.xml"/><Relationship Id="rId18" Type="http://schemas.openxmlformats.org/officeDocument/2006/relationships/image" Target="../media/image26.png"/><Relationship Id="rId26" Type="http://schemas.openxmlformats.org/officeDocument/2006/relationships/image" Target="../media/image24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56.xml"/><Relationship Id="rId7" Type="http://schemas.openxmlformats.org/officeDocument/2006/relationships/slide" Target="slide50.xml"/><Relationship Id="rId12" Type="http://schemas.openxmlformats.org/officeDocument/2006/relationships/image" Target="../media/image37.png"/><Relationship Id="rId17" Type="http://schemas.openxmlformats.org/officeDocument/2006/relationships/slide" Target="slide51.xml"/><Relationship Id="rId25" Type="http://schemas.openxmlformats.org/officeDocument/2006/relationships/image" Target="../media/image5.png"/><Relationship Id="rId2" Type="http://schemas.openxmlformats.org/officeDocument/2006/relationships/video" Target="../media/media1.mp4"/><Relationship Id="rId16" Type="http://schemas.openxmlformats.org/officeDocument/2006/relationships/slide" Target="slide64.xml"/><Relationship Id="rId20" Type="http://schemas.openxmlformats.org/officeDocument/2006/relationships/slide" Target="slide55.xml"/><Relationship Id="rId29" Type="http://schemas.openxmlformats.org/officeDocument/2006/relationships/slide" Target="slide53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6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slide" Target="slide63.xml"/><Relationship Id="rId23" Type="http://schemas.openxmlformats.org/officeDocument/2006/relationships/slide" Target="slide65.xml"/><Relationship Id="rId28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slide" Target="slide54.xml"/><Relationship Id="rId4" Type="http://schemas.openxmlformats.org/officeDocument/2006/relationships/notesSlide" Target="../notesSlides/notesSlide59.xml"/><Relationship Id="rId9" Type="http://schemas.openxmlformats.org/officeDocument/2006/relationships/image" Target="../media/image34.png"/><Relationship Id="rId14" Type="http://schemas.openxmlformats.org/officeDocument/2006/relationships/slide" Target="slide61.xml"/><Relationship Id="rId22" Type="http://schemas.openxmlformats.org/officeDocument/2006/relationships/image" Target="../media/image21.png"/><Relationship Id="rId27" Type="http://schemas.openxmlformats.org/officeDocument/2006/relationships/slide" Target="slide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62.xml"/><Relationship Id="rId18" Type="http://schemas.openxmlformats.org/officeDocument/2006/relationships/slide" Target="slide54.xml"/><Relationship Id="rId26" Type="http://schemas.openxmlformats.org/officeDocument/2006/relationships/slide" Target="slide52.xml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61.xml"/><Relationship Id="rId17" Type="http://schemas.openxmlformats.org/officeDocument/2006/relationships/image" Target="../media/image26.pn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60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slide" Target="slide64.xml"/><Relationship Id="rId23" Type="http://schemas.openxmlformats.org/officeDocument/2006/relationships/image" Target="../media/image23.png"/><Relationship Id="rId28" Type="http://schemas.openxmlformats.org/officeDocument/2006/relationships/slide" Target="slide53.xml"/><Relationship Id="rId10" Type="http://schemas.openxmlformats.org/officeDocument/2006/relationships/slide" Target="slide57.xml"/><Relationship Id="rId19" Type="http://schemas.openxmlformats.org/officeDocument/2006/relationships/slide" Target="slide55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63.xml"/><Relationship Id="rId22" Type="http://schemas.openxmlformats.org/officeDocument/2006/relationships/slide" Target="slide65.xml"/><Relationship Id="rId27" Type="http://schemas.openxmlformats.org/officeDocument/2006/relationships/image" Target="../media/image2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63.xml"/><Relationship Id="rId18" Type="http://schemas.openxmlformats.org/officeDocument/2006/relationships/slide" Target="slide54.xml"/><Relationship Id="rId26" Type="http://schemas.openxmlformats.org/officeDocument/2006/relationships/slide" Target="slide52.xml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62.xml"/><Relationship Id="rId17" Type="http://schemas.openxmlformats.org/officeDocument/2006/relationships/image" Target="../media/image26.pn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61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57.xml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image" Target="../media/image60.gif"/><Relationship Id="rId23" Type="http://schemas.openxmlformats.org/officeDocument/2006/relationships/image" Target="../media/image23.png"/><Relationship Id="rId28" Type="http://schemas.openxmlformats.org/officeDocument/2006/relationships/slide" Target="slide53.xml"/><Relationship Id="rId10" Type="http://schemas.openxmlformats.org/officeDocument/2006/relationships/image" Target="../media/image35.png"/><Relationship Id="rId19" Type="http://schemas.openxmlformats.org/officeDocument/2006/relationships/slide" Target="slide55.xml"/><Relationship Id="rId4" Type="http://schemas.openxmlformats.org/officeDocument/2006/relationships/image" Target="../media/image3.png"/><Relationship Id="rId9" Type="http://schemas.openxmlformats.org/officeDocument/2006/relationships/slide" Target="slide59.xml"/><Relationship Id="rId14" Type="http://schemas.openxmlformats.org/officeDocument/2006/relationships/slide" Target="slide64.xml"/><Relationship Id="rId22" Type="http://schemas.openxmlformats.org/officeDocument/2006/relationships/slide" Target="slide65.xml"/><Relationship Id="rId27" Type="http://schemas.openxmlformats.org/officeDocument/2006/relationships/image" Target="../media/image2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63.xml"/><Relationship Id="rId18" Type="http://schemas.openxmlformats.org/officeDocument/2006/relationships/slide" Target="slide54.xml"/><Relationship Id="rId26" Type="http://schemas.openxmlformats.org/officeDocument/2006/relationships/slide" Target="slide52.xml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61.xml"/><Relationship Id="rId17" Type="http://schemas.openxmlformats.org/officeDocument/2006/relationships/image" Target="../media/image26.pn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62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57.xml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image" Target="../media/image61.gif"/><Relationship Id="rId23" Type="http://schemas.openxmlformats.org/officeDocument/2006/relationships/image" Target="../media/image23.png"/><Relationship Id="rId28" Type="http://schemas.openxmlformats.org/officeDocument/2006/relationships/slide" Target="slide53.xml"/><Relationship Id="rId10" Type="http://schemas.openxmlformats.org/officeDocument/2006/relationships/image" Target="../media/image35.png"/><Relationship Id="rId19" Type="http://schemas.openxmlformats.org/officeDocument/2006/relationships/slide" Target="slide55.xml"/><Relationship Id="rId4" Type="http://schemas.openxmlformats.org/officeDocument/2006/relationships/image" Target="../media/image3.png"/><Relationship Id="rId9" Type="http://schemas.openxmlformats.org/officeDocument/2006/relationships/slide" Target="slide59.xml"/><Relationship Id="rId14" Type="http://schemas.openxmlformats.org/officeDocument/2006/relationships/slide" Target="slide64.xml"/><Relationship Id="rId22" Type="http://schemas.openxmlformats.org/officeDocument/2006/relationships/slide" Target="slide65.xml"/><Relationship Id="rId27" Type="http://schemas.openxmlformats.org/officeDocument/2006/relationships/image" Target="../media/image2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62.xml"/><Relationship Id="rId18" Type="http://schemas.openxmlformats.org/officeDocument/2006/relationships/slide" Target="slide54.xml"/><Relationship Id="rId26" Type="http://schemas.openxmlformats.org/officeDocument/2006/relationships/slide" Target="slide52.xml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61.xml"/><Relationship Id="rId17" Type="http://schemas.openxmlformats.org/officeDocument/2006/relationships/image" Target="../media/image26.png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63.xml"/><Relationship Id="rId16" Type="http://schemas.openxmlformats.org/officeDocument/2006/relationships/slide" Target="slide51.xml"/><Relationship Id="rId20" Type="http://schemas.openxmlformats.org/officeDocument/2006/relationships/slide" Target="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57.xml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image" Target="../media/image62.gif"/><Relationship Id="rId23" Type="http://schemas.openxmlformats.org/officeDocument/2006/relationships/image" Target="../media/image23.png"/><Relationship Id="rId28" Type="http://schemas.openxmlformats.org/officeDocument/2006/relationships/slide" Target="slide53.xml"/><Relationship Id="rId10" Type="http://schemas.openxmlformats.org/officeDocument/2006/relationships/image" Target="../media/image35.png"/><Relationship Id="rId19" Type="http://schemas.openxmlformats.org/officeDocument/2006/relationships/slide" Target="slide55.xml"/><Relationship Id="rId4" Type="http://schemas.openxmlformats.org/officeDocument/2006/relationships/image" Target="../media/image3.png"/><Relationship Id="rId9" Type="http://schemas.openxmlformats.org/officeDocument/2006/relationships/slide" Target="slide59.xml"/><Relationship Id="rId14" Type="http://schemas.openxmlformats.org/officeDocument/2006/relationships/slide" Target="slide64.xml"/><Relationship Id="rId22" Type="http://schemas.openxmlformats.org/officeDocument/2006/relationships/slide" Target="slide65.xml"/><Relationship Id="rId27" Type="http://schemas.openxmlformats.org/officeDocument/2006/relationships/image" Target="../media/image2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65.xml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64.xml"/><Relationship Id="rId12" Type="http://schemas.openxmlformats.org/officeDocument/2006/relationships/image" Target="../media/image21.png"/><Relationship Id="rId17" Type="http://schemas.openxmlformats.org/officeDocument/2006/relationships/slide" Target="slide52.xml"/><Relationship Id="rId2" Type="http://schemas.openxmlformats.org/officeDocument/2006/relationships/notesSlide" Target="../notesSlides/notesSlide64.xml"/><Relationship Id="rId16" Type="http://schemas.openxmlformats.org/officeDocument/2006/relationships/image" Target="../media/image24.jpg"/><Relationship Id="rId20" Type="http://schemas.openxmlformats.org/officeDocument/2006/relationships/slide" Target="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slide" Target="slide56.xml"/><Relationship Id="rId5" Type="http://schemas.openxmlformats.org/officeDocument/2006/relationships/slide" Target="slide51.xml"/><Relationship Id="rId15" Type="http://schemas.openxmlformats.org/officeDocument/2006/relationships/image" Target="../media/image5.png"/><Relationship Id="rId10" Type="http://schemas.openxmlformats.org/officeDocument/2006/relationships/slide" Target="slide55.xml"/><Relationship Id="rId19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slide" Target="slide54.xml"/><Relationship Id="rId14" Type="http://schemas.openxmlformats.org/officeDocument/2006/relationships/image" Target="../media/image2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63.png"/><Relationship Id="rId4" Type="http://schemas.openxmlformats.org/officeDocument/2006/relationships/image" Target="../media/image2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68.xml"/><Relationship Id="rId18" Type="http://schemas.openxmlformats.org/officeDocument/2006/relationships/slide" Target="slide80.xml"/><Relationship Id="rId3" Type="http://schemas.openxmlformats.org/officeDocument/2006/relationships/image" Target="../media/image14.png"/><Relationship Id="rId21" Type="http://schemas.openxmlformats.org/officeDocument/2006/relationships/image" Target="../media/image24.jpg"/><Relationship Id="rId7" Type="http://schemas.openxmlformats.org/officeDocument/2006/relationships/image" Target="../media/image17.png"/><Relationship Id="rId12" Type="http://schemas.openxmlformats.org/officeDocument/2006/relationships/slide" Target="slide79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66.xml"/><Relationship Id="rId16" Type="http://schemas.openxmlformats.org/officeDocument/2006/relationships/image" Target="../media/image2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5" Type="http://schemas.openxmlformats.org/officeDocument/2006/relationships/slide" Target="slide70.xml"/><Relationship Id="rId10" Type="http://schemas.openxmlformats.org/officeDocument/2006/relationships/slide" Target="slide67.xml"/><Relationship Id="rId19" Type="http://schemas.openxmlformats.org/officeDocument/2006/relationships/image" Target="../media/image2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slide" Target="slide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66.xml"/><Relationship Id="rId12" Type="http://schemas.openxmlformats.org/officeDocument/2006/relationships/slide" Target="slide70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6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slide" Target="slide69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slide" Target="slide79.xml"/><Relationship Id="rId14" Type="http://schemas.openxmlformats.org/officeDocument/2006/relationships/slide" Target="slide80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66.xml"/><Relationship Id="rId12" Type="http://schemas.openxmlformats.org/officeDocument/2006/relationships/slide" Target="slide70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68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slide" Target="slide69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67.xml"/><Relationship Id="rId14" Type="http://schemas.openxmlformats.org/officeDocument/2006/relationships/slide" Target="slide80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66.xml"/><Relationship Id="rId12" Type="http://schemas.openxmlformats.org/officeDocument/2006/relationships/slide" Target="slide70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slide" Target="slide68.xml"/><Relationship Id="rId5" Type="http://schemas.openxmlformats.org/officeDocument/2006/relationships/image" Target="../media/image20.png"/><Relationship Id="rId15" Type="http://schemas.openxmlformats.org/officeDocument/2006/relationships/image" Target="../media/image23.png"/><Relationship Id="rId10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67.xml"/><Relationship Id="rId14" Type="http://schemas.openxmlformats.org/officeDocument/2006/relationships/slide" Target="slide8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7.xml"/><Relationship Id="rId13" Type="http://schemas.openxmlformats.org/officeDocument/2006/relationships/slide" Target="slide71.xml"/><Relationship Id="rId18" Type="http://schemas.openxmlformats.org/officeDocument/2006/relationships/slide" Target="slide79.xml"/><Relationship Id="rId26" Type="http://schemas.openxmlformats.org/officeDocument/2006/relationships/image" Target="../media/image22.png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34.png"/><Relationship Id="rId12" Type="http://schemas.openxmlformats.org/officeDocument/2006/relationships/slide" Target="slide73.xml"/><Relationship Id="rId17" Type="http://schemas.openxmlformats.org/officeDocument/2006/relationships/slide" Target="slide67.xml"/><Relationship Id="rId25" Type="http://schemas.openxmlformats.org/officeDocument/2006/relationships/image" Target="../media/image24.jpg"/><Relationship Id="rId2" Type="http://schemas.openxmlformats.org/officeDocument/2006/relationships/notesSlide" Target="../notesSlides/notesSlide70.xml"/><Relationship Id="rId16" Type="http://schemas.openxmlformats.org/officeDocument/2006/relationships/image" Target="../media/image26.png"/><Relationship Id="rId20" Type="http://schemas.openxmlformats.org/officeDocument/2006/relationships/slide" Target="slide6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78.xml"/><Relationship Id="rId24" Type="http://schemas.openxmlformats.org/officeDocument/2006/relationships/image" Target="../media/image5.png"/><Relationship Id="rId5" Type="http://schemas.openxmlformats.org/officeDocument/2006/relationships/slide" Target="slide50.xml"/><Relationship Id="rId15" Type="http://schemas.openxmlformats.org/officeDocument/2006/relationships/slide" Target="slide66.xml"/><Relationship Id="rId23" Type="http://schemas.openxmlformats.org/officeDocument/2006/relationships/image" Target="../media/image23.png"/><Relationship Id="rId10" Type="http://schemas.openxmlformats.org/officeDocument/2006/relationships/slide" Target="slide76.xml"/><Relationship Id="rId19" Type="http://schemas.openxmlformats.org/officeDocument/2006/relationships/slide" Target="slide68.xml"/><Relationship Id="rId4" Type="http://schemas.openxmlformats.org/officeDocument/2006/relationships/image" Target="../media/image3.png"/><Relationship Id="rId9" Type="http://schemas.openxmlformats.org/officeDocument/2006/relationships/image" Target="../media/image35.png"/><Relationship Id="rId14" Type="http://schemas.openxmlformats.org/officeDocument/2006/relationships/slide" Target="slide75.xml"/><Relationship Id="rId22" Type="http://schemas.openxmlformats.org/officeDocument/2006/relationships/slide" Target="slide80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5.png"/><Relationship Id="rId18" Type="http://schemas.openxmlformats.org/officeDocument/2006/relationships/slide" Target="slide66.xml"/><Relationship Id="rId26" Type="http://schemas.openxmlformats.org/officeDocument/2006/relationships/slide" Target="slide80.xml"/><Relationship Id="rId3" Type="http://schemas.openxmlformats.org/officeDocument/2006/relationships/slideLayout" Target="../slideLayouts/slideLayout2.xml"/><Relationship Id="rId21" Type="http://schemas.openxmlformats.org/officeDocument/2006/relationships/slide" Target="slide79.xml"/><Relationship Id="rId7" Type="http://schemas.openxmlformats.org/officeDocument/2006/relationships/slide" Target="slide50.xml"/><Relationship Id="rId12" Type="http://schemas.openxmlformats.org/officeDocument/2006/relationships/slide" Target="slide73.xml"/><Relationship Id="rId17" Type="http://schemas.openxmlformats.org/officeDocument/2006/relationships/slide" Target="slide78.xml"/><Relationship Id="rId25" Type="http://schemas.openxmlformats.org/officeDocument/2006/relationships/image" Target="../media/image21.png"/><Relationship Id="rId2" Type="http://schemas.openxmlformats.org/officeDocument/2006/relationships/video" Target="../media/media1.mp4"/><Relationship Id="rId16" Type="http://schemas.openxmlformats.org/officeDocument/2006/relationships/slide" Target="slide77.xml"/><Relationship Id="rId20" Type="http://schemas.openxmlformats.org/officeDocument/2006/relationships/slide" Target="slide67.xml"/><Relationship Id="rId29" Type="http://schemas.openxmlformats.org/officeDocument/2006/relationships/image" Target="../media/image24.jp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7.png"/><Relationship Id="rId24" Type="http://schemas.openxmlformats.org/officeDocument/2006/relationships/slide" Target="slide70.xml"/><Relationship Id="rId5" Type="http://schemas.openxmlformats.org/officeDocument/2006/relationships/image" Target="../media/image4.png"/><Relationship Id="rId15" Type="http://schemas.openxmlformats.org/officeDocument/2006/relationships/slide" Target="slide76.xml"/><Relationship Id="rId23" Type="http://schemas.openxmlformats.org/officeDocument/2006/relationships/slide" Target="slide69.xml"/><Relationship Id="rId28" Type="http://schemas.openxmlformats.org/officeDocument/2006/relationships/image" Target="../media/image5.png"/><Relationship Id="rId10" Type="http://schemas.openxmlformats.org/officeDocument/2006/relationships/image" Target="../media/image36.png"/><Relationship Id="rId19" Type="http://schemas.openxmlformats.org/officeDocument/2006/relationships/image" Target="../media/image26.png"/><Relationship Id="rId4" Type="http://schemas.openxmlformats.org/officeDocument/2006/relationships/notesSlide" Target="../notesSlides/notesSlide71.xml"/><Relationship Id="rId9" Type="http://schemas.openxmlformats.org/officeDocument/2006/relationships/image" Target="../media/image34.png"/><Relationship Id="rId14" Type="http://schemas.openxmlformats.org/officeDocument/2006/relationships/slide" Target="slide75.xml"/><Relationship Id="rId22" Type="http://schemas.openxmlformats.org/officeDocument/2006/relationships/slide" Target="slide68.xml"/><Relationship Id="rId27" Type="http://schemas.openxmlformats.org/officeDocument/2006/relationships/image" Target="../media/image23.png"/><Relationship Id="rId30" Type="http://schemas.openxmlformats.org/officeDocument/2006/relationships/image" Target="../media/image2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6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5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2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slide" Target="slide78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7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77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71.xml"/><Relationship Id="rId18" Type="http://schemas.openxmlformats.org/officeDocument/2006/relationships/image" Target="../media/image26.png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68.xml"/><Relationship Id="rId7" Type="http://schemas.openxmlformats.org/officeDocument/2006/relationships/slide" Target="slide50.xml"/><Relationship Id="rId12" Type="http://schemas.openxmlformats.org/officeDocument/2006/relationships/image" Target="../media/image37.png"/><Relationship Id="rId17" Type="http://schemas.openxmlformats.org/officeDocument/2006/relationships/slide" Target="slide66.xml"/><Relationship Id="rId25" Type="http://schemas.openxmlformats.org/officeDocument/2006/relationships/slide" Target="slide80.xml"/><Relationship Id="rId2" Type="http://schemas.openxmlformats.org/officeDocument/2006/relationships/video" Target="../media/media1.mp4"/><Relationship Id="rId16" Type="http://schemas.openxmlformats.org/officeDocument/2006/relationships/slide" Target="slide78.xml"/><Relationship Id="rId20" Type="http://schemas.openxmlformats.org/officeDocument/2006/relationships/slide" Target="slide79.xml"/><Relationship Id="rId29" Type="http://schemas.openxmlformats.org/officeDocument/2006/relationships/image" Target="../media/image22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36.png"/><Relationship Id="rId24" Type="http://schemas.openxmlformats.org/officeDocument/2006/relationships/image" Target="../media/image21.png"/><Relationship Id="rId5" Type="http://schemas.openxmlformats.org/officeDocument/2006/relationships/image" Target="../media/image4.png"/><Relationship Id="rId15" Type="http://schemas.openxmlformats.org/officeDocument/2006/relationships/slide" Target="slide77.xml"/><Relationship Id="rId23" Type="http://schemas.openxmlformats.org/officeDocument/2006/relationships/slide" Target="slide70.xml"/><Relationship Id="rId28" Type="http://schemas.openxmlformats.org/officeDocument/2006/relationships/image" Target="../media/image24.jpg"/><Relationship Id="rId10" Type="http://schemas.openxmlformats.org/officeDocument/2006/relationships/image" Target="../media/image35.png"/><Relationship Id="rId19" Type="http://schemas.openxmlformats.org/officeDocument/2006/relationships/slide" Target="slide67.xml"/><Relationship Id="rId4" Type="http://schemas.openxmlformats.org/officeDocument/2006/relationships/notesSlide" Target="../notesSlides/notesSlide73.xml"/><Relationship Id="rId9" Type="http://schemas.openxmlformats.org/officeDocument/2006/relationships/image" Target="../media/image34.png"/><Relationship Id="rId14" Type="http://schemas.openxmlformats.org/officeDocument/2006/relationships/slide" Target="slide75.xml"/><Relationship Id="rId22" Type="http://schemas.openxmlformats.org/officeDocument/2006/relationships/slide" Target="slide69.xml"/><Relationship Id="rId27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6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5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4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slide" Target="slide78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71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38.png"/><Relationship Id="rId14" Type="http://schemas.openxmlformats.org/officeDocument/2006/relationships/slide" Target="slide77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13" Type="http://schemas.openxmlformats.org/officeDocument/2006/relationships/slide" Target="slide76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1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5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slide" Target="slide78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7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36.png"/><Relationship Id="rId14" Type="http://schemas.openxmlformats.org/officeDocument/2006/relationships/slide" Target="slide77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5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1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6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slide" Target="slide78.xml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slide" Target="slide73.xml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image" Target="../media/image40.jpg"/><Relationship Id="rId14" Type="http://schemas.openxmlformats.org/officeDocument/2006/relationships/slide" Target="slide77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6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5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7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71.xml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image" Target="../media/image41.png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73.xml"/><Relationship Id="rId14" Type="http://schemas.openxmlformats.org/officeDocument/2006/relationships/slide" Target="slide78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76.xml"/><Relationship Id="rId18" Type="http://schemas.openxmlformats.org/officeDocument/2006/relationships/slide" Target="slide67.xml"/><Relationship Id="rId26" Type="http://schemas.openxmlformats.org/officeDocument/2006/relationships/image" Target="../media/image5.png"/><Relationship Id="rId3" Type="http://schemas.openxmlformats.org/officeDocument/2006/relationships/image" Target="../media/image4.png"/><Relationship Id="rId21" Type="http://schemas.openxmlformats.org/officeDocument/2006/relationships/slide" Target="slide69.xml"/><Relationship Id="rId7" Type="http://schemas.openxmlformats.org/officeDocument/2006/relationships/image" Target="../media/image34.png"/><Relationship Id="rId12" Type="http://schemas.openxmlformats.org/officeDocument/2006/relationships/slide" Target="slide75.xml"/><Relationship Id="rId17" Type="http://schemas.openxmlformats.org/officeDocument/2006/relationships/image" Target="../media/image26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78.xml"/><Relationship Id="rId16" Type="http://schemas.openxmlformats.org/officeDocument/2006/relationships/slide" Target="slide66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71.xml"/><Relationship Id="rId24" Type="http://schemas.openxmlformats.org/officeDocument/2006/relationships/slide" Target="slide80.xml"/><Relationship Id="rId5" Type="http://schemas.openxmlformats.org/officeDocument/2006/relationships/slide" Target="slide50.xml"/><Relationship Id="rId15" Type="http://schemas.openxmlformats.org/officeDocument/2006/relationships/image" Target="../media/image67.jpg"/><Relationship Id="rId23" Type="http://schemas.openxmlformats.org/officeDocument/2006/relationships/image" Target="../media/image21.png"/><Relationship Id="rId28" Type="http://schemas.openxmlformats.org/officeDocument/2006/relationships/image" Target="../media/image22.png"/><Relationship Id="rId10" Type="http://schemas.openxmlformats.org/officeDocument/2006/relationships/image" Target="../media/image35.png"/><Relationship Id="rId19" Type="http://schemas.openxmlformats.org/officeDocument/2006/relationships/slide" Target="slide79.xml"/><Relationship Id="rId4" Type="http://schemas.openxmlformats.org/officeDocument/2006/relationships/image" Target="../media/image3.png"/><Relationship Id="rId9" Type="http://schemas.openxmlformats.org/officeDocument/2006/relationships/slide" Target="slide73.xml"/><Relationship Id="rId14" Type="http://schemas.openxmlformats.org/officeDocument/2006/relationships/slide" Target="slide77.xml"/><Relationship Id="rId22" Type="http://schemas.openxmlformats.org/officeDocument/2006/relationships/slide" Target="slide70.xml"/><Relationship Id="rId27" Type="http://schemas.openxmlformats.org/officeDocument/2006/relationships/image" Target="../media/image24.jp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1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slide" Target="slide67.xml"/><Relationship Id="rId12" Type="http://schemas.openxmlformats.org/officeDocument/2006/relationships/slide" Target="slide70.xml"/><Relationship Id="rId17" Type="http://schemas.openxmlformats.org/officeDocument/2006/relationships/image" Target="../media/image24.jpg"/><Relationship Id="rId2" Type="http://schemas.openxmlformats.org/officeDocument/2006/relationships/notesSlide" Target="../notesSlides/notesSlide79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slide" Target="slide69.xml"/><Relationship Id="rId5" Type="http://schemas.openxmlformats.org/officeDocument/2006/relationships/slide" Target="slide66.xml"/><Relationship Id="rId15" Type="http://schemas.openxmlformats.org/officeDocument/2006/relationships/image" Target="../media/image23.png"/><Relationship Id="rId10" Type="http://schemas.openxmlformats.org/officeDocument/2006/relationships/slide" Target="slide68.xml"/><Relationship Id="rId19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slide" Target="slide79.xml"/><Relationship Id="rId14" Type="http://schemas.openxmlformats.org/officeDocument/2006/relationships/slide" Target="slide8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8.png"/><Relationship Id="rId7" Type="http://schemas.openxmlformats.org/officeDocument/2006/relationships/slide" Target="slide48.xml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68.png"/><Relationship Id="rId4" Type="http://schemas.openxmlformats.org/officeDocument/2006/relationships/image" Target="../media/image2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53.png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4C575F9-8792-D0AC-230F-D6AC38FD9275}"/>
              </a:ext>
            </a:extLst>
          </p:cNvPr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272D8B-9F57-3651-8E34-FEDD01BE5BFB}"/>
                </a:ext>
              </a:extLst>
            </p:cNvPr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ln/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A back view of a person with nervous system&#10;&#10;Description automatically generated">
              <a:extLst>
                <a:ext uri="{FF2B5EF4-FFF2-40B4-BE49-F238E27FC236}">
                  <a16:creationId xmlns:a16="http://schemas.microsoft.com/office/drawing/2014/main" id="{4F524579-523D-93FD-53BF-46F9D423C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7514" y="534512"/>
              <a:ext cx="3796286" cy="5061715"/>
            </a:xfrm>
            <a:prstGeom prst="rect">
              <a:avLst/>
            </a:prstGeom>
          </p:spPr>
        </p:pic>
      </p:grpSp>
      <p:pic>
        <p:nvPicPr>
          <p:cNvPr id="6" name="Picture 5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9A40489A-2FEF-FA0A-D1BA-C3A02ADFE5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D4AAD5BE-5C12-A1A9-18B8-719287C4BA9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D49A99-2F0E-737D-60C5-D1AB53C49BDB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13EC62-90CA-181A-54B9-6A19E39B445B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 - Disability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7569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636091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Sänkt medvetamde, SAT 86 %, AF 12,    HF 90, BT 140/90, GCS 9 (Ö2 V2 M5), </a:t>
            </a:r>
          </a:p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rör alla fyra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</a:p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Arial Unicode MS"/>
              </a:rPr>
              <a:t>Inget akutrumsröntgen tillgängligt</a:t>
            </a:r>
          </a:p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FAST-apparaten är ur funktion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Omfattande ansiktskrosskador, näsblödning, skalplaceration</a:t>
            </a:r>
            <a:endParaRPr kumimoji="0" lang="en-US" sz="32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363153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23-årig man, singelolycka MC i hög hastighet, kastades av och hjälm sprucken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20517" y="4709844"/>
            <a:ext cx="53069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Hjälm avtagen, syrgas på mask,       2 PVK, SRB SCOOP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2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64216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DC0CC4F9-10A4-5701-1C3F-556C32FC88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4074" y="1391477"/>
            <a:ext cx="4937305" cy="5426024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0C80348-FFD6-A67F-47DF-23E507801D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D530BAC-2D65-3B5B-4442-BDFD8674DD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A59D8D7-1800-C3A6-5C94-40AE6A7940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A191152-310D-AECB-BF28-1C62520C03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49D7E75-769B-D0C7-BF19-4017FCE3E9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C2CDAD2-2CEC-590A-A7E3-7DC47A3A09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4AAEF66-83A7-37A5-9FB6-AA5FC12E5B4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603D2D8-6B21-369B-84BC-7EB3D98FF7F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900FD495-7B44-94BA-3BCC-A4FA19C6CF63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A461F268-4BBD-803F-E1A6-5B24AAFF5F08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7CAB498-2E8A-A177-FCF5-1E94A013A9EA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212271D8-A760-FF66-6705-C1D1EB60E4C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50945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17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E7E65D92-B81A-2523-43BC-62AB4CE1F0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29F1071-C6A9-5E99-9FE7-2B88BC6D87D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9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F5126E6-3A1A-2ADB-E990-51FA16FFCC8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1519A42-54AC-C83C-A809-8C43255059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F080F0C-C513-65C7-5003-665919FE3B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8F249BD-81A7-3913-5302-CE38A68C83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39B82BC-96DF-750E-E042-BFDB87B1E98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F6F6E67-1772-ADB6-9932-D2FABB1D440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1F3230A-F885-C330-A9A0-E6F35B3E6F1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27153B74-2F80-2DE3-5134-C2797CC802AB}"/>
              </a:ext>
            </a:extLst>
          </p:cNvPr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856F2865-1A6A-4C3A-DE86-48163C624B1F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8A9F27A-AE4A-D8DA-F89A-5654001ED6D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9" name="TextBox 20">
            <a:extLst>
              <a:ext uri="{FF2B5EF4-FFF2-40B4-BE49-F238E27FC236}">
                <a16:creationId xmlns:a16="http://schemas.microsoft.com/office/drawing/2014/main" id="{FAE3E901-28EA-634E-F651-5C193E0869B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D4EBFF2D-3ED7-FFA5-C5B5-A934295860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70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BF62F-3336-0B51-6F53-8D62505E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7113" y="2445066"/>
            <a:ext cx="5157787" cy="33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Fortsatt normoventilation och transfusion till systoliskt BT över 100. 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Transporteras till närmast traumacenter där han genomgår en kraniektomi och evakuering av epiduralhematom.</a:t>
            </a:r>
          </a:p>
          <a:p>
            <a:pPr marL="0" indent="0"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  <a:buNone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CAAA931-2D46-2C2F-7AFC-33F502B25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E4AE5D-7755-BBFD-92A8-041FA240CE2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574897" y="48232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</a:p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4D2C05AD-6463-DA90-CBE6-53076EE3B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590" y="-1"/>
            <a:ext cx="6360410" cy="4104653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C756AA34-AF0F-932D-7717-94F7E55F949A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Disability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7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F5363F63-3E25-8A3C-97F3-A33C79EF853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4265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364215" y="4325069"/>
            <a:ext cx="8606324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368567" y="-16149"/>
            <a:ext cx="8638621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364216" y="1415723"/>
            <a:ext cx="8606324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364217" y="2894337"/>
            <a:ext cx="863862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4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1687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1687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1687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615978" y="3212211"/>
            <a:ext cx="6128347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97 %, AF 16, oregelbunden andning, talar, BT 80/40, HF 50, GCS 15 (Ö4 V5 M6)</a:t>
            </a:r>
            <a:endParaRPr lang="sv-SE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6062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Smärta i nacken, kan inte röra eller känna armar eller ben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615978" y="267348"/>
            <a:ext cx="6009280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66-årig man fallit 6 meter på en bygg-arbetsplats ned på en hög europapallar.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624092" y="4692947"/>
            <a:ext cx="53069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mask, PVK HÖ och VÄ arm, SRB. SCOOP</a:t>
            </a:r>
            <a:endParaRPr lang="sv-SE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62525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8548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10EFF0-02DB-E8A2-EF64-BCEC595E9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A7DF3E30-BFBE-6508-8ED4-3F76F09B37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112"/>
          <a:stretch>
            <a:fillRect/>
          </a:stretch>
        </p:blipFill>
        <p:spPr>
          <a:xfrm>
            <a:off x="2863690" y="1391477"/>
            <a:ext cx="4578073" cy="5426024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7EFE1F3-6D88-AB25-5034-5F4ABDA32F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6609375-A83F-6BC6-92EA-C0041D135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889E1B6-92F9-6BB4-D513-EDADA9472F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A10838F-85D5-F326-9E9E-BB94E0BA7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B87586C-297A-0743-7B33-1FB8EB3123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E8640155-35BB-7071-67C2-7769D72A97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AAD3783-49DF-E7C3-5855-011CD7A0C99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D31E383-8748-F28B-4718-BC8BD1230BB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88633381-413F-1589-A7A5-64B049A7950F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B73E12FC-2564-6F0A-6D4A-143DD887CDE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A7B3310-BA5A-40DF-2CF1-7C1701E69E61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9D6FCA4B-CF1C-FBDC-4216-38D18C7DE0C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973449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101FCDD6-1864-4D3D-D1A2-8DEA2BBAE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3316" y="1397582"/>
            <a:ext cx="5798820" cy="549584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7D5E324-17ED-092E-51BD-DDAE2D0436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FC03FC1-7AE6-28A5-2901-3DD09A1E42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B9B2AFD-D799-C055-78AA-43F6BA1CBA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3987968-D4FA-3009-8593-F685BA88A3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68BEE9E-A106-95A3-3388-60F3779249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64BCCA8-EA1C-3028-E822-E783FF04B4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FBBC5B5-FDD5-1583-B961-35F10DABB14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3D165978-5897-FA34-464C-E678F181BC0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70D7D5A3-5BA4-9888-18F3-03B78664E2B4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8591E110-5313-043E-E1A8-50614D8B8BC5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77BF537-A7AF-D3E3-8B70-3B57690BC90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9646D73B-823B-950A-2B3C-EC996A76B50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070047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5535EEE-8103-2D87-DAD3-098C82F5C7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4" y="1391755"/>
            <a:ext cx="6952665" cy="5425746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BCD5F27-9B22-3429-3CF8-224E7B68F2D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877545B-0C00-1786-B899-FAD3F6FE91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1635196-7790-5F19-80DC-723A205F75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FB524EC-25EC-6B42-8BC3-83AE6EEEA8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8BDCC65-30F2-56C5-5ECC-462183B624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C481C14-C7C7-9A81-3915-EF62ED545A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6B57D869-3297-9F43-D1F1-F7C5E312B83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69C1158-AC20-4B58-D5C1-A13DEAA0989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3BBC69A5-BFA2-345B-ED49-3E9DEB51E216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BEFE8FC1-9356-7709-C5FB-21AEE8C8BEFC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EDF3BA1-7A9B-7F4F-5AD0-9BFE9EFB5CD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0137F530-DCC7-704E-BD6A-7C5AFDC8CA8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91655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0B45918-4787-11DB-021A-B8B7E36715D9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29EEDF1-5F01-8097-B70C-2AC4EADBCF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3FA4A19-6115-5844-AE11-175B7ED9ED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A58C6AF-7FC0-4CD1-B197-E8FF7AFF93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2C3C3394-F335-08BF-78BA-BEAD74F05D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064EE6F-8763-9E43-C138-DA08B8C53B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F10929D-C3C1-92CB-B79A-BD47AFED23C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52267CE-235C-8029-B83D-D77DF37340F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95D4DDFE-4C86-C543-5354-DE939F1B95D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F3E3FF1B-2F34-FBEA-F6CD-4E5E8878415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17D6DED-2B6C-CE4D-E9F3-0ED87FF2B8F4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B6535AEC-01C3-673D-396C-74EDE1400E3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866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BD4AC64-BB91-C0CF-A837-EDAB041B511F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A4C108A-76D7-31B2-1317-8EB862A092E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C22D105-8F48-C110-4046-CADFEE14D3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DD1B67B4-AB50-10ED-4FE8-3DE87F6F24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1CCFDFC3-A78F-CD75-340F-84B9AAAAF1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F0CEA93-2D7D-1B34-BA9E-B34A15D0ADE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2B934594-1C26-B9D9-5DDD-69328B802E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52DFA59-DE4B-CE04-4A03-5E40072947FD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DE4D6B21-4BA2-AC23-A50B-0A216093E9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CE0507EA-1B60-0BEC-78D3-142C5DD650FD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6E3324C8-E159-C595-66A9-DB5234D3C8C9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3FD54E9-EA48-CC8C-AFE1-4BF67FF68216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24E26C6E-0B8E-318B-03FD-4EB23B013DE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0239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NEXUS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6" name="Bildobjekt 55">
            <a:extLst>
              <a:ext uri="{FF2B5EF4-FFF2-40B4-BE49-F238E27FC236}">
                <a16:creationId xmlns:a16="http://schemas.microsoft.com/office/drawing/2014/main" id="{7407BB6C-0588-59E2-E79A-7ED5285B81C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317464" y="1659823"/>
            <a:ext cx="9932465" cy="40600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v-SE" sz="3200" b="1" dirty="0">
                <a:solidFill>
                  <a:srgbClr val="FF0000"/>
                </a:solidFill>
              </a:rPr>
              <a:t>NEXUS friar halsryggen från skada endast om dessa kriterier är uppfyllda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sv-SE" sz="2000" b="1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sv-SE" dirty="0">
                <a:solidFill>
                  <a:schemeClr val="bg1"/>
                </a:solidFill>
              </a:rPr>
              <a:t>patienten inte är </a:t>
            </a:r>
            <a:r>
              <a:rPr lang="sv-SE" b="1" dirty="0">
                <a:solidFill>
                  <a:schemeClr val="bg1"/>
                </a:solidFill>
              </a:rPr>
              <a:t>medvetandepåverkad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sv-SE" dirty="0">
                <a:solidFill>
                  <a:schemeClr val="bg1"/>
                </a:solidFill>
              </a:rPr>
              <a:t>patienten inte är påverkad av </a:t>
            </a:r>
            <a:r>
              <a:rPr lang="sv-SE" b="1" dirty="0">
                <a:solidFill>
                  <a:schemeClr val="bg1"/>
                </a:solidFill>
              </a:rPr>
              <a:t>alkohol och droger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sv-SE" dirty="0">
                <a:solidFill>
                  <a:schemeClr val="bg1"/>
                </a:solidFill>
              </a:rPr>
              <a:t>patienten inte uppvisar några </a:t>
            </a:r>
            <a:r>
              <a:rPr lang="sv-SE" b="1" dirty="0">
                <a:solidFill>
                  <a:schemeClr val="bg1"/>
                </a:solidFill>
              </a:rPr>
              <a:t>neurologiska symtom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sv-SE" dirty="0">
                <a:solidFill>
                  <a:schemeClr val="bg1"/>
                </a:solidFill>
              </a:rPr>
              <a:t>patienten inte har några </a:t>
            </a:r>
            <a:r>
              <a:rPr lang="sv-SE" b="1" dirty="0">
                <a:solidFill>
                  <a:schemeClr val="bg1"/>
                </a:solidFill>
              </a:rPr>
              <a:t>smärtor</a:t>
            </a:r>
            <a:r>
              <a:rPr lang="sv-SE" dirty="0">
                <a:solidFill>
                  <a:schemeClr val="bg1"/>
                </a:solidFill>
              </a:rPr>
              <a:t> i halsryggens medellinjen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sv-SE" dirty="0">
                <a:solidFill>
                  <a:schemeClr val="bg1"/>
                </a:solidFill>
              </a:rPr>
              <a:t>patienten inte har andra smärtsamma </a:t>
            </a:r>
            <a:r>
              <a:rPr lang="sv-SE" b="1" dirty="0">
                <a:solidFill>
                  <a:schemeClr val="bg1"/>
                </a:solidFill>
              </a:rPr>
              <a:t>avledande skador</a:t>
            </a:r>
            <a:r>
              <a:rPr lang="sv-SE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930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CBAE2D89-C372-ED44-E61B-B7DB32562FE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B94A0AC-C43B-2358-562E-E0FCFDF1AE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B668808-78E2-81AF-BE27-B3696F1364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A26400B-C522-2EA3-C022-FE1435B396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FDA24A8-CCAA-2B81-158D-DBAA62C577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B3FBB77-5B9B-C7C3-683C-E22C9B0FC6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05E74CB-40C5-C9D9-2926-377F12581B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CB0BE76-9CF3-1618-A721-92E3491F55F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3ACA3E32-F6DF-C9A8-F252-591D84FEF57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E21203A-485E-99ED-7F35-030DDF44F0F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DC2EF75B-D35A-55B5-2788-826B6A2BB72B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BF9990A-D94B-B536-4E1E-5CA2C6E0E38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01E5C42A-6787-185F-CAE4-24B44A8D1C6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49158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8AA0354-06E7-D72D-722D-50E7D027731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3DF92EE-12B1-FBA8-09C4-B28A99DBF9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97BA47A-727D-B38A-0C1D-689F6E9334A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C9A42B0-5F52-9B93-0F8D-E51316E1E5C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CB7BAE8-9304-AE58-3307-5EEBFFA9B8B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C1108B3-0634-3149-4B4A-B35A79DAE7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5C8FEA6C-BBA2-D801-8AD1-59B35E800B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20657A7-0FDE-A49A-5F87-364BD826BCFE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074D854-3021-1263-21E6-DA817992C84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A996B3C6-DAA2-A152-D8C2-592BE82B9EF9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23D6D3FE-5F04-DD39-4841-0A595B1F4130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7D41171-E070-837C-415C-FAA4AFA5E38B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CB61535-B46F-D1A0-E12F-EB0F5762879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47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2E89612-1CC8-73E6-6E2E-B23877D124F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2354D99-EBA3-9A81-3B12-A4196DC064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EFEE8D3-255C-F803-44A3-7019073C51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8B08279-C621-552D-CE9B-B6196DE978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DCE0B7D-DBC5-C00E-2701-91FABB9C36C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7CCFC4F-9FEF-C1DE-1E5B-AD743E8860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6519EE3E-D0F9-304D-246E-2769202B23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C151526-283E-B736-B849-1DFA1987A70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8CDF82DA-4E25-76AB-C02E-6957DFA4B57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DA534B36-8231-DCEE-3C19-FC5BEB78ECB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4D1C8A58-D4D6-EE62-0C6B-C1D067FADFF3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4B56242-553F-A109-D89A-B6D1D50C509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A74B6038-F403-D727-C29D-BE170ABFCB5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67177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C01F979-17AA-C1FC-365C-5FCE1C6343F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3B438DB-F1BD-AC42-1FFB-E50B1EFD6B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1E0FD88-3B20-B560-53DC-EDCA2104F2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A6E5AF5-4D26-16EE-5DF7-BD88F97CB9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4044EAD-073F-3EFB-2C03-DFE41B7021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9678056-347A-9485-CC2B-77D1C8326FF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669CA42-FD63-5102-B5E9-B2B28336E68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5F2BBF3-7C15-6910-1655-4DA546C7EE7D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6CFE051-F151-AD62-4D7D-A76AD0F5ECA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5502BA19-7B64-DC8A-317C-BB4D416439B7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3EB26945-5297-280B-4CE9-9D6FAFFAA85C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835F267-058F-5E05-0548-14AFBED19BF2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10F808AC-C911-7C9D-4DC2-A4CFF7AAFCF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29156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6E49E5-CF7E-F96A-7549-6FA0CF0AAE1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08A88EF-3BDF-6190-B335-B10739F329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9A81620-3294-2499-FCB1-6484B02816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C290F27-9BA3-F1D9-FDE2-E90590CB55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E0A7F8C-2578-DD49-F56A-5C454BDC5B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DC58413-3450-2BA7-E713-465965DC8DB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0E7459D-1BF4-CC60-F75A-D4CF82495C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A000ABA-0A57-42D8-D76B-90DB3E69E9C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E62FD3EB-0B87-EE2D-14D6-1C2763A879D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03789934-F5BE-A398-A8E5-33336F15A76F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7180D0EC-9345-96EB-65F1-5295795D0449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FF313EE-4CA8-E785-2314-8F407D052CFF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D40C5F60-FCDD-4D6E-028B-6D23268B962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116555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8B7ED7B-89EF-49B2-3EBD-4812F7057C8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380B968-5F05-22E9-CB32-C39E1F0647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117689B-B991-AABB-74FA-1DA21BCE6F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F2DCC36-D766-B7E0-A79B-037C675AC3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0C85ACD-B260-B52C-D7B9-3DA8773A9D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5F1BFF-163B-0B8B-66DD-9D2174869C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052367B-DF30-1601-CB07-3C0BD2290A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5820A9C-8678-2087-C7B4-D55244DFEC0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DB5F723-92CB-732D-F3EA-074EFF5E87A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C4276718-C538-D874-5038-2FB18A8CC25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0982C636-EBEE-7B56-4F66-21FE23429FD3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F43675C4-A596-09AF-179B-5ECED2FD133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84481A1B-7FAC-65B8-F467-E9692C0C812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59500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BF423531-6EA4-7182-7521-8D1CBEC9C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4283840"/>
            <a:ext cx="3600000" cy="2463750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4D7A54FB-E134-7BEA-EA0D-F699282A8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1536978"/>
            <a:ext cx="3600000" cy="2663438"/>
          </a:xfrm>
          <a:prstGeom prst="rect">
            <a:avLst/>
          </a:prstGeom>
        </p:spPr>
      </p:pic>
      <p:pic>
        <p:nvPicPr>
          <p:cNvPr id="41" name="Bildobjekt 40">
            <a:hlinkClick r:id="rId11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3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4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5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6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818991-1A91-3D30-5501-E3A972AE6328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77418AD-9779-4F1B-3083-01B66F21A7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59542260-2D60-90DE-0D4E-A22B1AF2386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B99F4BB-9D36-752D-250B-76D977FF29D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4E1AD55A-24A0-A939-5F04-AAC49E6063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F23EE2A-BCC1-D42E-7B0D-F64EB7438D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A40D6AE-3363-7955-3590-5BF1ADE9D9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C1A2CC0-D3EC-CA93-4CE8-72D50DFFF395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0E7A6DB8-B0BF-D2E3-1A6D-BFFDAA27BF3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544B1653-97FE-4024-89AE-5A5CCC51BC61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17891CC5-48F5-C02B-2917-659113D40E82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AA6D85D-1C37-B524-F24D-8EE3807D0BBF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2F365E9C-E769-83A6-5705-B86833BA887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944844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BB12F6B4-090B-E2E7-B6AF-FF1EB5BF52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6A48907-AEA7-7703-05B0-3A3A59C01CB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8F84647-68FC-7E86-CDE2-646EA9B5A2D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79DC086-3869-B3E4-2BC1-61C8B4C675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BCA2DC7-414E-CD01-37F6-9784593C59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B285ECA-B47C-6080-0242-8E5F35F084F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EA40466-ABDD-052C-B00D-C8A6C4FF5F5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A6AC58E9-AF0E-A9AE-7447-52E2D158902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24CF615-8700-4BD5-C8A4-80977D7B1C6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125BDF73-EE6A-4121-35FE-110FE90A4B5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25DE3BBF-82C0-B8AB-CE21-E40537846F85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3053EB73-9F6B-BACC-3412-8D313FB7102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DE71E69B-7C0E-CD86-65F0-380AACCB640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B5903E5B-DB39-BEE4-D6C7-4206641CB31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766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6DDA5-833C-E6B3-D3A7-0D744A964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C4549-D463-A8F9-1591-E6DEF286C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91" y="2261952"/>
            <a:ext cx="5157787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Patienten bli intuberad pga ökande andningsarbete och sjunkande saturation.</a:t>
            </a: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</a:rPr>
              <a:t>Transporteras med SRB till traumacenter med ryggkirurgisk kapacitet där han genomgår dekompression och fixation av cervikal luxation C5-C6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ED76320-A663-46E1-3C60-15B69EF6EF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34C267-4D3E-8381-7635-98B083D38B1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1C17E8-1871-8C8D-F5E9-99E820ECE0A2}"/>
              </a:ext>
            </a:extLst>
          </p:cNvPr>
          <p:cNvSpPr txBox="1"/>
          <p:nvPr/>
        </p:nvSpPr>
        <p:spPr>
          <a:xfrm>
            <a:off x="692380" y="372851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</a:p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2232DA1-20AF-FF8C-C524-544AADD981BC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43F7B89-8661-3C99-86C2-5692F689FB9D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AA5DF35-5895-DC66-A920-9DE7DF81FB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50A5DF6C-4DEC-BBBF-8402-3491509A0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1590" y="-103433"/>
            <a:ext cx="6360410" cy="406717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B5C4ABA-7941-88D3-BDEF-5C3424C3D28D}"/>
              </a:ext>
            </a:extLst>
          </p:cNvPr>
          <p:cNvSpPr txBox="1"/>
          <p:nvPr/>
        </p:nvSpPr>
        <p:spPr>
          <a:xfrm>
            <a:off x="5831589" y="3963743"/>
            <a:ext cx="6360410" cy="30777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sv-SE" sz="1400" dirty="0"/>
              <a:t>Foto: INGVAR KARMHED CODE 30082, SvD 2008-06-08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2C7D865A-EA79-8C35-B323-95FAD12C051D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Disability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0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3C36B8A3-5FBC-959A-D6F8-F765BBD5EF6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5434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219137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219137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219137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219137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30691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99%, AF 26, BT 110/60, HF 90, rör armarna men inte benen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Svårt att röra bägge benen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706358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 åring pojke som kört störtlopp i slalom-back, grenslat en tall, kortvarigt avsvimmad</a:t>
            </a:r>
            <a:endParaRPr lang="sv-SE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0278" y="4876688"/>
            <a:ext cx="5706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EMLA i bägge armveck, syrgas på mask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5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5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136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BFD6FDB-EE20-9333-847E-62942AE64A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Canadian C spine rule</a:t>
            </a:r>
          </a:p>
        </p:txBody>
      </p:sp>
      <p:pic>
        <p:nvPicPr>
          <p:cNvPr id="56" name="Bildobjekt 55">
            <a:extLst>
              <a:ext uri="{FF2B5EF4-FFF2-40B4-BE49-F238E27FC236}">
                <a16:creationId xmlns:a16="http://schemas.microsoft.com/office/drawing/2014/main" id="{7407BB6C-0588-59E2-E79A-7ED5285B81C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7092000" y="20160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5" descr="A diagram of a company&#10;&#10;Description automatically generated with medium confidence">
            <a:extLst>
              <a:ext uri="{FF2B5EF4-FFF2-40B4-BE49-F238E27FC236}">
                <a16:creationId xmlns:a16="http://schemas.microsoft.com/office/drawing/2014/main" id="{5B6435E0-1D24-474E-C179-25FD294E42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388" y="1380533"/>
            <a:ext cx="5472676" cy="547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6275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907AC527-D134-FB09-730A-45B462DB40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6686" y="1384839"/>
            <a:ext cx="5212080" cy="5523588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EE636C5-B618-B9B5-1360-820889F9731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D770ADA-D457-2320-CBB6-3B5ADA4309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508A927-1F9E-D76D-BA70-BD43505740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77011901-D3CF-CABF-4A71-8EEBC566E4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C16151D-0C9C-3E0A-BFBC-B69A047739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9A6106D1-11F0-9F51-4916-383D53DBA0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386C4EA-0379-5B17-3C38-6710ACF4DD8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F754B39-1F6C-80DE-F949-99EB5C87614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2" action="ppaction://hlinksldjump"/>
            <a:extLst>
              <a:ext uri="{FF2B5EF4-FFF2-40B4-BE49-F238E27FC236}">
                <a16:creationId xmlns:a16="http://schemas.microsoft.com/office/drawing/2014/main" id="{A790D5F7-3D84-2603-DB27-92D86AC40DBD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54BE0332-F2DF-0A72-3306-5EF4506A7E5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EC476C1-97A1-C22F-4BC3-5BA04E7C6E6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A4FB718C-BC10-6E04-F790-1E4842677A5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52502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E5DCB43-2F19-7794-ED37-B742C8E5A4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19" t="1745" r="2752" b="2372"/>
          <a:stretch>
            <a:fillRect/>
          </a:stretch>
        </p:blipFill>
        <p:spPr>
          <a:xfrm>
            <a:off x="3063803" y="1389286"/>
            <a:ext cx="6064394" cy="5468713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15377B9B-725A-704F-AB1D-9788E1A95E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0A40444-42C9-CEC2-BAA0-04A6943D70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BB03804-E5EF-B512-6630-D25312F5AE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873923C-EBF3-7614-8D19-1C236FDB3D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43A1A0E3-C2CF-CC60-399E-36CB201EB5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A5AD0B4-7E8B-DFDD-309F-9A2950D84C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4B4AA79C-BF6A-74C7-E5D2-0B264C977AE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61BBA14-00B1-D918-4270-1D8208B5A48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2" action="ppaction://hlinksldjump"/>
            <a:extLst>
              <a:ext uri="{FF2B5EF4-FFF2-40B4-BE49-F238E27FC236}">
                <a16:creationId xmlns:a16="http://schemas.microsoft.com/office/drawing/2014/main" id="{E556D382-FECD-E73B-E53D-CD9B7B97CA59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A5DCBCC3-7B4B-1332-B75F-4838D95FD65D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1AAD839-4768-51FB-B732-3616C100D55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0FBFD19D-AE6D-8BE0-109A-C47B681CE20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576182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11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BEA88C05-45A5-2D2B-288D-792BAD10601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3215985-FFB8-B576-F1EA-D0AB8B4F293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74E16DF-0EF9-4937-C536-1500ACA5BE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9C04E1E-6E7D-364C-3E02-97613EF45C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2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64809B9-3E37-227C-13F1-167E311778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D42E3B12-EAC6-2915-4466-B221CB1E66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21191ACE-D7FE-37F3-A753-21B79565458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0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480C1E6E-468A-52F4-D36B-ED5CB8FA3DB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Bildobjekt 52">
            <a:hlinkClick r:id="rId21" action="ppaction://hlinksldjump"/>
            <a:extLst>
              <a:ext uri="{FF2B5EF4-FFF2-40B4-BE49-F238E27FC236}">
                <a16:creationId xmlns:a16="http://schemas.microsoft.com/office/drawing/2014/main" id="{58C8D8C6-C476-9429-DB11-4181BC87A2F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BC899BB6-F962-0576-E72C-FAC47E12332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Picture 19" descr="A white sign with a person lying on a bed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3B6BCD5E-89AA-D498-44B4-8406BA0D8E5A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9" name="TextBox 20">
            <a:extLst>
              <a:ext uri="{FF2B5EF4-FFF2-40B4-BE49-F238E27FC236}">
                <a16:creationId xmlns:a16="http://schemas.microsoft.com/office/drawing/2014/main" id="{20CD4448-1097-11EA-2FC5-04573A7C669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180548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F311ED9-0184-0303-4591-207B4C688C00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59F665C-3541-682C-18DD-3CFA5F54331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D62A224-AEFD-C7FE-370B-8A1AAA4917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2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EDDA5ED-9A30-EE30-A353-85635EC92F6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8CE521F1-8244-697D-AEE4-225EC8A8F4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2" name="Picture 14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6CE706CB-1E88-BC50-3470-E9A82001CF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3F8DA966-1868-24BC-533C-4B6294C656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8" descr="A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E7773917-CC0D-9D8B-A924-45F99589279E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6" name="Picture 31" descr="A clipboard with a magnifying glass and a graph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7285271B-A39F-8EBF-BD76-F1C7E4245CC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2">
            <a:hlinkClick r:id="rId24" action="ppaction://hlinksldjump"/>
            <a:extLst>
              <a:ext uri="{FF2B5EF4-FFF2-40B4-BE49-F238E27FC236}">
                <a16:creationId xmlns:a16="http://schemas.microsoft.com/office/drawing/2014/main" id="{5E6E885E-1801-D940-3D51-789993F0E1B7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Bildobjekt 53">
            <a:hlinkClick r:id="rId24" action="ppaction://hlinksldjump"/>
            <a:extLst>
              <a:ext uri="{FF2B5EF4-FFF2-40B4-BE49-F238E27FC236}">
                <a16:creationId xmlns:a16="http://schemas.microsoft.com/office/drawing/2014/main" id="{D8FBB48A-A499-4845-C087-2EF95D43D996}"/>
              </a:ext>
            </a:extLst>
          </p:cNvPr>
          <p:cNvPicPr preferRelativeResize="0">
            <a:picLocks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Picture 19" descr="A white sign with a person lying on a bed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4AA84A45-0254-325E-BD95-BCB38F859014}"/>
              </a:ext>
            </a:extLst>
          </p:cNvPr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2" name="TextBox 20">
            <a:extLst>
              <a:ext uri="{FF2B5EF4-FFF2-40B4-BE49-F238E27FC236}">
                <a16:creationId xmlns:a16="http://schemas.microsoft.com/office/drawing/2014/main" id="{041683FA-CC01-82C9-5D0F-C77FA652995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4156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8623114-8D36-46C3-AE2D-B9CFECAC3C61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18E9827-E56E-C5DC-9EBE-277B4590B6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8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8DCD1CD-A76C-297E-0073-D1BB505DF3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B05E70B-768B-1CBF-DBF1-07E0AF92452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EDE6478-BC30-2A2B-826F-885841537B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2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CFAC56A-9989-70F2-158F-B18CA50A03C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D5E6E393-A77B-4D49-D858-55B380A169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3F717BD-71E1-DB03-C76D-0677A22968A2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6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C4B8D2C8-19CB-B60A-4867-8DA68646F84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C27E863B-188F-F724-76E1-BF785D0E037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739775CE-BED6-FFF4-50AA-ED07B448FC3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F16E847E-9E2B-0311-9604-7523C2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8668AAB1-B1E0-F95D-9D99-DE8F9F7F57E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2602326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42CE121-61EC-5ACC-7BDC-4DA0B7E38A1A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229D75F-1467-0606-9ABD-B551004AE49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9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A7CAD89-D542-D786-BACD-809EEED509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32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B382FD6-67EC-F43D-9E17-07A302F8AC7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34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925D96A-2DC6-D86B-76FE-EE7F4D898D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5" name="Picture 14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5D279B8-114C-D0CB-BB80-D28740EB56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6" name="Picture 16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442545EB-5814-19AA-7ECB-8E7EB5C196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7" name="Picture 18" descr="A sign with a person lying on a bed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99D9D26-F21E-6CE3-03E9-BC06B7F8678E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8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0A1EB2ED-E71E-EE0C-4699-568CF2405FA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2">
            <a:hlinkClick r:id="rId23" action="ppaction://hlinksldjump"/>
            <a:extLst>
              <a:ext uri="{FF2B5EF4-FFF2-40B4-BE49-F238E27FC236}">
                <a16:creationId xmlns:a16="http://schemas.microsoft.com/office/drawing/2014/main" id="{481417E9-9CFE-A3FA-8799-09D4A858153F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D78DA208-F5B1-69A2-1F18-2C669F06BD8C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Picture 19" descr="A white sign with a person lying on a bed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903675F9-5CEC-1748-D45F-73FF046D0CAB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2" name="TextBox 20">
            <a:extLst>
              <a:ext uri="{FF2B5EF4-FFF2-40B4-BE49-F238E27FC236}">
                <a16:creationId xmlns:a16="http://schemas.microsoft.com/office/drawing/2014/main" id="{442A2655-53BC-9A08-2F27-8C94B45C373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57062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979A6E7-A0E9-D06D-48B7-1F274DD32CC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9309CE6-EED2-D385-39ED-4D51B3342F6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5A4D5B3-67E8-9DD5-6787-AEEA142D21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48CF174-C13C-7D88-3194-54126BE0D8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205481B-7557-5266-46C1-1830DCD7FF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2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638161E-A7F0-C5BD-5264-67F0313C7A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509B105C-7D87-78A4-B9EC-0BE64CC4A8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5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FA64044F-726C-EBD8-2DDA-6FCB1EF9D5A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7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FEA1BB3B-BEA8-7DA2-777E-D720DE20E68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8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D9AD1031-6F6A-6C77-7F28-506187CC6070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9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F41539BC-4967-6605-1E9D-060DB68A3B5F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7F4D3868-0938-F0D3-9293-10D01141A608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7A8D11B9-8075-CD67-389A-ED73011F6BD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090983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0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B00A2FF-C4CB-3585-A46C-3B326AD53342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4B3F035-9206-3B80-C413-2D4176A3BDE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2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653856A-A4A5-52EB-E942-C22CA559A2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8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36E58FC-D685-501C-E51F-85A43643854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8D817371-6A4E-84F8-9646-28CBFC79EDE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32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F9BD969-9AAD-7857-E7BD-CB081B1BBB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3D7C44DB-8D45-1928-DF5F-AC73A0F85A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4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A82D98E-854D-947C-2A9F-67CBAB290CB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B1229EEF-F877-998D-1DC4-82138524945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6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7E2439B5-B7F0-6AF2-474A-4B3628D49E9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C32BE45B-8065-8894-437E-C7F99CFD7F8F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0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A24DBF5E-5A90-C11C-9BED-A14618C2E224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41" name="TextBox 20">
            <a:extLst>
              <a:ext uri="{FF2B5EF4-FFF2-40B4-BE49-F238E27FC236}">
                <a16:creationId xmlns:a16="http://schemas.microsoft.com/office/drawing/2014/main" id="{DAABC398-F161-E6C3-DDEC-91A77B79FE6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4521421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DC3175ED-1D96-C10D-6A99-A4474FFCC78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A6CDDB7-62BA-CC91-D0F9-6F5282EFBA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9D39376-B57A-F386-4E2D-406E4C58AA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2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9F8619D-D2AF-931A-3007-D5E29AABD7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5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5F817C2-A21B-9E73-7EF0-525E44F7BD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8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AF94FE0-4B67-BAB4-D8B5-95AEE1FE00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9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5A83D427-7C69-BD0B-7FE6-60E5051323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0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DE14E137-A303-09EC-D626-E38795C30641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1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49EFDA9B-6C3F-6E50-E3CD-D4050D7C028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1DE1B028-0E8F-B00B-6996-14188C1EE2E1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B9765E94-E687-1DA3-733D-C0105BFB396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E32EFD9D-BC00-0FEE-42FA-55CDB51DA959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944B44A2-6B25-78B5-C56F-0EF3A998CE7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888287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9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8D70761-F5D5-AD2E-C224-04FAEE27E2D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854B337-2D66-8C76-1349-5162C39EBAC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1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1A50CB6-FA84-2D70-C150-0FCA580DCB2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5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676237E-9343-CDF1-9C20-D76F3034C5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8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F031E5C5-6365-2022-E7EE-29D1A8C1AD6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9" name="Picture 14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16337633-033C-9B7A-8E2F-CEA0FAD0FB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30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FA743B91-34DB-68AA-EDAB-CB67C1422AA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31" name="Picture 18" descr="A sign with a person lying on a bed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AB70178-F876-13E6-3641-F18CE542BEC3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2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CFA0D10-DC6B-D4C0-1C75-EC99024A02A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2">
            <a:hlinkClick r:id="rId22" action="ppaction://hlinksldjump"/>
            <a:extLst>
              <a:ext uri="{FF2B5EF4-FFF2-40B4-BE49-F238E27FC236}">
                <a16:creationId xmlns:a16="http://schemas.microsoft.com/office/drawing/2014/main" id="{2DCD31A8-4565-350A-67C2-A88785949EA8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Bildobjekt 53">
            <a:hlinkClick r:id="rId22" action="ppaction://hlinksldjump"/>
            <a:extLst>
              <a:ext uri="{FF2B5EF4-FFF2-40B4-BE49-F238E27FC236}">
                <a16:creationId xmlns:a16="http://schemas.microsoft.com/office/drawing/2014/main" id="{CC4B8090-EC07-A44C-1E34-9036CFD93638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19" descr="A white sign with a person lying on a bed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6BC76763-2B1C-ECDD-DCDA-94E223A66C57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6" name="TextBox 20">
            <a:extLst>
              <a:ext uri="{FF2B5EF4-FFF2-40B4-BE49-F238E27FC236}">
                <a16:creationId xmlns:a16="http://schemas.microsoft.com/office/drawing/2014/main" id="{59D211D0-49F4-2C1A-0E45-CF13110B4283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7818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6460335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Neuroworsening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196;p17">
            <a:extLst>
              <a:ext uri="{FF2B5EF4-FFF2-40B4-BE49-F238E27FC236}">
                <a16:creationId xmlns:a16="http://schemas.microsoft.com/office/drawing/2014/main" id="{913CD7CB-5BD3-A90C-11E7-E40088DE4CCA}"/>
              </a:ext>
            </a:extLst>
          </p:cNvPr>
          <p:cNvSpPr txBox="1">
            <a:spLocks/>
          </p:cNvSpPr>
          <p:nvPr/>
        </p:nvSpPr>
        <p:spPr>
          <a:xfrm>
            <a:off x="722239" y="1569580"/>
            <a:ext cx="10747522" cy="492116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b="1" dirty="0">
                <a:solidFill>
                  <a:srgbClr val="FF0000"/>
                </a:solidFill>
              </a:rPr>
              <a:t>Snabb försämring av neurologiskt status som kräver omedelbar åtgärd. </a:t>
            </a:r>
          </a:p>
          <a:p>
            <a:pPr lvl="1">
              <a:buClr>
                <a:schemeClr val="bg1"/>
              </a:buClr>
            </a:pPr>
            <a:endParaRPr lang="sv-SE" dirty="0">
              <a:solidFill>
                <a:schemeClr val="bg1"/>
              </a:solidFill>
            </a:endParaRPr>
          </a:p>
          <a:p>
            <a:pPr marL="457200" lvl="1" indent="0">
              <a:buClr>
                <a:schemeClr val="bg1"/>
              </a:buClr>
              <a:buNone/>
            </a:pPr>
            <a:r>
              <a:rPr lang="sv-SE" dirty="0">
                <a:solidFill>
                  <a:schemeClr val="bg1"/>
                </a:solidFill>
              </a:rPr>
              <a:t>Sjunkande GCS, pupilldilatation och pupillasymmetri, fokalt motoriskt bortfall eller  Cushing-triad (vidgad pulstryck, bradykardi, oregelbunden andning).</a:t>
            </a:r>
          </a:p>
          <a:p>
            <a:pPr>
              <a:buClr>
                <a:schemeClr val="bg1"/>
              </a:buClr>
            </a:pPr>
            <a:endParaRPr lang="sv-SE" sz="1800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r>
              <a:rPr lang="sv-SE" dirty="0">
                <a:solidFill>
                  <a:schemeClr val="bg1"/>
                </a:solidFill>
              </a:rPr>
              <a:t>I väntan på op kan man 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höja huvudändan, optimera sedering och analgesi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normotermi (36–37,4°)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ge hyperosmolärt läkemedel ( 250 ml hyperton NaCl eller 250 ml 20 % Mannitol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möjligen under mycket kontrollerad form ge temporär och lätt hyperventilation</a:t>
            </a:r>
          </a:p>
        </p:txBody>
      </p:sp>
    </p:spTree>
    <p:extLst>
      <p:ext uri="{BB962C8B-B14F-4D97-AF65-F5344CB8AC3E}">
        <p14:creationId xmlns:p14="http://schemas.microsoft.com/office/powerpoint/2010/main" val="21656542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39" name="Bildobjekt 38">
            <a:extLst>
              <a:ext uri="{FF2B5EF4-FFF2-40B4-BE49-F238E27FC236}">
                <a16:creationId xmlns:a16="http://schemas.microsoft.com/office/drawing/2014/main" id="{BF423531-6EA4-7182-7521-8D1CBEC9C0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4283840"/>
            <a:ext cx="3600000" cy="2463750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4D7A54FB-E134-7BEA-EA0D-F699282A80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0" y="1536978"/>
            <a:ext cx="3600000" cy="2663438"/>
          </a:xfrm>
          <a:prstGeom prst="rect">
            <a:avLst/>
          </a:prstGeom>
        </p:spPr>
      </p:pic>
      <p:pic>
        <p:nvPicPr>
          <p:cNvPr id="41" name="Bildobjekt 40">
            <a:hlinkClick r:id="rId11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3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4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5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6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18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E59905D-5C21-6CB8-ED41-25C551EAC73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25D9CA1-E8C2-98B1-8AD7-C673FDDECA8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20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516A7FF-A0C9-B527-56B1-7BAE313F6D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1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1E11DA1-B564-10C8-243D-AABDC5CC2E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2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B970005-0CEA-90D7-BFF6-5A6F88AD2B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5" name="Picture 14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9B5F6B21-EDF4-09F2-A8F3-5B8DD5CC54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8" name="Picture 16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1600D91A-DA3D-4CA4-F611-31995CC7B1D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9" name="Picture 18" descr="A sign with a person lying on a bed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F554B58-BA0E-383E-62B4-5405C46CE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30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DB739612-8983-374D-1452-1E739646B91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Bildobjekt 52">
            <a:hlinkClick r:id="rId23" action="ppaction://hlinksldjump"/>
            <a:extLst>
              <a:ext uri="{FF2B5EF4-FFF2-40B4-BE49-F238E27FC236}">
                <a16:creationId xmlns:a16="http://schemas.microsoft.com/office/drawing/2014/main" id="{0A116F77-51AC-49EE-748B-C15CDCD86E8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Bildobjekt 53">
            <a:hlinkClick r:id="rId23" action="ppaction://hlinksldjump"/>
            <a:extLst>
              <a:ext uri="{FF2B5EF4-FFF2-40B4-BE49-F238E27FC236}">
                <a16:creationId xmlns:a16="http://schemas.microsoft.com/office/drawing/2014/main" id="{CBF39E9F-3E19-C8A8-1E6D-C285DEB0E034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19" descr="A white sign with a person lying on a bed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5B13674A-99C8-11A0-0468-45DA23C5A346}"/>
              </a:ext>
            </a:extLst>
          </p:cNvPr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35" name="TextBox 20">
            <a:extLst>
              <a:ext uri="{FF2B5EF4-FFF2-40B4-BE49-F238E27FC236}">
                <a16:creationId xmlns:a16="http://schemas.microsoft.com/office/drawing/2014/main" id="{7B2CF603-6FC1-AD03-4EA6-8910C8A0650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848486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2" descr="Fig. 7.4. (a, b) Acute left arterial epidural hematoma.">
            <a:extLst>
              <a:ext uri="{FF2B5EF4-FFF2-40B4-BE49-F238E27FC236}">
                <a16:creationId xmlns:a16="http://schemas.microsoft.com/office/drawing/2014/main" id="{A64A0A67-EFA8-F0DD-0DFE-7A0CB546F6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02"/>
          <a:stretch>
            <a:fillRect/>
          </a:stretch>
        </p:blipFill>
        <p:spPr bwMode="auto">
          <a:xfrm>
            <a:off x="2701411" y="1391478"/>
            <a:ext cx="4902631" cy="546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9639EFD-9DD0-CF2C-1891-7CD459DD21D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5FC0E53-654D-662D-8367-4FE69C5952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AF8EC56-3132-6B62-1725-7CD58FEF51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8717000-0C25-0900-CBD7-CF0148007D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4BCDB66-8911-50A4-0CEE-A2A012E2B6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783B37D0-BD0F-B42B-4C47-40B11C7DF9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22A0E83-24B0-54F6-F8AF-CA50C6A98954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C232149-EE8F-DF70-62FB-5C107C78510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2" action="ppaction://hlinksldjump"/>
            <a:extLst>
              <a:ext uri="{FF2B5EF4-FFF2-40B4-BE49-F238E27FC236}">
                <a16:creationId xmlns:a16="http://schemas.microsoft.com/office/drawing/2014/main" id="{FC745976-F137-47EB-9FA0-B6A09FBF6FFB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A4AD5794-C0CC-A9E2-580B-BFC639BF5C8A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D3A5E6D-1F02-B926-8DA9-E1BAC05392E8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971504F3-DA97-DDC3-2BF4-1FE5CC30D06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2739768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B253E-F0C2-B635-FC0B-C1AA86A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66E6FAB9-8485-2498-B10C-B8EF1736B165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BDD23E4-EE4D-9E7A-8AA5-732DE1CF54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422091C-54F4-1764-7D58-7962146DC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DD92910-C6AB-F6E3-7256-C1D2770522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E73788F5-F7C6-19D4-7AEF-D1B8FA5F6E1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Halsrygg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10EFF0-02DB-E8A2-EF64-BCEC595E9F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4A60209E-254D-17FA-A53E-6EF48B3CC0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06" y="1391477"/>
            <a:ext cx="3063240" cy="5424999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526FC57-2D1D-1CFE-E2D4-3E817C2F400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F78D6E3A-405C-EA3A-B620-F5C24FA1D6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28A6CB7-2CF4-188E-1052-8E9548B277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0F73921-8415-DE26-412E-64FA590435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D4EB982-FB73-0565-39FE-ACCF939DC9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43797B4A-37AC-9B71-CB07-67DFEAD0E0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88D38553-65F0-2F6F-FAC1-E302B9EE888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618BC55-551E-CEFC-A79C-53A7E33D5A0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2" action="ppaction://hlinksldjump"/>
            <a:extLst>
              <a:ext uri="{FF2B5EF4-FFF2-40B4-BE49-F238E27FC236}">
                <a16:creationId xmlns:a16="http://schemas.microsoft.com/office/drawing/2014/main" id="{9231D97E-E214-C171-E76D-16F0250CABE9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6D489C60-3CF6-CE9D-4BE4-75875D162709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828C8D01-55B0-2042-0BC9-38175C13FC0F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24BBDE91-4286-4E94-D05E-48CA29C52DD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4987841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Pupillkontroll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pic>
        <p:nvPicPr>
          <p:cNvPr id="5" name="Bildobjekt 2">
            <a:extLst>
              <a:ext uri="{FF2B5EF4-FFF2-40B4-BE49-F238E27FC236}">
                <a16:creationId xmlns:a16="http://schemas.microsoft.com/office/drawing/2014/main" id="{923AA91F-D37D-D94D-C113-A8FDAC370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2067" y="3075518"/>
            <a:ext cx="7701318" cy="2041374"/>
          </a:xfrm>
          <a:prstGeom prst="rect">
            <a:avLst/>
          </a:prstGeom>
        </p:spPr>
      </p:pic>
      <p:pic>
        <p:nvPicPr>
          <p:cNvPr id="6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AE2D9B4-1D13-9557-F7FF-F16EC2DFC92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2B02F2D2-1DBE-0166-65BB-FB93C04B4F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97DF5A9-0465-F55F-85AA-4B27AC0E164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CFCBD614-4843-6864-767A-6B69CA97ED5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CAFAB5EE-8F46-35DC-6CD3-4903D32EA4F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6AAEB8C-A6E3-B71F-0DAE-572A5BD6464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4ED07B0A-FCD5-998D-ADB4-C8519A07805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0B658E3-A146-6437-85A4-3F159FB270C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83613E7-03EA-4B46-D73E-5DFDA171ECE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69B070EB-B567-43ED-2F35-65F34110BDD9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8D7698C6-5E14-CA61-F552-839C0AB63232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E285307F-44E7-8567-C2CF-0C259F86205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564836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E96D0E0B-0DC6-21F4-7E28-621AB479189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A21649B-8060-47A8-37C3-DB65A449435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54304A7-231B-DD75-61C8-CF2A388B7F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A5E64CE-B761-52A0-445A-6898DD2CCD9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2484B0B-2552-AE19-0BD4-F406F5A50B2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99078BCC-7615-0C30-B472-14ACCEE9CFF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20D1AD3-675D-31A4-30C2-E9222C8E08C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86BD3BB-CEA3-F34A-D0D3-BB500069C01A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7EB0398-0015-3E89-964A-7562C1F750D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12" action="ppaction://hlinksldjump"/>
            <a:extLst>
              <a:ext uri="{FF2B5EF4-FFF2-40B4-BE49-F238E27FC236}">
                <a16:creationId xmlns:a16="http://schemas.microsoft.com/office/drawing/2014/main" id="{ECC0E2AA-4A28-C7CC-6AA8-ED56D29B872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12" action="ppaction://hlinksldjump"/>
            <a:extLst>
              <a:ext uri="{FF2B5EF4-FFF2-40B4-BE49-F238E27FC236}">
                <a16:creationId xmlns:a16="http://schemas.microsoft.com/office/drawing/2014/main" id="{8A9DACEB-8E3F-3C82-ED65-F1D6DFD7BFF9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67AA275-16A8-92EC-F165-2B8B12F7D409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D1380760-3344-7740-5B6E-3DDC3D8269F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791D2018-23B4-AD7D-31E1-83B73E6F1CA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06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FDED7-9488-6E7A-2C23-8FE67E67D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950A5-6A55-E4EE-AD76-13C01D334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791" y="2261952"/>
            <a:ext cx="4834419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  <a:ea typeface="Arial Unicode MS"/>
              </a:rPr>
              <a:t>Patienten skickas omedelbart till traumacenter för kraniektomi,  märgspik och stabilisering av kotpelaren</a:t>
            </a: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  <a:ea typeface="Arial Unicode MS"/>
            </a:endParaRP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  <a:ea typeface="Arial Unicode MS"/>
              </a:rPr>
              <a:t>Sacral sparing förelåg</a:t>
            </a: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endParaRPr lang="sv-SE" dirty="0">
              <a:solidFill>
                <a:schemeClr val="accent1">
                  <a:lumMod val="50000"/>
                </a:schemeClr>
              </a:solidFill>
              <a:ea typeface="Arial Unicode MS"/>
            </a:endParaRPr>
          </a:p>
          <a:p>
            <a:pPr>
              <a:spcBef>
                <a:spcPts val="0"/>
              </a:spcBef>
              <a:buClr>
                <a:srgbClr val="152D5D"/>
              </a:buClr>
              <a:buSzPts val="2800"/>
            </a:pPr>
            <a:r>
              <a:rPr lang="sv-SE" dirty="0">
                <a:solidFill>
                  <a:schemeClr val="accent1">
                    <a:lumMod val="50000"/>
                  </a:schemeClr>
                </a:solidFill>
                <a:ea typeface="Arial Unicode MS"/>
              </a:rPr>
              <a:t>Prognos för spinalskadan osäker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067CC3A9-E868-D16C-6DE6-5660DC9088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A94D69-F9D6-0033-35FD-E8053D6A762B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76DECF-87B1-D3CE-C6C9-44C06BFF832C}"/>
              </a:ext>
            </a:extLst>
          </p:cNvPr>
          <p:cNvSpPr txBox="1"/>
          <p:nvPr/>
        </p:nvSpPr>
        <p:spPr>
          <a:xfrm>
            <a:off x="530696" y="372851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3</a:t>
            </a:r>
          </a:p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648AEC6-C45C-367E-2D7B-85D832975E67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50FB670-6235-CC54-56A1-C7C5AF618EBE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61BA0A05-2B39-30BC-C865-A9CA4094D01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F1785331-B74D-B53F-49BA-C4FDC3079325}"/>
              </a:ext>
            </a:extLst>
          </p:cNvPr>
          <p:cNvSpPr txBox="1"/>
          <p:nvPr/>
        </p:nvSpPr>
        <p:spPr>
          <a:xfrm>
            <a:off x="5939080" y="4030824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b="0" i="0" dirty="0">
                <a:solidFill>
                  <a:srgbClr val="585858"/>
                </a:solidFill>
                <a:effectLst/>
                <a:latin typeface="ABMonumentGrotesk-Regular"/>
              </a:rPr>
              <a:t>Foto. </a:t>
            </a:r>
            <a:r>
              <a:rPr lang="sv-SE" b="0" i="0" dirty="0" err="1">
                <a:solidFill>
                  <a:srgbClr val="585858"/>
                </a:solidFill>
                <a:effectLst/>
                <a:latin typeface="ABMonumentGrotesk-Regular"/>
              </a:rPr>
              <a:t>Viaplay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2C85341-E9F1-3E61-1735-BF16F80A37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8360" y="0"/>
            <a:ext cx="6333640" cy="4030824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AB80A1FD-4A11-E64B-1C54-9F8978C92CF3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BASAL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Disability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7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C66B7973-A58B-45C9-56AF-DB19B2A0312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DC7CFA16-61C5-6255-3DB8-BA82C5DF34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038" y="4006030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913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51086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729456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around a mannequin&#10;&#10;Description automatically generated">
            <a:extLst>
              <a:ext uri="{FF2B5EF4-FFF2-40B4-BE49-F238E27FC236}">
                <a16:creationId xmlns:a16="http://schemas.microsoft.com/office/drawing/2014/main" id="{802470B8-8535-28A0-CF62-F256D73155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79" b="2504"/>
          <a:stretch/>
        </p:blipFill>
        <p:spPr>
          <a:xfrm>
            <a:off x="-6" y="0"/>
            <a:ext cx="12192006" cy="6857999"/>
          </a:xfrm>
          <a:prstGeom prst="rect">
            <a:avLst/>
          </a:prstGeom>
        </p:spPr>
      </p:pic>
      <p:pic>
        <p:nvPicPr>
          <p:cNvPr id="7" name="Picture 6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CF684DB8-C5ED-ADC1-17D8-87E9A2D137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EB2F19-7059-83D7-2160-CD7C774C006A}"/>
              </a:ext>
            </a:extLst>
          </p:cNvPr>
          <p:cNvSpPr txBox="1"/>
          <p:nvPr/>
        </p:nvSpPr>
        <p:spPr>
          <a:xfrm>
            <a:off x="838200" y="2119364"/>
            <a:ext cx="1379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4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  <a:endParaRPr lang="en-US" sz="54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7AE835-86D0-D635-0685-9643495D237A}"/>
              </a:ext>
            </a:extLst>
          </p:cNvPr>
          <p:cNvSpPr txBox="1"/>
          <p:nvPr/>
        </p:nvSpPr>
        <p:spPr>
          <a:xfrm>
            <a:off x="838199" y="3016273"/>
            <a:ext cx="5205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 - Disability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5764B566-02D8-1E55-261B-77439BC20A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07983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7942E210-62C8-19AA-4BAF-4859B6124E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66874" y="0"/>
            <a:ext cx="8595445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2F4B05E-38D9-140C-AB89-8B6286E996F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73205BF6-DD03-E888-DC08-94DA1411807A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149864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A69E683-94F2-EB3E-76B5-15414A495EE0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75B20313-623A-36E4-6020-33643C0BC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49B76039-E810-B5F4-C3CF-E58287692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C491F0F0-4E28-D2A2-8DDE-FA9B0A05ECF6}"/>
              </a:ext>
            </a:extLst>
          </p:cNvPr>
          <p:cNvSpPr txBox="1"/>
          <p:nvPr/>
        </p:nvSpPr>
        <p:spPr>
          <a:xfrm>
            <a:off x="3861227" y="1657796"/>
            <a:ext cx="8206738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M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Större incident	Stor olycka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E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Exakt plats	X-sjön, 20 km norr om Y-stad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T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Typ av incident	Snöskoter genom isen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H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Faror på platsen	Nedkylning  patienter och personal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A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Access		Väg 167 från Y-stad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N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Antal skadade	70-årig </a:t>
            </a: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  <a:cs typeface="Aharoni" panose="020F0502020204030204" pitchFamily="2" charset="-79"/>
              </a:rPr>
              <a:t>♀</a:t>
            </a: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utan livstecken, andas inte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6-årig </a:t>
            </a:r>
            <a:r>
              <a:rPr lang="sv-SE" sz="2400" b="1" dirty="0">
                <a:solidFill>
                  <a:schemeClr val="bg1"/>
                </a:solidFill>
                <a:ea typeface="Arial Unicode MS"/>
                <a:cs typeface="Aharoni" panose="020F0502020204030204" pitchFamily="2" charset="-79"/>
              </a:rPr>
              <a:t>♀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flicka medvetslös men andas själv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35-årig </a:t>
            </a:r>
            <a:r>
              <a:rPr lang="sv-SE" sz="2400" b="1" dirty="0">
                <a:solidFill>
                  <a:schemeClr val="bg1"/>
                </a:solidFill>
                <a:ea typeface="Arial Unicode MS"/>
                <a:cs typeface="Aharoni" panose="020F0502020204030204" pitchFamily="2" charset="-79"/>
              </a:rPr>
              <a:t>♀ 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förvirrad, thorax och skallskada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			70-årig</a:t>
            </a:r>
            <a:r>
              <a:rPr lang="sv-SE" dirty="0"/>
              <a:t> </a:t>
            </a:r>
            <a:r>
              <a:rPr lang="sv-SE" sz="2800" dirty="0">
                <a:solidFill>
                  <a:schemeClr val="bg1"/>
                </a:solidFill>
              </a:rPr>
              <a:t>♂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 man oskadad </a:t>
            </a:r>
          </a:p>
          <a:p>
            <a:pPr>
              <a:buNone/>
              <a:tabLst>
                <a:tab pos="449580" algn="l"/>
              </a:tabLst>
            </a:pPr>
            <a:r>
              <a:rPr lang="sv-SE" sz="2400" b="1" dirty="0">
                <a:solidFill>
                  <a:schemeClr val="bg1"/>
                </a:solidFill>
                <a:effectLst/>
                <a:ea typeface="Arial Unicode MS"/>
              </a:rPr>
              <a:t>E</a:t>
            </a:r>
            <a:r>
              <a:rPr lang="sv-SE" sz="2400" dirty="0">
                <a:solidFill>
                  <a:schemeClr val="bg1"/>
                </a:solidFill>
                <a:effectLst/>
                <a:ea typeface="Arial Unicode MS"/>
              </a:rPr>
              <a:t>	Begärd resurs	Tre ambulanser, HKP landningsplats finns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606B0A9-0D41-FEF3-2938-C224D7BFE4E9}"/>
              </a:ext>
            </a:extLst>
          </p:cNvPr>
          <p:cNvSpPr txBox="1"/>
          <p:nvPr/>
        </p:nvSpPr>
        <p:spPr>
          <a:xfrm>
            <a:off x="4404360" y="614199"/>
            <a:ext cx="6187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4000" b="1" dirty="0">
                <a:solidFill>
                  <a:schemeClr val="bg1"/>
                </a:solidFill>
                <a:effectLst/>
                <a:ea typeface="Arial Unicode MS"/>
              </a:rPr>
              <a:t>METHANE från ska</a:t>
            </a:r>
            <a:r>
              <a:rPr lang="en-US" sz="4000" b="1" dirty="0" err="1">
                <a:solidFill>
                  <a:schemeClr val="bg1"/>
                </a:solidFill>
                <a:effectLst/>
                <a:ea typeface="Arial Unicode MS"/>
              </a:rPr>
              <a:t>deplats</a:t>
            </a:r>
            <a:r>
              <a:rPr lang="en-US" sz="4000" b="1" dirty="0">
                <a:solidFill>
                  <a:schemeClr val="bg1"/>
                </a:solidFill>
                <a:effectLst/>
                <a:ea typeface="Arial Unicode MS"/>
              </a:rPr>
              <a:t> </a:t>
            </a:r>
            <a:endParaRPr lang="sv-SE" sz="5400" b="1" dirty="0">
              <a:solidFill>
                <a:schemeClr val="bg1"/>
              </a:solidFill>
            </a:endParaRPr>
          </a:p>
        </p:txBody>
      </p:sp>
      <p:sp>
        <p:nvSpPr>
          <p:cNvPr id="5" name="TextBox 66">
            <a:extLst>
              <a:ext uri="{FF2B5EF4-FFF2-40B4-BE49-F238E27FC236}">
                <a16:creationId xmlns:a16="http://schemas.microsoft.com/office/drawing/2014/main" id="{28143F04-5E33-AD0A-FB3B-ACA6E0850594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6" name="Straight Connector 78">
            <a:extLst>
              <a:ext uri="{FF2B5EF4-FFF2-40B4-BE49-F238E27FC236}">
                <a16:creationId xmlns:a16="http://schemas.microsoft.com/office/drawing/2014/main" id="{B89595E8-EE20-D158-9028-CADC106D0F85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13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TBI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Bildobjekt 5">
            <a:extLst>
              <a:ext uri="{FF2B5EF4-FFF2-40B4-BE49-F238E27FC236}">
                <a16:creationId xmlns:a16="http://schemas.microsoft.com/office/drawing/2014/main" id="{05A27422-103A-728C-A622-27C9DD331E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" t="4586" r="9412" b="3702"/>
          <a:stretch>
            <a:fillRect/>
          </a:stretch>
        </p:blipFill>
        <p:spPr bwMode="auto">
          <a:xfrm>
            <a:off x="579407" y="1391477"/>
            <a:ext cx="4588255" cy="54665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Bildobjekt 7">
            <a:extLst>
              <a:ext uri="{FF2B5EF4-FFF2-40B4-BE49-F238E27FC236}">
                <a16:creationId xmlns:a16="http://schemas.microsoft.com/office/drawing/2014/main" id="{4906EF80-013E-5C68-A64E-DD95EEEBC4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666" y="1390539"/>
            <a:ext cx="5070927" cy="546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3016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399B1-2A52-A148-D064-BA0B7B227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black rectangle&#10;&#10;Description automatically generated">
            <a:extLst>
              <a:ext uri="{FF2B5EF4-FFF2-40B4-BE49-F238E27FC236}">
                <a16:creationId xmlns:a16="http://schemas.microsoft.com/office/drawing/2014/main" id="{E4098B42-F4E3-502B-A653-0422955F78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66874" y="0"/>
            <a:ext cx="8595445" cy="6858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EE1765A-6735-B6A6-CF1D-740A1EF9CF30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CBAA0670-3EA2-DA1B-C1C6-5DAF2B6D5458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3149864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6A521F-A75F-FDAC-6A25-7339BE24C1A5}"/>
              </a:ext>
            </a:extLst>
          </p:cNvPr>
          <p:cNvGrpSpPr/>
          <p:nvPr/>
        </p:nvGrpSpPr>
        <p:grpSpPr>
          <a:xfrm>
            <a:off x="790585" y="563309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708D09A9-EBB4-0FA2-6D48-86E9332B0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839B8269-9C1F-7F9E-F50D-449E1A629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1750A259-0568-9507-8C64-8CA5DDB654DB}"/>
              </a:ext>
            </a:extLst>
          </p:cNvPr>
          <p:cNvSpPr txBox="1"/>
          <p:nvPr/>
        </p:nvSpPr>
        <p:spPr>
          <a:xfrm>
            <a:off x="3907641" y="1473264"/>
            <a:ext cx="820673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  <a:tabLst>
                <a:tab pos="449580" algn="l"/>
              </a:tabLst>
            </a:pP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Gående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 räknas som nästan friska.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Ej gående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räknas som nästan sjuka.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Om man har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påverkad A, B och C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är man väldigt sjuk.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Kan man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inte andas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själv räknas man som livlös. </a:t>
            </a:r>
          </a:p>
          <a:p>
            <a:pPr>
              <a:buNone/>
              <a:tabLst>
                <a:tab pos="449580" algn="l"/>
              </a:tabLst>
            </a:pPr>
            <a:endParaRPr lang="sv-SE" sz="2800" dirty="0">
              <a:solidFill>
                <a:schemeClr val="bg1"/>
              </a:solidFill>
              <a:effectLst/>
              <a:ea typeface="Arial Unicode MS"/>
            </a:endParaRPr>
          </a:p>
          <a:p>
            <a:pPr>
              <a:buNone/>
              <a:tabLst>
                <a:tab pos="449580" algn="l"/>
              </a:tabLst>
            </a:pP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Föreligger </a:t>
            </a:r>
            <a:r>
              <a:rPr lang="sv-SE" sz="2800" b="1" dirty="0">
                <a:solidFill>
                  <a:schemeClr val="bg1"/>
                </a:solidFill>
                <a:effectLst/>
                <a:ea typeface="Arial Unicode MS"/>
              </a:rPr>
              <a:t>ingen andning, puls eller medvetande </a:t>
            </a:r>
            <a:r>
              <a:rPr lang="sv-SE" sz="2800" dirty="0">
                <a:solidFill>
                  <a:schemeClr val="bg1"/>
                </a:solidFill>
                <a:effectLst/>
                <a:ea typeface="Arial Unicode MS"/>
              </a:rPr>
              <a:t>är man död.</a:t>
            </a:r>
          </a:p>
          <a:p>
            <a:pPr>
              <a:buNone/>
              <a:tabLst>
                <a:tab pos="449580" algn="l"/>
              </a:tabLst>
            </a:pPr>
            <a:endParaRPr lang="sv-SE" sz="2400" dirty="0">
              <a:solidFill>
                <a:schemeClr val="bg1"/>
              </a:solidFill>
              <a:effectLst/>
              <a:ea typeface="Arial Unicode MS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35CECEE-DCBD-7AB2-80D5-64BBFBFB167D}"/>
              </a:ext>
            </a:extLst>
          </p:cNvPr>
          <p:cNvSpPr txBox="1"/>
          <p:nvPr/>
        </p:nvSpPr>
        <p:spPr>
          <a:xfrm>
            <a:off x="3702033" y="396345"/>
            <a:ext cx="85251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4000" b="1" dirty="0">
                <a:solidFill>
                  <a:schemeClr val="bg1"/>
                </a:solidFill>
                <a:effectLst/>
                <a:ea typeface="Arial Unicode MS"/>
              </a:rPr>
              <a:t>TRIAGEKATEGORIER</a:t>
            </a:r>
            <a:endParaRPr lang="sv-SE" sz="5400" b="1" dirty="0">
              <a:solidFill>
                <a:schemeClr val="bg1"/>
              </a:solidFill>
            </a:endParaRPr>
          </a:p>
        </p:txBody>
      </p:sp>
      <p:sp>
        <p:nvSpPr>
          <p:cNvPr id="5" name="TextBox 66">
            <a:extLst>
              <a:ext uri="{FF2B5EF4-FFF2-40B4-BE49-F238E27FC236}">
                <a16:creationId xmlns:a16="http://schemas.microsoft.com/office/drawing/2014/main" id="{41D1FEC5-77B0-3B70-2875-E3D2CB67E115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6" name="Straight Connector 78">
            <a:extLst>
              <a:ext uri="{FF2B5EF4-FFF2-40B4-BE49-F238E27FC236}">
                <a16:creationId xmlns:a16="http://schemas.microsoft.com/office/drawing/2014/main" id="{F2C84605-DD40-0784-49B3-D0633F5A08BE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76514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0701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713483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740921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713484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713483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6314811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93% syrgasmask, AF 12, BT 90/50, </a:t>
            </a:r>
          </a:p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HF 136, GCS 12 (Ö3 M6 V3), </a:t>
            </a:r>
          </a:p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förvirrad, temp 32°C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Blåmärke på bröstkorgen. </a:t>
            </a:r>
          </a:p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Fötterna iskalla och vitaktiga, blåsor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6201468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35-årig kvinna, skoterolycka på sjö där isen brast. Slog bröstet i skoterhandtagen och huvudet i iskanten. väntat 40 min i −6 °C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18016" y="4876688"/>
            <a:ext cx="52191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PVK HÖ, syrgas på mask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30308" y="5652531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2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8146C12C-E747-DA0C-B55D-36C07217EF72}"/>
              </a:ext>
            </a:extLst>
          </p:cNvPr>
          <p:cNvSpPr txBox="1">
            <a:spLocks/>
          </p:cNvSpPr>
          <p:nvPr/>
        </p:nvSpPr>
        <p:spPr>
          <a:xfrm>
            <a:off x="211701" y="2005506"/>
            <a:ext cx="4091695" cy="23964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619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1">
            <a:extLst>
              <a:ext uri="{FF2B5EF4-FFF2-40B4-BE49-F238E27FC236}">
                <a16:creationId xmlns:a16="http://schemas.microsoft.com/office/drawing/2014/main" id="{6CD88AD5-4F93-5E15-58DA-2513C9575071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6A100FA-97E1-5BF9-A467-012EB10FA2B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Patienten vid ankomst till akuten</a:t>
            </a:r>
          </a:p>
        </p:txBody>
      </p:sp>
      <p:pic>
        <p:nvPicPr>
          <p:cNvPr id="39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57F4F55-A3AD-2788-9232-170975244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" name="Picture 19" descr="A white sign with a person lying on a bed&#10;&#10;Description automatically generated">
            <a:extLst>
              <a:ext uri="{FF2B5EF4-FFF2-40B4-BE49-F238E27FC236}">
                <a16:creationId xmlns:a16="http://schemas.microsoft.com/office/drawing/2014/main" id="{32758194-AF59-260A-2DA2-02F5234748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6840000" y="191737"/>
            <a:ext cx="1305150" cy="1008000"/>
          </a:xfrm>
          <a:prstGeom prst="rect">
            <a:avLst/>
          </a:prstGeom>
        </p:spPr>
      </p:pic>
      <p:grpSp>
        <p:nvGrpSpPr>
          <p:cNvPr id="5" name="Grupp 7">
            <a:extLst>
              <a:ext uri="{FF2B5EF4-FFF2-40B4-BE49-F238E27FC236}">
                <a16:creationId xmlns:a16="http://schemas.microsoft.com/office/drawing/2014/main" id="{2159C0F7-5914-018D-C4B9-F13CB0C5FE1E}"/>
              </a:ext>
            </a:extLst>
          </p:cNvPr>
          <p:cNvGrpSpPr/>
          <p:nvPr/>
        </p:nvGrpSpPr>
        <p:grpSpPr>
          <a:xfrm>
            <a:off x="912090" y="2534148"/>
            <a:ext cx="8481272" cy="3122844"/>
            <a:chOff x="1436781" y="2306357"/>
            <a:chExt cx="9266345" cy="3542375"/>
          </a:xfrm>
        </p:grpSpPr>
        <p:pic>
          <p:nvPicPr>
            <p:cNvPr id="6" name="Bildobjekt 5">
              <a:extLst>
                <a:ext uri="{FF2B5EF4-FFF2-40B4-BE49-F238E27FC236}">
                  <a16:creationId xmlns:a16="http://schemas.microsoft.com/office/drawing/2014/main" id="{091C09DC-4BDE-9D22-73F0-268B7BCDA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1661" y="2306357"/>
              <a:ext cx="4641465" cy="3533586"/>
            </a:xfrm>
            <a:prstGeom prst="rect">
              <a:avLst/>
            </a:prstGeom>
          </p:spPr>
        </p:pic>
        <p:pic>
          <p:nvPicPr>
            <p:cNvPr id="8" name="Bildobjekt 2">
              <a:extLst>
                <a:ext uri="{FF2B5EF4-FFF2-40B4-BE49-F238E27FC236}">
                  <a16:creationId xmlns:a16="http://schemas.microsoft.com/office/drawing/2014/main" id="{B2CDD342-611F-5F3E-B6CC-C04E725C3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36781" y="2315146"/>
              <a:ext cx="4641465" cy="3533586"/>
            </a:xfrm>
            <a:prstGeom prst="rect">
              <a:avLst/>
            </a:prstGeom>
            <a:scene3d>
              <a:camera prst="orthographicFront">
                <a:rot lat="0" lon="10800000" rev="0"/>
              </a:camera>
              <a:lightRig rig="threePt" dir="t"/>
            </a:scene3d>
          </p:spPr>
        </p:pic>
      </p:grpSp>
      <p:pic>
        <p:nvPicPr>
          <p:cNvPr id="9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1B827A6-DEDC-D8C4-CD41-38B9B6A44C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BB501A2-040C-CA63-498E-4E1F397C74B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09B46D0-6D02-1EC1-515B-5A9D86C2525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2" name="Picture 12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4E4BD6C-AE6F-ADD6-FAC5-1B8C43381F0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3" name="Picture 13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29C825C-F533-47DE-8567-7711D3CF017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4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DDC492A-E768-2295-FFB3-5C97B06A672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5" name="Picture 16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20EECC9-5233-7F3F-B709-E439E3F386B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6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8E194692-F5D8-B96D-DAC0-7A6E05B0FCD8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7" name="Picture 31" descr="A clipboard with a magnifying glass and a graph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C3D39E-5C4F-CD5D-7DAD-8DF831FDDA3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2">
            <a:hlinkClick r:id="rId11" action="ppaction://hlinksldjump"/>
            <a:extLst>
              <a:ext uri="{FF2B5EF4-FFF2-40B4-BE49-F238E27FC236}">
                <a16:creationId xmlns:a16="http://schemas.microsoft.com/office/drawing/2014/main" id="{AF5BD445-67A4-5659-4F51-463873E70755}"/>
              </a:ext>
            </a:extLst>
          </p:cNvPr>
          <p:cNvPicPr preferRelativeResize="0"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1" action="ppaction://hlinksldjump"/>
            <a:extLst>
              <a:ext uri="{FF2B5EF4-FFF2-40B4-BE49-F238E27FC236}">
                <a16:creationId xmlns:a16="http://schemas.microsoft.com/office/drawing/2014/main" id="{F141831F-EDE7-A3E4-59A2-ACFF9A50758F}"/>
              </a:ext>
            </a:extLst>
          </p:cNvPr>
          <p:cNvPicPr preferRelativeResize="0"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4D0C36C-97CD-C906-FF7B-C4398C8998E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705242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4DCF8-A2E4-CE31-AFCE-AFBE7C7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D0F61F6E-6B3E-FB61-5596-C817A4560DD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56D0AB8-0389-50D6-75D2-5F321257F9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9545EA6-B59A-8720-C230-B64DB2AF5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ADD1E7A-13B6-FBAE-1304-E2EFCD274F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F34498AB-5A72-B136-143D-41251C0AF1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13FCF142-54F6-C1E1-F227-557CE5384670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5" name="Picture 4" descr="A close-up of a radio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BD749D44-83C3-96A6-4DC1-E8F5966CCE1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BD94BD44-3766-F519-B076-4262484943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20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0DB7E880-9050-89C4-84DB-E08F4CB59D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21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1651240-BC0C-E2D7-3D11-9C820322F7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22" name="Picture 14" descr="A screenshot of a computer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FFEE9F0-ED6E-34AA-2422-3384CD1C83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23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F77F116-4EC1-D5AB-EDC6-167C3B5ABA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24" name="Picture 18" descr="A sign with a person lying on a bed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A5686FB4-34EF-61B7-91E9-A71F87EA937A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25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2E57FF94-6AB3-5219-28B3-A55059FFBE4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Bildobjekt 52">
            <a:hlinkClick r:id="rId8" action="ppaction://hlinksldjump"/>
            <a:extLst>
              <a:ext uri="{FF2B5EF4-FFF2-40B4-BE49-F238E27FC236}">
                <a16:creationId xmlns:a16="http://schemas.microsoft.com/office/drawing/2014/main" id="{D0B39549-C914-B175-2B65-1BD378B4DAB2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Bildobjekt 53">
            <a:hlinkClick r:id="rId8" action="ppaction://hlinksldjump"/>
            <a:extLst>
              <a:ext uri="{FF2B5EF4-FFF2-40B4-BE49-F238E27FC236}">
                <a16:creationId xmlns:a16="http://schemas.microsoft.com/office/drawing/2014/main" id="{7A6528A6-362C-1666-4329-383FDD57B66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461D6FF-EAAE-1A9B-32CA-A34ADAF6A7F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9" name="Picture 28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5800509-505A-52F2-5B1C-16DDA5AF1253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pic>
        <p:nvPicPr>
          <p:cNvPr id="30" name="Bildobjekt 7" descr="A close-up of a brain scan&#10;&#10;Description automatically generated">
            <a:extLst>
              <a:ext uri="{FF2B5EF4-FFF2-40B4-BE49-F238E27FC236}">
                <a16:creationId xmlns:a16="http://schemas.microsoft.com/office/drawing/2014/main" id="{F4A6CF26-BDD8-B3E3-AE84-7DFF4BE304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179" y="1388867"/>
            <a:ext cx="4989094" cy="54696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36813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F42FAC7A-FAA6-ABCB-7B3D-14A3A5118F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2256" y="1395398"/>
            <a:ext cx="5780940" cy="5472761"/>
          </a:xfrm>
          <a:prstGeom prst="rect">
            <a:avLst/>
          </a:prstGeom>
        </p:spPr>
      </p:pic>
      <p:pic>
        <p:nvPicPr>
          <p:cNvPr id="5" name="Picture 4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06A8D79A-2319-432E-2C94-5EE2874A979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EB9FFA0-4A30-2A07-3E9D-D05F1E373C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AD5A491B-BF38-3C0A-6FF1-F7C5AC684B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E1E4EEB-2F1E-D924-4B63-740370CCBB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058E1383-A5D5-F31B-E95C-05366D5BEE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0D3BDD0-1D32-DB2B-5ADB-BC15FA5CA94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64426362-415A-634E-CAEB-ECD0EF5B484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EC40F23A-D540-A17A-9A8A-ABEB962D32DC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221B6A8D-C77B-AE86-4E2D-680BAB5470C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E5E16FB-A088-C429-D218-D1D271AB089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1A19298-D31F-947E-F008-03084FBBA39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9" name="Picture 18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C57F2DB-897A-FF05-29A3-6C051CDD1A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833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B52A617-E4E3-3043-BFA8-E6ABE6201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4148" y="1396385"/>
            <a:ext cx="6477156" cy="5452193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FC13F39-E484-4F4D-FB8E-ACB289B65D5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5EE2B5B-205D-1FC1-F146-80A3F9D49D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0EA153B-2628-B7E4-F71B-DAA8D3CF06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8B3C27F-FB89-105F-DA4C-103F1C1702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29AA487-D465-5635-F79D-74760D2338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FBDB1F3-C624-A8FA-6DF1-ED050E18426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4AD750E-51FB-D42D-72AD-A90F9E83127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ED56D9D8-BCD0-7B07-9992-0AB0322C17B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432EA8BD-5DB8-91F8-03E3-FDD38B805B7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41965DC-2D1F-2A07-E38A-980D3EC6475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D1A175-AD5C-AF0E-4832-2C5989F199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Picture 8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D940D97-CE11-A0C9-4127-93950B7348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283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10092E36-29CE-0F50-8969-ECBE6CD0535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5023CCC8-59E2-A9E2-FE3A-13B5ECCA32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77A3025-0BA9-3795-C98E-2FB077BA14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DB1F596-44DC-B308-EBF9-E2F2B79C58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C5D16E5B-FE54-990F-BB46-64BCD63280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40D70DBC-BDA3-4CA5-229D-DCA1A01852E8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33F6C93-0AAF-2C6D-C380-6C98A7D0290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1" action="ppaction://hlinksldjump"/>
            <a:extLst>
              <a:ext uri="{FF2B5EF4-FFF2-40B4-BE49-F238E27FC236}">
                <a16:creationId xmlns:a16="http://schemas.microsoft.com/office/drawing/2014/main" id="{ECBE9496-86B9-71BC-F2DC-B5B41B91CCD3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1" action="ppaction://hlinksldjump"/>
            <a:extLst>
              <a:ext uri="{FF2B5EF4-FFF2-40B4-BE49-F238E27FC236}">
                <a16:creationId xmlns:a16="http://schemas.microsoft.com/office/drawing/2014/main" id="{02368BF7-CF1D-89C4-D201-3E666670C119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19D17213-920E-0B6A-67FD-5A1095EA9CA6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AA5880C-B520-C046-321C-01BAFB9C26D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1" name="Picture 10" descr="A screenshot of a computer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AD92DCA7-B08E-C70D-50C9-3F91A6D23C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976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D9B936E-E3FB-F4EF-3214-8ED24D5B985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7F22814-A282-2A0B-A0BD-CF478318115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731CB49E-80DF-2E43-57D3-99403165FAD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33AB949-B0C9-2987-105F-6C113E6BCC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90F5283-8228-ADF8-C1F0-356FA24D26A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82FC6D4-D2CB-DF36-CC8B-7A7815F5D5C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1CD48B-20BA-E083-9A08-EF4C976C64D3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4ADD0382-34A8-7226-6B09-DF1616C4877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BA94CB72-28E0-CB07-B892-22AA066E8B6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CDA691F2-D619-330A-6430-D8F20D5B56DA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7B959358-0461-6130-BC77-FE7D9B9229AB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2BEBF1-207C-9FCE-2CD9-00A10480813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30" action="ppaction://hlinksldjump"/>
            <a:extLst>
              <a:ext uri="{FF2B5EF4-FFF2-40B4-BE49-F238E27FC236}">
                <a16:creationId xmlns:a16="http://schemas.microsoft.com/office/drawing/2014/main" id="{DE8BF3A6-B581-F4AC-16A3-CA98104686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5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EB825F9-1284-11EC-3EDD-45FB46D029D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A5CA6E0A-67C6-A4E7-6EDA-A12AD12917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010322F-E817-C5F3-BCEF-291B54459F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57D1641-F090-EA95-5961-34EA618F61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B66F0A-7348-A8DF-782B-6EA4A2C6E19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D5F3AEE-067B-571A-9061-A1CE2D0939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AA9C0D2F-5A63-35C2-943F-A3C2478CAC49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3927FFA-80C0-355F-0869-62A9B12F22E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BC4362BD-98FE-6423-34CD-A7D5C9804066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C0C5E228-E95F-2001-1ABE-FD6F175D06E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B1EE18F4-20FF-8A45-DA84-F12E43B4D29B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949B5C4-CDB5-120F-5AD1-98EB899D9F1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1" name="Picture 20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1627FC54-ABEB-C9E0-AC1C-DA44ECAE16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787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EC44F71-5584-982D-01E8-A530857319C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BEB74A1-5EE8-D269-7FC4-F8F8E1B4D98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81A3AA9-EF0F-CE5A-F21A-EF55620D500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9DB4971F-D68A-3C1B-62BF-13FBB0B7EDE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BA659F98-B177-8BE3-D59E-4E5BE9056EC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5C98FB5-B0A2-2BF3-0127-F445B7E7D31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A1EF9A3-E85F-84A2-58EC-6E48EE9FA122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7F38CE5C-8BD0-9CEF-A980-6FE2B526738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502E676D-3112-B624-7BD6-2E694E4E22CB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C4AC8525-C93E-3ED8-928B-DFA75473AB25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093B33F6-E7A4-5FC9-5A13-2A543012B188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C99079D-BE32-5751-BA5F-885009CBE97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2" name="Picture 21" descr="A screenshot of a computer&#10;&#10;Description automatically generated">
            <a:hlinkClick r:id="rId29" action="ppaction://hlinksldjump"/>
            <a:extLst>
              <a:ext uri="{FF2B5EF4-FFF2-40B4-BE49-F238E27FC236}">
                <a16:creationId xmlns:a16="http://schemas.microsoft.com/office/drawing/2014/main" id="{B774BC1B-FFCC-74F9-9CEE-DD4195090E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1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TBI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7">
            <a:extLst>
              <a:ext uri="{FF2B5EF4-FFF2-40B4-BE49-F238E27FC236}">
                <a16:creationId xmlns:a16="http://schemas.microsoft.com/office/drawing/2014/main" id="{2406281B-8C03-4658-07C7-3D4225E99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677" y="1386252"/>
            <a:ext cx="5038944" cy="5523589"/>
          </a:xfrm>
          <a:prstGeom prst="rect">
            <a:avLst/>
          </a:prstGeom>
        </p:spPr>
      </p:pic>
      <p:pic>
        <p:nvPicPr>
          <p:cNvPr id="4" name="Picture 3" descr="A close-up of a brain scan&#10;&#10;Description automatically generated">
            <a:extLst>
              <a:ext uri="{FF2B5EF4-FFF2-40B4-BE49-F238E27FC236}">
                <a16:creationId xmlns:a16="http://schemas.microsoft.com/office/drawing/2014/main" id="{EAD162F4-FE87-7545-9046-6E15C25864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t="963" r="1524"/>
          <a:stretch/>
        </p:blipFill>
        <p:spPr>
          <a:xfrm>
            <a:off x="553379" y="1389599"/>
            <a:ext cx="5367736" cy="55202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00447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369E3A4-FE54-3841-0BE8-F6030686BD0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3400DF2-07BA-82B4-ECEA-480F8C812E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0B2BB3E-208F-3F5A-E716-D1535947D1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E13B001-34F6-50A7-9EFF-42DF72A3B9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1C24FCE-02CA-ECFB-F2F6-09DBB8FC532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0666DF2-6AF6-B715-0E15-A902BD112E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6F029ED0-5991-D641-E9E7-CA116E08861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131C669-E118-3CFD-66D6-A6B74800183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5" action="ppaction://hlinksldjump"/>
            <a:extLst>
              <a:ext uri="{FF2B5EF4-FFF2-40B4-BE49-F238E27FC236}">
                <a16:creationId xmlns:a16="http://schemas.microsoft.com/office/drawing/2014/main" id="{1234C5F3-88F7-E5C3-73ED-DF50B494261F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5" action="ppaction://hlinksldjump"/>
            <a:extLst>
              <a:ext uri="{FF2B5EF4-FFF2-40B4-BE49-F238E27FC236}">
                <a16:creationId xmlns:a16="http://schemas.microsoft.com/office/drawing/2014/main" id="{70CE35D1-371E-2AB2-D6E4-3FE75539B4C6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2C36D223-3FAA-6287-9AFA-27EB7684722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180852-E32B-4195-44F6-C97F03BDA08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E2459E3F-14A8-C7F8-572B-308078FEF2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67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3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4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Bildobjekt 3">
            <a:extLst>
              <a:ext uri="{FF2B5EF4-FFF2-40B4-BE49-F238E27FC236}">
                <a16:creationId xmlns:a16="http://schemas.microsoft.com/office/drawing/2014/main" id="{4F023132-3310-BB7F-9D29-40BCE61300A8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800A8E5-A74F-43F6-A92A-F75D3206E8B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1F4E7A2C-05EF-880C-05E5-EA2E62A2CB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2397A03-12F0-6E7B-C482-B36385E6044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9B62BD7-82C8-4B95-4089-E53F03CD4B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0BC2772-949E-4103-F993-AF4E1BB762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5DE9F5-805A-6368-84B5-A491BA97D9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D4167FA-F6F1-BE72-6577-B387FCC4505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9E403EE-DE01-DA7F-D9D7-41714048899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D93E126D-D50A-3C3E-49DF-0C3A5515262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4E0178E1-49BC-C80C-EDA4-1D9A0D76CF7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CE505811-08EB-34AF-B99A-CFD02DA8C25D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6948230-C4DB-40E7-F51C-FD6E5679E6A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3" name="Picture 2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A9A3DE45-1737-26B0-4E52-F2452CB5DEB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1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9897A705-9879-FE94-0750-D95088F7ACBC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054B8A3-8CB5-4930-445F-03BE317BA07B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0C208D2B-C1B3-C41D-E6A3-1A7ACA2AB90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1757668-B4B5-C508-6C97-782D178D07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CDD4BA1-FC37-11C5-AB51-55C1D8A9A83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9C4D9232-80CF-1640-A97A-2C1F12D10C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F1F9EDB-6E11-7590-26B6-B339291750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60819DD2-99FC-8C3A-DC4A-5CF3CAE6B444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3C007422-7065-27FA-C90A-5C5FDD6C6F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F90B7350-D950-0343-818A-B4901FBB51D5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B6E638CF-264C-AD8D-FF70-1086E9D2F54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BFDD857A-02CF-A995-8860-24BE6EEC3A04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EC9DFA-241B-9BFA-14AF-D54F8EB4BF7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8CDA2412-FDA5-1472-4005-93D77524BF4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317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>
            <a:extLst>
              <a:ext uri="{FF2B5EF4-FFF2-40B4-BE49-F238E27FC236}">
                <a16:creationId xmlns:a16="http://schemas.microsoft.com/office/drawing/2014/main" id="{29DA7952-9032-99B8-F313-69D37F201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130" cy="3092400"/>
          </a:xfrm>
        </p:spPr>
      </p:pic>
      <p:pic>
        <p:nvPicPr>
          <p:cNvPr id="4" name="Picture 3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0BA98E86-4F6D-989D-EBD2-3CD4277F225C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34828E6-72F3-9817-2796-6A1AF0DF6EA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4E02C0A-038F-585B-3031-69AE1508A3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9A18369-2F0C-BD51-A4BE-4B8C175F61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1577E400-C49A-395E-499B-57287FB9C8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A66B351-B7A3-9FE3-5503-8469D672B6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8F2F197-5308-06B9-5A1B-C3934EBB9C50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0E305CA9-71CE-5BED-FCB1-5B2000888E6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4" action="ppaction://hlinksldjump"/>
            <a:extLst>
              <a:ext uri="{FF2B5EF4-FFF2-40B4-BE49-F238E27FC236}">
                <a16:creationId xmlns:a16="http://schemas.microsoft.com/office/drawing/2014/main" id="{E1389960-CB10-4CF7-20A5-3B08E56DE689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4" action="ppaction://hlinksldjump"/>
            <a:extLst>
              <a:ext uri="{FF2B5EF4-FFF2-40B4-BE49-F238E27FC236}">
                <a16:creationId xmlns:a16="http://schemas.microsoft.com/office/drawing/2014/main" id="{F05C346B-70F6-0684-9DA9-6E90853F6A58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 descr="A white sign with a person lying on a bed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7CBAEB69-BC0D-AF59-2F09-C9BBEA9902D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2EC0E04-1F35-E5B3-63AF-A4ED6DBB60C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20" name="Picture 19" descr="A screenshot of a computer&#10;&#10;Description automatically generated">
            <a:hlinkClick r:id="rId28" action="ppaction://hlinksldjump"/>
            <a:extLst>
              <a:ext uri="{FF2B5EF4-FFF2-40B4-BE49-F238E27FC236}">
                <a16:creationId xmlns:a16="http://schemas.microsoft.com/office/drawing/2014/main" id="{60768D01-3CF7-0592-B2C0-DB016C1F5D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212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2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67C2FDF-2C38-D077-D2A7-958392D52C5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F8D05E32-CDF2-349C-4E6B-9E8F88B1D9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6849CFA-3B22-8E76-956C-8AF30B87AF8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09B9D94-0C52-4A1D-EDA4-C27657B814A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A0142A-24B5-BE9F-E106-76282CC653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8544276-3398-7428-B9B4-EBC76617A0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FCC62CC-4132-60FC-0B47-549D373A71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30F8F9-458A-871F-C1E0-903DC2A9254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A10F57B0-5AE1-392B-7891-9CA5F4CB6507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1EFDACB9-59DA-17D9-5EBC-FD0D48EE23C2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30E13DD-FC73-1EB1-1F1D-124A1E0CE01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22EE62B-DEC7-D430-D350-D7BF5CD75FD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BDE614E5-8BBA-4D36-5095-992DD5884CB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  <p:pic>
        <p:nvPicPr>
          <p:cNvPr id="18" name="Picture 17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CDE57CB-4DF1-20F7-C085-82EE20685E8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349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BF62F-3336-0B51-6F53-8D62505E2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462" y="1603865"/>
            <a:ext cx="5717128" cy="811576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Trauma CT visar </a:t>
            </a:r>
            <a:r>
              <a:rPr lang="sv" sz="2400" dirty="0">
                <a:solidFill>
                  <a:schemeClr val="accent1">
                    <a:lumMod val="50000"/>
                  </a:schemeClr>
                </a:solidFill>
              </a:rPr>
              <a:t>en frontal kontusionsblödning</a:t>
            </a:r>
            <a:r>
              <a:rPr lang="sv-SE" sz="2400" dirty="0">
                <a:solidFill>
                  <a:schemeClr val="accent1">
                    <a:lumMod val="50000"/>
                  </a:schemeClr>
                </a:solidFill>
              </a:rPr>
              <a:t>, normal halsrygg, normal thorax, en liten leverskada med minimal mängd vätska i bukhålan.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-SE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" sz="2400" dirty="0">
                <a:solidFill>
                  <a:schemeClr val="accent1">
                    <a:lumMod val="50000"/>
                  </a:schemeClr>
                </a:solidFill>
              </a:rPr>
              <a:t>Kroppstemperaturen stiger successivt till 34 grader och patienten läggs in på NIVA (neurointensivvårdsavdelning) för fortsatt övervakning med ICP-mätare sövd.          ICP förblev stabilt och förloppsradiologi visade inte någon progress och patienten kunde väckas och extuberas utan problem.</a:t>
            </a: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endParaRPr lang="sv" sz="1000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accent1">
                  <a:lumMod val="50000"/>
                </a:schemeClr>
              </a:buClr>
              <a:buSzPts val="2800"/>
            </a:pPr>
            <a:r>
              <a:rPr lang="sv" sz="2400" dirty="0">
                <a:solidFill>
                  <a:schemeClr val="accent1">
                    <a:lumMod val="50000"/>
                  </a:schemeClr>
                </a:solidFill>
              </a:rPr>
              <a:t> Behandlingen omfattar bland annat varmt vattenbad samt högläge av sterilt omlagda fötter.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9CAAA931-2D46-2C2F-7AFC-33F502B257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E4AE5D-7755-BBFD-92A8-041FA240CE2A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10B145-1645-71EA-E397-B7FB0830681F}"/>
              </a:ext>
            </a:extLst>
          </p:cNvPr>
          <p:cNvSpPr txBox="1"/>
          <p:nvPr/>
        </p:nvSpPr>
        <p:spPr>
          <a:xfrm>
            <a:off x="570709" y="286722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1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569687-C14E-DCAD-8047-F6BCEB6C309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E5434E-19FB-032E-B65E-2602D5033172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349EF7D9-36D7-A65F-6CFD-FC3B72AC2F6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343C71E1-8F03-DB69-5BE7-C66A72EF60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3213" y="406405"/>
            <a:ext cx="6192406" cy="385461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052A702-E043-E48E-4DA5-2365BBB42005}"/>
              </a:ext>
            </a:extLst>
          </p:cNvPr>
          <p:cNvSpPr txBox="1"/>
          <p:nvPr/>
        </p:nvSpPr>
        <p:spPr>
          <a:xfrm>
            <a:off x="6577369" y="3891690"/>
            <a:ext cx="5059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The </a:t>
            </a:r>
            <a:r>
              <a:rPr lang="sv-SE" b="1" dirty="0" err="1">
                <a:solidFill>
                  <a:schemeClr val="bg1"/>
                </a:solidFill>
              </a:rPr>
              <a:t>Shining</a:t>
            </a:r>
            <a:r>
              <a:rPr lang="sv-SE" b="1" dirty="0">
                <a:solidFill>
                  <a:schemeClr val="bg1"/>
                </a:solidFill>
              </a:rPr>
              <a:t> 1980, Warner Brothers</a:t>
            </a: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499C06C7-46B8-BE4E-826A-78136CE26485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Disability</a:t>
            </a:r>
          </a:p>
        </p:txBody>
      </p:sp>
      <p:pic>
        <p:nvPicPr>
          <p:cNvPr id="10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7C7CF9A6-3F38-DEF4-F705-430C4D0E7AD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095988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713483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740921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713484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713483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33863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6250021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SAT 95% med syrgasmask, AF 6, BT 160/80, HF 40, GCS 8 (Ö2 V2 M4)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7" y="1891115"/>
            <a:ext cx="5316680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Öppen blödande skallskada med hjärnvävnad i dagen frontalt höger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7" y="267348"/>
            <a:ext cx="6314811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18-årig man, hittad liggande på gatan utanför sitt hem, utanför skjuten i huvudet med </a:t>
            </a:r>
            <a:r>
              <a:rPr lang="sv-SE"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spikpistol.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818016" y="4876688"/>
            <a:ext cx="52191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PVK HÖ, syrgas på mask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30308" y="5652531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2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2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Google Shape;212;p9">
            <a:extLst>
              <a:ext uri="{FF2B5EF4-FFF2-40B4-BE49-F238E27FC236}">
                <a16:creationId xmlns:a16="http://schemas.microsoft.com/office/drawing/2014/main" id="{8146C12C-E747-DA0C-B55D-36C07217EF72}"/>
              </a:ext>
            </a:extLst>
          </p:cNvPr>
          <p:cNvSpPr txBox="1">
            <a:spLocks/>
          </p:cNvSpPr>
          <p:nvPr/>
        </p:nvSpPr>
        <p:spPr>
          <a:xfrm>
            <a:off x="211701" y="2005506"/>
            <a:ext cx="4091695" cy="23964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Sjukhuset är ett traumacenter med alla resurser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sv-SE" sz="2400" dirty="0">
                <a:solidFill>
                  <a:schemeClr val="accent1">
                    <a:lumMod val="50000"/>
                  </a:schemeClr>
                </a:solidFill>
                <a:sym typeface="Arial"/>
              </a:rPr>
              <a:t>Kirurgjouren har 5 minuters inställelsetid</a:t>
            </a:r>
            <a:endParaRPr lang="en-US" sz="2400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825878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6D75B-AA8C-A7AF-AEEA-0F7E30B7F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8D77545A-5525-FF8E-2B04-3DD4128B1E7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B6C359A-16E4-131F-3F2D-70D745E0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C19372DD-5052-E9CE-76BC-149F63905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ED9F17C-7F22-8913-0623-7B15194134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1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446CE6B7-AD5B-CD9F-C022-6B4FFF00A2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7092000" y="201600"/>
            <a:ext cx="1112369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5197167-3D09-5A53-67E1-C56C7463F491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Hjärna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0053E27-D2C6-EF5F-FA36-5D2CB4981B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1161"/>
          <a:stretch/>
        </p:blipFill>
        <p:spPr>
          <a:xfrm>
            <a:off x="302722" y="1856750"/>
            <a:ext cx="4943683" cy="4542403"/>
          </a:xfrm>
          <a:prstGeom prst="rect">
            <a:avLst/>
          </a:prstGeom>
        </p:spPr>
      </p:pic>
      <p:pic>
        <p:nvPicPr>
          <p:cNvPr id="4" name="Bildobjekt 2">
            <a:extLst>
              <a:ext uri="{FF2B5EF4-FFF2-40B4-BE49-F238E27FC236}">
                <a16:creationId xmlns:a16="http://schemas.microsoft.com/office/drawing/2014/main" id="{64A93FCD-A859-E1A1-BED7-4DE53D633E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625" r="-97"/>
          <a:stretch/>
        </p:blipFill>
        <p:spPr>
          <a:xfrm>
            <a:off x="5549126" y="1856749"/>
            <a:ext cx="4400299" cy="4542404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2AC3611-A6D1-A1B8-08E2-EE4EB8C60FD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A3E64BA-62D9-F963-0906-DA84788D62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B747D18-B5E5-479A-9F15-45E03BF5C8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F483142E-E21A-AA6E-C565-934E9F02F27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9436A77-EFD8-1745-25B4-36CB718041B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37212FE-84BC-DC32-F499-95131DC679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A43B8D91-D056-E12F-32AC-38C9943A82C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F2AB834-D43E-DEEC-0081-C46F1AD7E33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D653B906-612A-83D4-FA2C-B1DC133C11C8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DD51A831-B90F-CEBB-DB74-321D06EFD84F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C45CC47-7457-0372-6B37-219DBF2C345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7FA25DF0-EF91-9EE1-8D8D-22A1CBB7F01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5716096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36C15041-2B16-1670-4B37-81DDA6769A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5821" y="1391478"/>
            <a:ext cx="5833810" cy="5489592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4986E43C-4501-C1BE-CBAE-B6206ED0EBE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FEC973D-95D8-AE37-8CC0-3B777BD5B1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9B6C11D7-9863-1EA6-0364-A188739EDD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51D21A-F787-D6E9-4DB1-8CD679E222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F957CD2-E346-E696-AC7E-006911C463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D4236A9-9566-1ECB-A71E-22D0731429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B043FBB7-6366-6BD2-2C23-7DC1D52082E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E4657C2F-6CE4-4297-4715-B61B32B77D9A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8FC1F6B2-C43C-528A-243D-87CB01233A8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0" action="ppaction://hlinksldjump"/>
            <a:extLst>
              <a:ext uri="{FF2B5EF4-FFF2-40B4-BE49-F238E27FC236}">
                <a16:creationId xmlns:a16="http://schemas.microsoft.com/office/drawing/2014/main" id="{D7BCB21E-EE20-F361-8DB1-2AB4EBC909CE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EF8EE90B-2484-3849-96F4-C1581BDF6FE5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7A66905-AA88-6717-E1D1-1A86D461605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40360251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5984AC2-92B8-1210-8346-3830397DB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0994" y="1391477"/>
            <a:ext cx="6643465" cy="5466523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E5F861F-16E9-D60D-1ABC-FE74D43F8F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30FC9C9-A7ED-F0AF-4674-03E58CDF8A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895CDC-09FE-9EDD-8271-C3F5F17A92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1143F47F-1F6D-AC60-84D7-213BF5880A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9360476-F079-DD10-E36E-48A834FC80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A575DDA0-C2FB-10BE-8809-B6B5428832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115544-9C15-DE1A-73A9-FD276718E70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CB1B13D7-8C44-43E4-9486-96FE8DF14009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0" action="ppaction://hlinksldjump"/>
            <a:extLst>
              <a:ext uri="{FF2B5EF4-FFF2-40B4-BE49-F238E27FC236}">
                <a16:creationId xmlns:a16="http://schemas.microsoft.com/office/drawing/2014/main" id="{2CA96106-3F10-44BF-A6A0-2613A533C53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0" action="ppaction://hlinksldjump"/>
            <a:extLst>
              <a:ext uri="{FF2B5EF4-FFF2-40B4-BE49-F238E27FC236}">
                <a16:creationId xmlns:a16="http://schemas.microsoft.com/office/drawing/2014/main" id="{5C7FBAA9-2077-B385-C70A-24B493467B45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FCD53B89-55CB-1CF6-8A52-59A42DCC5F5F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81E6BDC1-D199-8BC3-5534-0136D93EE897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48278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420A-DA99-5050-B3D5-29492FF8B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54239-758D-7FE1-160E-41767F2F54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A576FDB-EC44-D613-EE78-3B72F9C7F6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2A8E28-CCCB-909A-8231-F1F8FCB04A8B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68DB771-A05E-D8FD-6C82-ACB80CF75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865" y="205132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26999E2-3365-3B86-6603-6C6283AB3FBC}"/>
              </a:ext>
            </a:extLst>
          </p:cNvPr>
          <p:cNvSpPr txBox="1">
            <a:spLocks/>
          </p:cNvSpPr>
          <p:nvPr/>
        </p:nvSpPr>
        <p:spPr>
          <a:xfrm>
            <a:off x="579407" y="513232"/>
            <a:ext cx="10515600" cy="620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TBI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0D5831F3-4166-0C29-F5EE-96D6ECAC63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677" y="1441441"/>
            <a:ext cx="5038944" cy="5468400"/>
          </a:xfrm>
          <a:prstGeom prst="rect">
            <a:avLst/>
          </a:prstGeom>
        </p:spPr>
      </p:pic>
      <p:pic>
        <p:nvPicPr>
          <p:cNvPr id="3" name="Picture 2" descr="A close-up of a brain scan&#10;&#10;Description automatically generated">
            <a:extLst>
              <a:ext uri="{FF2B5EF4-FFF2-40B4-BE49-F238E27FC236}">
                <a16:creationId xmlns:a16="http://schemas.microsoft.com/office/drawing/2014/main" id="{93FD6C73-EAAC-3FC4-5FC4-FA7FE338E7A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t="963" r="1524"/>
          <a:stretch/>
        </p:blipFill>
        <p:spPr>
          <a:xfrm>
            <a:off x="553379" y="1389600"/>
            <a:ext cx="5367736" cy="5468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452975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8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10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1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2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3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4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FFA9897-BBE1-FDD2-59A6-2C69F918EFF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1C586C3-A36D-046A-C413-A43DF3093A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D53FE0C-32C0-CA78-DA87-C96CDCCAE9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2C9F92E-BD3D-4585-2B10-6FA3DBAE97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06C9661C-57B5-438D-3215-76BBBFE670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1D0D2DF-983A-4424-0920-92F4EBF1623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C9E893F-29C4-FEF5-A7CB-5FFFAB1C3C81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E7BF0D3-AC30-B01D-2E89-4D938CC1409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63353BD6-C5E5-C457-91F8-67469D75BF9A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D88D262D-C5F3-1444-B5AA-262C0D96565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0ADA58C-7562-FAF0-DE80-1F1D506C5059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2B1DEC17-B8C8-DCD4-6D37-C1A18EE4267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529796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4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5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6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7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3E276A5-C585-DE2F-C419-FE935D84210A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509734C-B334-61AE-E2AD-EF51D3E2DBD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356FFEA5-EAF6-850B-3165-089B9A24032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208609E-23C8-E110-5E9C-AB327ED9EDC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20735A6E-1A1F-E9D9-279D-2DB8335F41C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47C8F019-1DB6-432C-A58F-1D37D7778F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88B8AA5F-EB86-F782-5607-D214C4B21A1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E4BFC05D-6656-4967-0487-C20EFFB356C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986BDAA3-16D3-BE88-21A9-1CC87493C5E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21" action="ppaction://hlinksldjump"/>
            <a:extLst>
              <a:ext uri="{FF2B5EF4-FFF2-40B4-BE49-F238E27FC236}">
                <a16:creationId xmlns:a16="http://schemas.microsoft.com/office/drawing/2014/main" id="{861A544E-48D1-BAD5-6B6B-6FB305C4072A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21" action="ppaction://hlinksldjump"/>
            <a:extLst>
              <a:ext uri="{FF2B5EF4-FFF2-40B4-BE49-F238E27FC236}">
                <a16:creationId xmlns:a16="http://schemas.microsoft.com/office/drawing/2014/main" id="{F43A4630-3107-C8C9-D061-F5593B8C9956}"/>
              </a:ext>
            </a:extLst>
          </p:cNvPr>
          <p:cNvPicPr preferRelativeResize="0">
            <a:picLocks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6B6043FD-BD69-E832-3D9C-635E841AF1F1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0FE8E475-01C3-DC81-0B54-83F83EC7E08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5106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10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2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5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D075A70-21EF-514C-0682-20F2B81073E4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DAF276F-17F9-3F35-D262-C0291674B6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FA7E3D9-0B42-99FD-A164-CCF3D36C88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E7F41BA-3D46-6170-E32D-539BFDC25C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8887692-7399-6955-E218-F868AC0F33D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1FF466C-E134-F234-E139-F29A3CFE7E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C2EBB7D2-0073-2C94-9ADA-E748862CF1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C4C9960-E8BC-0645-FBE7-783D2CEBB8C8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E7CFA341-C086-573C-75EB-0AF5A75E342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4B7BB34E-F33A-4B00-70EF-EC24FEBE4DCE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5726BF68-9B7C-2FE6-26AA-A7707175063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A2847371-54F7-A44A-BB49-FA06C2CC474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7CF5A381-4022-4A38-CF1E-21250165F871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2894043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3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4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5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6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5B0E846-0F20-6106-D5A6-B12F94DD834D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A3B6059-2074-7F6C-4DAC-9FE46CCC59F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97B95CB-FDE2-6029-A6AF-4410ACF6835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BC0F5929-0821-FBCB-DFFF-51B1E3E19C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40FE1EEF-FD0C-240B-4232-DB435B4485F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89A32ECE-5B0C-3FA4-1D47-09551BFDE12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8A7310E1-9860-7FB5-69FA-A0E8740DEF3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A8A53328-18C1-0B4B-9F46-708CFB507C8F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5" action="ppaction://hlinksldjump"/>
            <a:extLst>
              <a:ext uri="{FF2B5EF4-FFF2-40B4-BE49-F238E27FC236}">
                <a16:creationId xmlns:a16="http://schemas.microsoft.com/office/drawing/2014/main" id="{2A6A4002-485C-C580-8400-80235DFB4B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20" action="ppaction://hlinksldjump"/>
            <a:extLst>
              <a:ext uri="{FF2B5EF4-FFF2-40B4-BE49-F238E27FC236}">
                <a16:creationId xmlns:a16="http://schemas.microsoft.com/office/drawing/2014/main" id="{2E85FB1B-B009-D8A7-C270-FAE209EBC96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20" action="ppaction://hlinksldjump"/>
            <a:extLst>
              <a:ext uri="{FF2B5EF4-FFF2-40B4-BE49-F238E27FC236}">
                <a16:creationId xmlns:a16="http://schemas.microsoft.com/office/drawing/2014/main" id="{5E81968A-2EE7-833A-90DD-6AED69A87F98}"/>
              </a:ext>
            </a:extLst>
          </p:cNvPr>
          <p:cNvPicPr preferRelativeResize="0">
            <a:picLocks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C21F947-87AD-22B7-A09D-AF8D97A1DD4D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B4595C-0B8B-2583-A340-1CCE5E404E8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4195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5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AA96135-DCDF-47D4-FEE1-F516847949E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080960D2-6A73-3DB5-98A5-62651630DD5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2E1A287-C0A1-17D7-E78F-C65EFF97274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993BBB7-6A64-6077-0E0C-BE54164DFB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455F8BD-A89E-A8C8-4713-470062E6DD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D190F9B-5C88-9770-1009-7D9740DE1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EBAE761-D0E4-1975-DE8B-88A2BCB3F76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FA88012-3364-891F-CA65-631CDDEF6EB5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5D67B66-37B6-B063-B78A-0214CD4A74E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7C3E0180-5407-C87E-AABE-B45EDD649DE4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54D77343-40A5-8F63-F8BF-2260A1757C22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6581295C-5146-29EA-BBB8-7E6982DA26A0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67C53C79-A39E-8AF0-05A3-77DDFC3B3FF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6236220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732A8C7-27C7-8755-4F7C-7A7892DF908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10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2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4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5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C01B298-59B9-BD5B-31A6-2757F1350173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68C52F5-1F5B-E762-A4EE-B02D7CD05E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FBA56DF1-C832-9EF5-8648-A98770FAECF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A7063D4-5190-5AA0-AE17-6E3A772770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1DB06705-BA7E-31B2-B49D-B050F4BD14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55408C7-DB8A-8BE2-1A7B-932A0CFD11B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DC8EC145-65D2-76F6-FA66-A1F98839FB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9E68896-6199-B1DD-6B2A-B6872ADDF2E1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2BFE9028-C5F6-84D7-229E-CCBDFD70895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7B34A667-6461-E90A-AE77-C20FCDEA255B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E9566C90-CABE-2CCF-0D44-264BF1B094FC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1D6B3039-66C2-094B-0726-8EB9BDDA38F7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CC294A2A-4BBB-0AB0-71B6-39BBF6AF2ED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6765234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0" name="Bildobjekt 39">
            <a:extLst>
              <a:ext uri="{FF2B5EF4-FFF2-40B4-BE49-F238E27FC236}">
                <a16:creationId xmlns:a16="http://schemas.microsoft.com/office/drawing/2014/main" id="{BDE5493D-1E2C-9F3A-58C8-DCEB6922FCA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1" name="Bildobjekt 40">
            <a:hlinkClick r:id="rId10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2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3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4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5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9FEB91C2-8C45-2B4A-E98C-36E891E2F69E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8EFE18-721B-DF2C-AFE2-F8AC95E46EF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B971F73-1F87-ADE0-3BBE-7C7A5E4A89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71428D3-F827-ED4D-4C81-3D9C448031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CE4155AB-8FD7-EEE9-9B72-B4462D09FC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D2C7418-AD8D-F8C7-3108-3D486FCFEA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452CB73-FF41-6D37-1E6B-B4ACB747E8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9FF4D2D-B086-B9EB-62CF-643540FAD669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7F32122C-AF7B-9647-2837-7EE4ED123B5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CDAD4402-2519-59A4-4284-4D54F29F73F9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6B3A38AD-D07D-5CD5-1BB9-0CDD9ED4AD24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362E70D-9607-6291-A591-6DEAE239BEB1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B1F451A0-2EE4-ECBC-5F92-11734AD42CBF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4655012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2" name="Bildobjekt 4">
            <a:extLst>
              <a:ext uri="{FF2B5EF4-FFF2-40B4-BE49-F238E27FC236}">
                <a16:creationId xmlns:a16="http://schemas.microsoft.com/office/drawing/2014/main" id="{BBC6BE6A-6103-E61C-CDAD-63C1310DF5BB}"/>
              </a:ext>
            </a:extLst>
          </p:cNvPr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C7C4C00-8A1F-1DF0-A3A7-8C82B798811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5CD7E4E-4A71-106C-AD57-636949AA39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6DEE585-9E73-A89C-92D5-94112AB4434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C2D254D-AA49-C9D0-DE62-A867D0B663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2A5A554-4820-5AF1-DC0C-2924D99CD3E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4E22E8A-CB55-40CB-A40A-33C1D7182A1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9ADA6A37-6DED-204E-6A8C-BF5CF03431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F17BF34-FA54-AAB7-01D8-5D199A70421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90C0860D-72C8-21B9-82F0-189C378C294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FD122522-6A30-0E3C-6EFC-4D87962FD8BD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FC61B851-FF5F-0400-EFCF-B3BD54DB772D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73F601F-1ED2-A368-BA26-2F6C96D4C84D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63115162-0A78-E301-509B-072B070B233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10279065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 / MAN</a:t>
            </a:r>
          </a:p>
        </p:txBody>
      </p:sp>
      <p:pic>
        <p:nvPicPr>
          <p:cNvPr id="2" name="Picture 16" descr="A screenshot of a computer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9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1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2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3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4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30EE7B68-DFF7-1FEA-28AE-686B352F25F7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63927A5A-E7F0-E6C8-B355-01CF3FB96475}"/>
              </a:ext>
            </a:extLst>
          </p:cNvPr>
          <p:cNvSpPr/>
          <p:nvPr/>
        </p:nvSpPr>
        <p:spPr>
          <a:xfrm>
            <a:off x="5246282" y="3690474"/>
            <a:ext cx="3365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Dålig insyn</a:t>
            </a:r>
            <a:endParaRPr lang="sv-SE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6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3E0AF3B-3096-A557-8653-2F656EF203C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3353260-F014-F3EE-B668-343CD11130C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318F9F5-A127-F1F4-E1EA-4CDD5FA3BE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4EA3B92C-627D-3CD5-D5F7-0272C2D3B7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9F87E586-1CE2-C840-8718-EE31B9A8DCB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AA05F24-0C9F-294A-5426-1F7C70FCAD8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E4F20255-456B-776A-4DAE-037117AD76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D1A20B6-E2E3-4D5D-093F-840063939084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5F930C08-4EC7-476F-0F30-164CA5DBF45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DAF653D5-3D7A-FE7C-3F78-B64F0A807E51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6A6D5121-0CE8-08E8-48AF-C0DBA167AB85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CB62BC7-0EFC-0778-D0D7-E41B74B119B9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DCAF75EC-3F0B-8A6B-4A96-D22010940F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7405514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9B94B726-53C4-8406-E9C7-FF1F7BEA2F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EFF51E5-1977-0F0C-1096-BDAC9D0E26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0CB1121-D6BB-84F8-63CF-6C0C82D934B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83E039E7-2575-113B-C3FE-0B3A3F4EA1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6B6468FD-7C63-6065-D77D-583B2E1554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7442A21-BE6E-16C1-493F-7CDB862C62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B7E61FBB-8BD2-47DB-28E6-110D3C88D4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9CABF6BC-D72D-6855-7A67-B82841BEEE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57D97682-2065-2615-680B-C25C0651FFB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04F11FCD-25AE-A177-25D0-2C421B7790CE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AFA33322-71AB-6B08-076A-86EE1F62DF99}"/>
              </a:ext>
            </a:extLst>
          </p:cNvPr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9909D42-5FAA-C2B5-6CD6-841747BE83E7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C73CE4AC-2BF6-FD0B-A94F-31EF2F203615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D4C12F2E-3F41-E580-76C8-CC2A2CC6126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08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TBI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37A32C4-4D8E-58D8-F795-962CC56842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34" t="1140" r="1934" b="991"/>
          <a:stretch>
            <a:fillRect/>
          </a:stretch>
        </p:blipFill>
        <p:spPr>
          <a:xfrm>
            <a:off x="259079" y="1391477"/>
            <a:ext cx="5836921" cy="546652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Bildobjekt 5">
            <a:extLst>
              <a:ext uri="{FF2B5EF4-FFF2-40B4-BE49-F238E27FC236}">
                <a16:creationId xmlns:a16="http://schemas.microsoft.com/office/drawing/2014/main" id="{1CD02DA0-06B2-BBC0-2805-085E2D7B27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253"/>
          <a:stretch>
            <a:fillRect/>
          </a:stretch>
        </p:blipFill>
        <p:spPr>
          <a:xfrm>
            <a:off x="6578549" y="1391476"/>
            <a:ext cx="5354372" cy="546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242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80F18-A2DC-61CC-A658-813CE8699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690CB-199E-0680-E1AE-CFA256AA7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40" y="1603865"/>
            <a:ext cx="5609681" cy="521363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Clr>
                <a:schemeClr val="accent1">
                  <a:lumMod val="50000"/>
                </a:schemeClr>
              </a:buClr>
            </a:pPr>
            <a:r>
              <a:rPr lang="sv-SE" sz="3000" dirty="0">
                <a:solidFill>
                  <a:schemeClr val="accent1">
                    <a:lumMod val="50000"/>
                  </a:schemeClr>
                </a:solidFill>
              </a:rPr>
              <a:t>Patienten opereras efter CT med dekompressiv kraniektomi i kombination med minimal debridering av hjärnan.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sv-SE" sz="3000" dirty="0">
                <a:solidFill>
                  <a:schemeClr val="accent1">
                    <a:lumMod val="50000"/>
                  </a:schemeClr>
                </a:solidFill>
              </a:rPr>
              <a:t>Spiken avlägsnas och alla benfragment tas bort med stor noggrannhet </a:t>
            </a:r>
            <a:r>
              <a:rPr lang="sv" sz="3000" dirty="0">
                <a:solidFill>
                  <a:schemeClr val="accent1">
                    <a:lumMod val="50000"/>
                  </a:schemeClr>
                </a:solidFill>
              </a:rPr>
              <a:t>eftersom kvarliggande ben undantagslöst ger svårbehandlade infektioner.</a:t>
            </a:r>
            <a:r>
              <a:rPr lang="sv-SE" sz="3000" dirty="0">
                <a:solidFill>
                  <a:schemeClr val="accent1">
                    <a:lumMod val="50000"/>
                  </a:schemeClr>
                </a:solidFill>
              </a:rPr>
              <a:t>  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sv-SE" sz="3000" dirty="0">
                <a:solidFill>
                  <a:schemeClr val="accent1">
                    <a:lumMod val="50000"/>
                  </a:schemeClr>
                </a:solidFill>
              </a:rPr>
              <a:t>Patienten blir kvar på NIVA, 24 timmars CT visar minskning av överskjutningen, inget liquorläckage och ingen ytterligare blödning.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  <p:pic>
        <p:nvPicPr>
          <p:cNvPr id="8" name="Picture 7" descr="A blue rectangle on a black background&#10;&#10;Description automatically generated">
            <a:extLst>
              <a:ext uri="{FF2B5EF4-FFF2-40B4-BE49-F238E27FC236}">
                <a16:creationId xmlns:a16="http://schemas.microsoft.com/office/drawing/2014/main" id="{DB730721-19E4-FD86-B9B2-1DB41A36AD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754" r="48051"/>
          <a:stretch/>
        </p:blipFill>
        <p:spPr>
          <a:xfrm>
            <a:off x="5858361" y="4372262"/>
            <a:ext cx="6333639" cy="248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966820-3637-7E18-D492-73726B036EA7}"/>
              </a:ext>
            </a:extLst>
          </p:cNvPr>
          <p:cNvSpPr txBox="1"/>
          <p:nvPr/>
        </p:nvSpPr>
        <p:spPr>
          <a:xfrm>
            <a:off x="11206163" y="5946540"/>
            <a:ext cx="8614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09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005E3C-EB80-99EB-D948-24524FA5D4B3}"/>
              </a:ext>
            </a:extLst>
          </p:cNvPr>
          <p:cNvSpPr txBox="1"/>
          <p:nvPr/>
        </p:nvSpPr>
        <p:spPr>
          <a:xfrm>
            <a:off x="574897" y="286722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2 Sammanfattning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1396BDF-9825-7025-D90F-8B7A64170C24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3003525-730A-FD88-04BA-34E8016604E8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5E900862-F9B9-233B-853D-32D40A1B0FC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959" y="5759399"/>
            <a:ext cx="2522303" cy="987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3EE5C0C6-4F4E-3D50-CB01-C9FCB4039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1771" y="-24166"/>
            <a:ext cx="3885674" cy="4232996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5732CB4F-DB3A-3F17-C9CA-BA4D6F4CA18D}"/>
              </a:ext>
            </a:extLst>
          </p:cNvPr>
          <p:cNvSpPr txBox="1"/>
          <p:nvPr/>
        </p:nvSpPr>
        <p:spPr>
          <a:xfrm>
            <a:off x="7702754" y="5915762"/>
            <a:ext cx="3503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SPECIAL</a:t>
            </a:r>
          </a:p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Disability</a:t>
            </a:r>
          </a:p>
        </p:txBody>
      </p:sp>
      <p:pic>
        <p:nvPicPr>
          <p:cNvPr id="7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0B065472-04AF-4FEA-92E2-14DFFE42EC7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 descr="The image depicts a stylized red cross with a white ambulance and a medical cross, enclosed in a circular logo with a red arrow pointing to it.&#10;&#10;AI-generated content may be incorrect.">
            <a:hlinkClick r:id="rId7" action="ppaction://hlinksldjump"/>
            <a:extLst>
              <a:ext uri="{FF2B5EF4-FFF2-40B4-BE49-F238E27FC236}">
                <a16:creationId xmlns:a16="http://schemas.microsoft.com/office/drawing/2014/main" id="{4FC1D4A8-F8E0-DBD8-8D13-6FB0AE1090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038" y="4006030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740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BEC32-3527-882E-F159-609CCD77AD14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grpSp>
        <p:nvGrpSpPr>
          <p:cNvPr id="12" name="Grupp 11">
            <a:extLst>
              <a:ext uri="{FF2B5EF4-FFF2-40B4-BE49-F238E27FC236}">
                <a16:creationId xmlns:a16="http://schemas.microsoft.com/office/drawing/2014/main" id="{06B8AB00-B423-1303-675F-FE5F50AFD40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 descr="A blue background with red question marks&#10;&#10;Description automatically generated">
              <a:extLst>
                <a:ext uri="{FF2B5EF4-FFF2-40B4-BE49-F238E27FC236}">
                  <a16:creationId xmlns:a16="http://schemas.microsoft.com/office/drawing/2014/main" id="{5346034A-DE2C-C3A3-FF36-52C10857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Picture 4" descr="A black and white logo&#10;&#10;Description automatically generated">
              <a:extLst>
                <a:ext uri="{FF2B5EF4-FFF2-40B4-BE49-F238E27FC236}">
                  <a16:creationId xmlns:a16="http://schemas.microsoft.com/office/drawing/2014/main" id="{2C601879-47EF-B966-D093-A611B0AEF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668" y="317254"/>
              <a:ext cx="3502959" cy="13712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2ED8332-A70F-547D-AE21-B79E1E4AA81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30586" y="1688494"/>
              <a:ext cx="0" cy="4404004"/>
            </a:xfrm>
            <a:prstGeom prst="line">
              <a:avLst/>
            </a:prstGeom>
            <a:ln w="38100">
              <a:solidFill>
                <a:srgbClr val="E62625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A6C76F1F-C226-9D5B-35D5-061550E96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90750" y="2528552"/>
              <a:ext cx="3260287" cy="773448"/>
            </a:xfrm>
            <a:prstGeom prst="rect">
              <a:avLst/>
            </a:prstGeom>
          </p:spPr>
        </p:pic>
      </p:grpSp>
      <p:sp>
        <p:nvSpPr>
          <p:cNvPr id="8" name="Rektangel 7">
            <a:extLst>
              <a:ext uri="{FF2B5EF4-FFF2-40B4-BE49-F238E27FC236}">
                <a16:creationId xmlns:a16="http://schemas.microsoft.com/office/drawing/2014/main" id="{F28F4BB3-9286-3C3A-3EE1-D5ADB8DB4122}"/>
              </a:ext>
            </a:extLst>
          </p:cNvPr>
          <p:cNvSpPr/>
          <p:nvPr/>
        </p:nvSpPr>
        <p:spPr>
          <a:xfrm>
            <a:off x="5088096" y="2378670"/>
            <a:ext cx="2015809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5400" b="1" cap="none" spc="0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Frågor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5965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074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8DBD1-B85A-0A63-95AB-47370E2F7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2AB8A73-B8EC-F61B-04A5-563EE88096C2}"/>
              </a:ext>
            </a:extLst>
          </p:cNvPr>
          <p:cNvSpPr/>
          <p:nvPr/>
        </p:nvSpPr>
        <p:spPr>
          <a:xfrm>
            <a:off x="0" y="1334411"/>
            <a:ext cx="12192000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2B96B753-C395-184A-EA36-2D5C6D1B74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6161EC-1A65-ACC3-E3A1-3D6903637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C4607B3-1E0C-0746-F3A4-BB966E3E8AAF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TBI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DBF1C57-BB1F-A145-98A2-B7315CC9F9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3095"/>
          <a:stretch>
            <a:fillRect/>
          </a:stretch>
        </p:blipFill>
        <p:spPr>
          <a:xfrm>
            <a:off x="362266" y="1401492"/>
            <a:ext cx="5388686" cy="5523589"/>
          </a:xfrm>
          <a:prstGeom prst="rect">
            <a:avLst/>
          </a:prstGeom>
        </p:spPr>
      </p:pic>
      <p:pic>
        <p:nvPicPr>
          <p:cNvPr id="4" name="Bildobjekt 5">
            <a:extLst>
              <a:ext uri="{FF2B5EF4-FFF2-40B4-BE49-F238E27FC236}">
                <a16:creationId xmlns:a16="http://schemas.microsoft.com/office/drawing/2014/main" id="{CB03D3C7-2231-B599-2E0C-CD2B48437A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533" r="891"/>
          <a:stretch>
            <a:fillRect/>
          </a:stretch>
        </p:blipFill>
        <p:spPr>
          <a:xfrm>
            <a:off x="6441050" y="1401492"/>
            <a:ext cx="5375947" cy="552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769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1556</Words>
  <Application>Microsoft Office PowerPoint</Application>
  <PresentationFormat>Bredbild</PresentationFormat>
  <Paragraphs>432</Paragraphs>
  <Slides>82</Slides>
  <Notes>82</Notes>
  <HiddenSlides>0</HiddenSlides>
  <MMClips>8</MMClips>
  <ScaleCrop>false</ScaleCrop>
  <HeadingPairs>
    <vt:vector size="6" baseType="variant">
      <vt:variant>
        <vt:lpstr>Använt teckensnitt</vt:lpstr>
      </vt:variant>
      <vt:variant>
        <vt:i4>12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82</vt:i4>
      </vt:variant>
    </vt:vector>
  </HeadingPairs>
  <TitlesOfParts>
    <vt:vector size="95" baseType="lpstr">
      <vt:lpstr>ABMonumentGrotesk-Regular</vt:lpstr>
      <vt:lpstr>Aptos</vt:lpstr>
      <vt:lpstr>Arial</vt:lpstr>
      <vt:lpstr>Arial Unicode MS</vt:lpstr>
      <vt:lpstr>Calibri</vt:lpstr>
      <vt:lpstr>Calibri Light</vt:lpstr>
      <vt:lpstr>Lato</vt:lpstr>
      <vt:lpstr>Open Sans</vt:lpstr>
      <vt:lpstr>Open Sans Light</vt:lpstr>
      <vt:lpstr>Play</vt:lpstr>
      <vt:lpstr>Times New Roman</vt:lpstr>
      <vt:lpstr>Trebuchet MS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41</cp:revision>
  <cp:lastPrinted>2026-02-13T15:42:52Z</cp:lastPrinted>
  <dcterms:created xsi:type="dcterms:W3CDTF">2025-09-29T18:06:07Z</dcterms:created>
  <dcterms:modified xsi:type="dcterms:W3CDTF">2026-08-19T06:05:15Z</dcterms:modified>
</cp:coreProperties>
</file>