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ags/tag2.xml" ContentType="application/vnd.openxmlformats-officedocument.presentationml.tags+xml"/>
  <Override PartName="/ppt/notesSlides/notesSlide47.xml" ContentType="application/vnd.openxmlformats-officedocument.presentationml.notesSlide+xml"/>
  <Override PartName="/ppt/tags/tag3.xml" ContentType="application/vnd.openxmlformats-officedocument.presentationml.tags+xml"/>
  <Override PartName="/ppt/notesSlides/notesSlide48.xml" ContentType="application/vnd.openxmlformats-officedocument.presentationml.notesSlide+xml"/>
  <Override PartName="/ppt/tags/tag4.xml" ContentType="application/vnd.openxmlformats-officedocument.presentationml.tags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tags/tag5.xml" ContentType="application/vnd.openxmlformats-officedocument.presentationml.tags+xml"/>
  <Override PartName="/ppt/notesSlides/notesSlide81.xml" ContentType="application/vnd.openxmlformats-officedocument.presentationml.notesSlide+xml"/>
  <Override PartName="/ppt/tags/tag6.xml" ContentType="application/vnd.openxmlformats-officedocument.presentationml.tags+xml"/>
  <Override PartName="/ppt/notesSlides/notesSlide8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handoutMasterIdLst>
    <p:handoutMasterId r:id="rId85"/>
  </p:handoutMasterIdLst>
  <p:sldIdLst>
    <p:sldId id="734" r:id="rId2"/>
    <p:sldId id="641" r:id="rId3"/>
    <p:sldId id="647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69" r:id="rId14"/>
    <p:sldId id="671" r:id="rId15"/>
    <p:sldId id="677" r:id="rId16"/>
    <p:sldId id="626" r:id="rId17"/>
    <p:sldId id="642" r:id="rId18"/>
    <p:sldId id="678" r:id="rId19"/>
    <p:sldId id="679" r:id="rId20"/>
    <p:sldId id="680" r:id="rId21"/>
    <p:sldId id="681" r:id="rId22"/>
    <p:sldId id="682" r:id="rId23"/>
    <p:sldId id="683" r:id="rId24"/>
    <p:sldId id="684" r:id="rId25"/>
    <p:sldId id="685" r:id="rId26"/>
    <p:sldId id="686" r:id="rId27"/>
    <p:sldId id="687" r:id="rId28"/>
    <p:sldId id="688" r:id="rId29"/>
    <p:sldId id="676" r:id="rId30"/>
    <p:sldId id="594" r:id="rId31"/>
    <p:sldId id="643" r:id="rId32"/>
    <p:sldId id="636" r:id="rId33"/>
    <p:sldId id="698" r:id="rId34"/>
    <p:sldId id="699" r:id="rId35"/>
    <p:sldId id="689" r:id="rId36"/>
    <p:sldId id="690" r:id="rId37"/>
    <p:sldId id="691" r:id="rId38"/>
    <p:sldId id="692" r:id="rId39"/>
    <p:sldId id="693" r:id="rId40"/>
    <p:sldId id="694" r:id="rId41"/>
    <p:sldId id="695" r:id="rId42"/>
    <p:sldId id="696" r:id="rId43"/>
    <p:sldId id="697" r:id="rId44"/>
    <p:sldId id="650" r:id="rId45"/>
    <p:sldId id="675" r:id="rId46"/>
    <p:sldId id="595" r:id="rId47"/>
    <p:sldId id="473" r:id="rId48"/>
    <p:sldId id="320" r:id="rId49"/>
    <p:sldId id="257" r:id="rId50"/>
    <p:sldId id="644" r:id="rId51"/>
    <p:sldId id="702" r:id="rId52"/>
    <p:sldId id="703" r:id="rId53"/>
    <p:sldId id="704" r:id="rId54"/>
    <p:sldId id="705" r:id="rId55"/>
    <p:sldId id="706" r:id="rId56"/>
    <p:sldId id="707" r:id="rId57"/>
    <p:sldId id="708" r:id="rId58"/>
    <p:sldId id="709" r:id="rId59"/>
    <p:sldId id="710" r:id="rId60"/>
    <p:sldId id="670" r:id="rId61"/>
    <p:sldId id="701" r:id="rId62"/>
    <p:sldId id="700" r:id="rId63"/>
    <p:sldId id="722" r:id="rId64"/>
    <p:sldId id="674" r:id="rId65"/>
    <p:sldId id="580" r:id="rId66"/>
    <p:sldId id="646" r:id="rId67"/>
    <p:sldId id="732" r:id="rId68"/>
    <p:sldId id="733" r:id="rId69"/>
    <p:sldId id="723" r:id="rId70"/>
    <p:sldId id="724" r:id="rId71"/>
    <p:sldId id="725" r:id="rId72"/>
    <p:sldId id="726" r:id="rId73"/>
    <p:sldId id="727" r:id="rId74"/>
    <p:sldId id="728" r:id="rId75"/>
    <p:sldId id="729" r:id="rId76"/>
    <p:sldId id="730" r:id="rId77"/>
    <p:sldId id="731" r:id="rId78"/>
    <p:sldId id="635" r:id="rId79"/>
    <p:sldId id="672" r:id="rId80"/>
    <p:sldId id="608" r:id="rId81"/>
    <p:sldId id="640" r:id="rId82"/>
    <p:sldId id="328" r:id="rId83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3CB887-15B6-4E7D-8FF7-D30B91A624B5}" v="59" dt="2026-05-31T18:22:29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53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6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microsoft.com/office/2015/10/relationships/revisionInfo" Target="revisionInfo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307F-1E91-4FAB-8A2D-4B5C8CC1EC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79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sz="1200" dirty="0">
                <a:effectLst/>
                <a:latin typeface="Calibri" panose="020F0502020204030204" pitchFamily="34" charset="0"/>
                <a:ea typeface="Arial Unicode MS"/>
              </a:rPr>
              <a:t>AP bäcken före bäckengördel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effectLst/>
                <a:latin typeface="Calibri" panose="020F0502020204030204" pitchFamily="34" charset="0"/>
                <a:ea typeface="Arial Unicode MS"/>
              </a:rPr>
              <a:t>AP bäcken efter bäckengördel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FCFCE-F5DC-A21E-B165-9BF4207A8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25EA3F-4300-E07C-677E-D107BE8E7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70917-7242-93E8-5442-13237C2A1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27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40217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</a:t>
            </a:r>
            <a:r>
              <a:rPr lang="en-US" dirty="0" err="1"/>
              <a:t>Normalt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SÅRET PÅ BUKEN MARKERAT MED STORT GEM</a:t>
            </a:r>
          </a:p>
          <a:p>
            <a:r>
              <a:rPr lang="sv-SE" dirty="0">
                <a:solidFill>
                  <a:schemeClr val="bg1"/>
                </a:solidFill>
              </a:rPr>
              <a:t>PILEN MARKERAR KULANS FÖRLOPP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KULAN PÅ BENET OMARKERAD PÅ HUDEN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Pelvis </a:t>
            </a:r>
            <a:r>
              <a:rPr lang="en-US" dirty="0" err="1"/>
              <a:t>Ultraljud</a:t>
            </a:r>
            <a:r>
              <a:rPr lang="en-US" dirty="0"/>
              <a:t> av </a:t>
            </a:r>
            <a:r>
              <a:rPr lang="en-US" dirty="0" err="1"/>
              <a:t>en</a:t>
            </a:r>
            <a:r>
              <a:rPr lang="en-US" dirty="0"/>
              <a:t> 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Övre</a:t>
            </a:r>
            <a:r>
              <a:rPr lang="en-US" b="1" dirty="0"/>
              <a:t> Bild: Longitudinal </a:t>
            </a:r>
            <a:r>
              <a:rPr lang="en-US" b="1" dirty="0" err="1"/>
              <a:t>Snitt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Nedre</a:t>
            </a:r>
            <a:r>
              <a:rPr lang="en-US" b="1" dirty="0"/>
              <a:t> Bild: </a:t>
            </a:r>
            <a:r>
              <a:rPr lang="en-US" b="1" dirty="0" err="1"/>
              <a:t>Horisontal</a:t>
            </a:r>
            <a:r>
              <a:rPr lang="en-US" b="1" dirty="0"/>
              <a:t> </a:t>
            </a:r>
            <a:r>
              <a:rPr lang="en-US" b="1" dirty="0" err="1"/>
              <a:t>Snitt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sz="1200" dirty="0">
                <a:effectLst/>
                <a:latin typeface="Calibri" panose="020F0502020204030204" pitchFamily="34" charset="0"/>
                <a:ea typeface="Arial Unicode MS"/>
              </a:rPr>
              <a:t>AP Thorax Revbensfrakturer VÄ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9AD6-C793-1163-4913-73F7D21C7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40ADE7-5B57-1111-2D9A-685FCA348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86B285-CDD6-6EFC-1C80-722027CD3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566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4795964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A16B-352D-AFF0-DED0-28AEAE93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D8CFF-4589-55B4-A70E-CB9240F7B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9204-498E-AB79-5551-7AF0D0D10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Hjärna Epiduralhematom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057F8-1A44-C3C5-8D53-E7A8B6D9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9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 Thorax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AP </a:t>
            </a:r>
            <a:r>
              <a:rPr lang="en-US" dirty="0" err="1"/>
              <a:t>Bäcken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Fri </a:t>
            </a:r>
            <a:r>
              <a:rPr lang="en-US" dirty="0" err="1"/>
              <a:t>vätska</a:t>
            </a:r>
            <a:r>
              <a:rPr lang="en-US" dirty="0"/>
              <a:t> I </a:t>
            </a:r>
            <a:r>
              <a:rPr lang="en-US" dirty="0" err="1"/>
              <a:t>lilla</a:t>
            </a:r>
            <a:r>
              <a:rPr lang="en-US" dirty="0"/>
              <a:t> </a:t>
            </a:r>
            <a:r>
              <a:rPr lang="en-US" dirty="0" err="1"/>
              <a:t>bäckenet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D669-A633-DBA8-2292-4EDC58F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ABBE9-2800-363B-5539-9BC585C4B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6F4DC-BC5E-A198-6C48-B14C7AFE7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CCFAA-97F8-6A7C-FCC2-6B2ABBFE3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0599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41448-FA4F-D1E9-C357-9EC3B7723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5CF0AB-5E53-BB16-4859-E6C081965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1667EF-0ABC-B0FA-8F34-137AF235A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2971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307F-1E91-4FAB-8A2D-4B5C8CC1EC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792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42136498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Pelvis </a:t>
            </a:r>
            <a:r>
              <a:rPr lang="en-US" dirty="0" err="1"/>
              <a:t>Ultraljud</a:t>
            </a:r>
            <a:r>
              <a:rPr lang="en-US" dirty="0"/>
              <a:t> av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kvinna</a:t>
            </a:r>
            <a:r>
              <a:rPr lang="en-US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Övre</a:t>
            </a:r>
            <a:r>
              <a:rPr lang="en-US" b="1" dirty="0"/>
              <a:t> Bild: Longitudinal </a:t>
            </a:r>
            <a:r>
              <a:rPr lang="en-US" b="1" dirty="0" err="1"/>
              <a:t>Snitt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Nedre</a:t>
            </a:r>
            <a:r>
              <a:rPr lang="en-US" b="1" dirty="0"/>
              <a:t> Bild: </a:t>
            </a:r>
            <a:r>
              <a:rPr lang="en-US" b="1" dirty="0" err="1"/>
              <a:t>Horisontal</a:t>
            </a:r>
            <a:r>
              <a:rPr lang="en-US" b="1" dirty="0"/>
              <a:t> </a:t>
            </a:r>
            <a:r>
              <a:rPr lang="en-US" b="1" dirty="0" err="1"/>
              <a:t>Snitt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77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</a:t>
            </a:r>
            <a:r>
              <a:rPr lang="en-US" dirty="0" err="1"/>
              <a:t>Normalt</a:t>
            </a:r>
            <a:r>
              <a:rPr lang="en-US" dirty="0"/>
              <a:t> med </a:t>
            </a:r>
            <a:r>
              <a:rPr lang="en-US" dirty="0" err="1"/>
              <a:t>Fostrets</a:t>
            </a:r>
            <a:r>
              <a:rPr lang="en-US" dirty="0"/>
              <a:t> </a:t>
            </a:r>
            <a:r>
              <a:rPr lang="en-US" dirty="0" err="1"/>
              <a:t>huvud</a:t>
            </a:r>
            <a:r>
              <a:rPr lang="en-US" dirty="0"/>
              <a:t> </a:t>
            </a:r>
            <a:r>
              <a:rPr lang="en-US" dirty="0" err="1"/>
              <a:t>neråt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D669-A633-DBA8-2292-4EDC58F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ABBE9-2800-363B-5539-9BC585C4B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6F4DC-BC5E-A198-6C48-B14C7AFE7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CCFAA-97F8-6A7C-FCC2-6B2ABBFE3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657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0724875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med </a:t>
            </a:r>
            <a:r>
              <a:rPr lang="en-US" dirty="0" err="1"/>
              <a:t>Ameringsjärn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7F9FB-B37F-1B51-B058-881372EFE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213EF-827A-F666-11C1-FB318BC51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74D0C2-B6E0-2813-FEBC-6D20BB548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87163-E729-2013-E858-A65CB8E0A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2269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FA6A5-A0DF-D315-D94F-4AA2B22D6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E3EB3A-46A1-71EF-D879-7FA751989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3B078E-1121-A543-5FAA-19FA58BBB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3443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9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5.jp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.xml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image" Target="../media/image26.png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image" Target="../media/image20.png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.xml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image" Target="../media/image27.jpg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image" Target="../media/image20.png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6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5.xml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29.png"/><Relationship Id="rId12" Type="http://schemas.openxmlformats.org/officeDocument/2006/relationships/slide" Target="slide13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slide" Target="slide3.xml"/><Relationship Id="rId5" Type="http://schemas.openxmlformats.org/officeDocument/2006/relationships/image" Target="../media/image11.png"/><Relationship Id="rId15" Type="http://schemas.openxmlformats.org/officeDocument/2006/relationships/slide" Target="slide16.xml"/><Relationship Id="rId10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6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15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4.xml"/><Relationship Id="rId5" Type="http://schemas.openxmlformats.org/officeDocument/2006/relationships/slide" Target="slide2.xml"/><Relationship Id="rId15" Type="http://schemas.openxmlformats.org/officeDocument/2006/relationships/image" Target="../media/image15.png"/><Relationship Id="rId10" Type="http://schemas.openxmlformats.org/officeDocument/2006/relationships/slide" Target="slide13.xml"/><Relationship Id="rId19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14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9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18.xml"/><Relationship Id="rId17" Type="http://schemas.openxmlformats.org/officeDocument/2006/relationships/slide" Target="slide30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3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29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30.xml"/><Relationship Id="rId3" Type="http://schemas.openxmlformats.org/officeDocument/2006/relationships/image" Target="../media/image6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slide" Target="slide20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29.xml"/><Relationship Id="rId1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slide" Target="slide17.xml"/><Relationship Id="rId12" Type="http://schemas.openxmlformats.org/officeDocument/2006/relationships/slide" Target="slide30.xml"/><Relationship Id="rId17" Type="http://schemas.openxmlformats.org/officeDocument/2006/relationships/slide" Target="slide18.xml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6.jpg"/><Relationship Id="rId10" Type="http://schemas.openxmlformats.org/officeDocument/2006/relationships/slide" Target="slide20.xml"/><Relationship Id="rId4" Type="http://schemas.openxmlformats.org/officeDocument/2006/relationships/image" Target="../media/image3.png"/><Relationship Id="rId9" Type="http://schemas.openxmlformats.org/officeDocument/2006/relationships/slide" Target="slide29.xml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5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slide" Target="slide21.xml"/><Relationship Id="rId18" Type="http://schemas.openxmlformats.org/officeDocument/2006/relationships/slide" Target="slide19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slide" Target="slide23.xml"/><Relationship Id="rId17" Type="http://schemas.openxmlformats.org/officeDocument/2006/relationships/slide" Target="slide29.xml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8.xml"/><Relationship Id="rId24" Type="http://schemas.openxmlformats.org/officeDocument/2006/relationships/slide" Target="slide18.xml"/><Relationship Id="rId5" Type="http://schemas.openxmlformats.org/officeDocument/2006/relationships/slide" Target="slide30.xml"/><Relationship Id="rId15" Type="http://schemas.openxmlformats.org/officeDocument/2006/relationships/slide" Target="slide17.xml"/><Relationship Id="rId23" Type="http://schemas.openxmlformats.org/officeDocument/2006/relationships/image" Target="../media/image13.png"/><Relationship Id="rId10" Type="http://schemas.openxmlformats.org/officeDocument/2006/relationships/slide" Target="slide26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5.xml"/><Relationship Id="rId22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18" Type="http://schemas.openxmlformats.org/officeDocument/2006/relationships/slide" Target="slide17.xml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slide" Target="slide19.xml"/><Relationship Id="rId7" Type="http://schemas.openxmlformats.org/officeDocument/2006/relationships/slide" Target="slide30.xml"/><Relationship Id="rId12" Type="http://schemas.openxmlformats.org/officeDocument/2006/relationships/slide" Target="slide23.xml"/><Relationship Id="rId17" Type="http://schemas.openxmlformats.org/officeDocument/2006/relationships/slide" Target="slide28.xml"/><Relationship Id="rId25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slide" Target="slide27.xml"/><Relationship Id="rId20" Type="http://schemas.openxmlformats.org/officeDocument/2006/relationships/slide" Target="slide29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slide" Target="slide26.xml"/><Relationship Id="rId23" Type="http://schemas.openxmlformats.org/officeDocument/2006/relationships/image" Target="../media/image12.png"/><Relationship Id="rId28" Type="http://schemas.openxmlformats.org/officeDocument/2006/relationships/slide" Target="slide18.xml"/><Relationship Id="rId10" Type="http://schemas.openxmlformats.org/officeDocument/2006/relationships/image" Target="../media/image21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19.png"/><Relationship Id="rId14" Type="http://schemas.openxmlformats.org/officeDocument/2006/relationships/slide" Target="slide25.xml"/><Relationship Id="rId22" Type="http://schemas.openxmlformats.org/officeDocument/2006/relationships/slide" Target="slide20.xml"/><Relationship Id="rId27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26.xml"/><Relationship Id="rId18" Type="http://schemas.openxmlformats.org/officeDocument/2006/relationships/slide" Target="slide29.xml"/><Relationship Id="rId26" Type="http://schemas.openxmlformats.org/officeDocument/2006/relationships/slide" Target="slide18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slide" Target="slide25.xml"/><Relationship Id="rId17" Type="http://schemas.openxmlformats.org/officeDocument/2006/relationships/image" Target="../media/image1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6" Type="http://schemas.openxmlformats.org/officeDocument/2006/relationships/slide" Target="slide17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6.jpg"/><Relationship Id="rId5" Type="http://schemas.openxmlformats.org/officeDocument/2006/relationships/slide" Target="slide30.xml"/><Relationship Id="rId15" Type="http://schemas.openxmlformats.org/officeDocument/2006/relationships/slide" Target="slide28.xml"/><Relationship Id="rId23" Type="http://schemas.openxmlformats.org/officeDocument/2006/relationships/image" Target="../media/image15.png"/><Relationship Id="rId10" Type="http://schemas.openxmlformats.org/officeDocument/2006/relationships/slide" Target="slide23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27.xml"/><Relationship Id="rId2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21.xml"/><Relationship Id="rId18" Type="http://schemas.openxmlformats.org/officeDocument/2006/relationships/image" Target="../media/image18.pn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20.xml"/><Relationship Id="rId7" Type="http://schemas.openxmlformats.org/officeDocument/2006/relationships/slide" Target="slide30.xml"/><Relationship Id="rId12" Type="http://schemas.openxmlformats.org/officeDocument/2006/relationships/image" Target="../media/image22.png"/><Relationship Id="rId17" Type="http://schemas.openxmlformats.org/officeDocument/2006/relationships/slide" Target="slide17.xml"/><Relationship Id="rId25" Type="http://schemas.openxmlformats.org/officeDocument/2006/relationships/image" Target="../media/image16.jpg"/><Relationship Id="rId2" Type="http://schemas.openxmlformats.org/officeDocument/2006/relationships/video" Target="../media/media1.mp4"/><Relationship Id="rId16" Type="http://schemas.openxmlformats.org/officeDocument/2006/relationships/slide" Target="slide28.xml"/><Relationship Id="rId20" Type="http://schemas.openxmlformats.org/officeDocument/2006/relationships/slide" Target="slide19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24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slide" Target="slide27.xml"/><Relationship Id="rId23" Type="http://schemas.openxmlformats.org/officeDocument/2006/relationships/image" Target="../media/image14.png"/><Relationship Id="rId10" Type="http://schemas.openxmlformats.org/officeDocument/2006/relationships/image" Target="../media/image20.png"/><Relationship Id="rId19" Type="http://schemas.openxmlformats.org/officeDocument/2006/relationships/slide" Target="slide29.xml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9.png"/><Relationship Id="rId14" Type="http://schemas.openxmlformats.org/officeDocument/2006/relationships/slide" Target="slide25.xml"/><Relationship Id="rId22" Type="http://schemas.openxmlformats.org/officeDocument/2006/relationships/image" Target="../media/image12.png"/><Relationship Id="rId27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26.xml"/><Relationship Id="rId18" Type="http://schemas.openxmlformats.org/officeDocument/2006/relationships/slide" Target="slide29.xml"/><Relationship Id="rId26" Type="http://schemas.openxmlformats.org/officeDocument/2006/relationships/slide" Target="slide18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slide" Target="slide25.xml"/><Relationship Id="rId17" Type="http://schemas.openxmlformats.org/officeDocument/2006/relationships/image" Target="../media/image1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6" Type="http://schemas.openxmlformats.org/officeDocument/2006/relationships/slide" Target="slide17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6.jpg"/><Relationship Id="rId5" Type="http://schemas.openxmlformats.org/officeDocument/2006/relationships/slide" Target="slide30.xml"/><Relationship Id="rId15" Type="http://schemas.openxmlformats.org/officeDocument/2006/relationships/slide" Target="slide28.xml"/><Relationship Id="rId23" Type="http://schemas.openxmlformats.org/officeDocument/2006/relationships/image" Target="../media/image15.png"/><Relationship Id="rId10" Type="http://schemas.openxmlformats.org/officeDocument/2006/relationships/slide" Target="slide21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27.xml"/><Relationship Id="rId2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27.xml"/><Relationship Id="rId18" Type="http://schemas.openxmlformats.org/officeDocument/2006/relationships/slide" Target="slide29.xml"/><Relationship Id="rId26" Type="http://schemas.openxmlformats.org/officeDocument/2006/relationships/slide" Target="slide18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slide" Target="slide26.xml"/><Relationship Id="rId17" Type="http://schemas.openxmlformats.org/officeDocument/2006/relationships/image" Target="../media/image1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6" Type="http://schemas.openxmlformats.org/officeDocument/2006/relationships/slide" Target="slide17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1.xml"/><Relationship Id="rId24" Type="http://schemas.openxmlformats.org/officeDocument/2006/relationships/image" Target="../media/image16.jpg"/><Relationship Id="rId5" Type="http://schemas.openxmlformats.org/officeDocument/2006/relationships/slide" Target="slide30.xml"/><Relationship Id="rId15" Type="http://schemas.openxmlformats.org/officeDocument/2006/relationships/image" Target="../media/image36.gif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23.xml"/><Relationship Id="rId14" Type="http://schemas.openxmlformats.org/officeDocument/2006/relationships/slide" Target="slide28.xml"/><Relationship Id="rId2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27.xml"/><Relationship Id="rId18" Type="http://schemas.openxmlformats.org/officeDocument/2006/relationships/slide" Target="slide29.xml"/><Relationship Id="rId26" Type="http://schemas.openxmlformats.org/officeDocument/2006/relationships/slide" Target="slide18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slide" Target="slide25.xml"/><Relationship Id="rId17" Type="http://schemas.openxmlformats.org/officeDocument/2006/relationships/image" Target="../media/image1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6" Type="http://schemas.openxmlformats.org/officeDocument/2006/relationships/slide" Target="slide17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1.xml"/><Relationship Id="rId24" Type="http://schemas.openxmlformats.org/officeDocument/2006/relationships/image" Target="../media/image16.jpg"/><Relationship Id="rId5" Type="http://schemas.openxmlformats.org/officeDocument/2006/relationships/slide" Target="slide30.xml"/><Relationship Id="rId15" Type="http://schemas.openxmlformats.org/officeDocument/2006/relationships/image" Target="../media/image37.gif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23.xml"/><Relationship Id="rId14" Type="http://schemas.openxmlformats.org/officeDocument/2006/relationships/slide" Target="slide28.xml"/><Relationship Id="rId22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26.xml"/><Relationship Id="rId18" Type="http://schemas.openxmlformats.org/officeDocument/2006/relationships/slide" Target="slide29.xml"/><Relationship Id="rId26" Type="http://schemas.openxmlformats.org/officeDocument/2006/relationships/slide" Target="slide18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slide" Target="slide25.xml"/><Relationship Id="rId17" Type="http://schemas.openxmlformats.org/officeDocument/2006/relationships/image" Target="../media/image1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6" Type="http://schemas.openxmlformats.org/officeDocument/2006/relationships/slide" Target="slide17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1.xml"/><Relationship Id="rId24" Type="http://schemas.openxmlformats.org/officeDocument/2006/relationships/image" Target="../media/image16.jpg"/><Relationship Id="rId5" Type="http://schemas.openxmlformats.org/officeDocument/2006/relationships/slide" Target="slide30.xml"/><Relationship Id="rId15" Type="http://schemas.openxmlformats.org/officeDocument/2006/relationships/image" Target="../media/image38.gif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23.xml"/><Relationship Id="rId14" Type="http://schemas.openxmlformats.org/officeDocument/2006/relationships/slide" Target="slide28.xml"/><Relationship Id="rId22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21.xml"/><Relationship Id="rId18" Type="http://schemas.openxmlformats.org/officeDocument/2006/relationships/image" Target="../media/image18.png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20.xml"/><Relationship Id="rId7" Type="http://schemas.openxmlformats.org/officeDocument/2006/relationships/image" Target="../media/image19.png"/><Relationship Id="rId12" Type="http://schemas.openxmlformats.org/officeDocument/2006/relationships/image" Target="../media/image20.png"/><Relationship Id="rId17" Type="http://schemas.openxmlformats.org/officeDocument/2006/relationships/slide" Target="slide17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28.xml"/><Relationship Id="rId16" Type="http://schemas.openxmlformats.org/officeDocument/2006/relationships/slide" Target="slide27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3.xml"/><Relationship Id="rId24" Type="http://schemas.openxmlformats.org/officeDocument/2006/relationships/image" Target="../media/image15.png"/><Relationship Id="rId5" Type="http://schemas.openxmlformats.org/officeDocument/2006/relationships/slide" Target="slide30.xml"/><Relationship Id="rId15" Type="http://schemas.openxmlformats.org/officeDocument/2006/relationships/slide" Target="slide26.xml"/><Relationship Id="rId23" Type="http://schemas.openxmlformats.org/officeDocument/2006/relationships/image" Target="../media/image14.png"/><Relationship Id="rId10" Type="http://schemas.openxmlformats.org/officeDocument/2006/relationships/image" Target="../media/image40.jpg"/><Relationship Id="rId19" Type="http://schemas.openxmlformats.org/officeDocument/2006/relationships/slide" Target="slide29.xml"/><Relationship Id="rId4" Type="http://schemas.openxmlformats.org/officeDocument/2006/relationships/image" Target="../media/image3.png"/><Relationship Id="rId9" Type="http://schemas.openxmlformats.org/officeDocument/2006/relationships/image" Target="../media/image39.jpg"/><Relationship Id="rId14" Type="http://schemas.openxmlformats.org/officeDocument/2006/relationships/slide" Target="slide25.xml"/><Relationship Id="rId22" Type="http://schemas.openxmlformats.org/officeDocument/2006/relationships/image" Target="../media/image12.png"/><Relationship Id="rId27" Type="http://schemas.openxmlformats.org/officeDocument/2006/relationships/slide" Target="slide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slide" Target="slide29.xml"/><Relationship Id="rId12" Type="http://schemas.openxmlformats.org/officeDocument/2006/relationships/slide" Target="slide30.xml"/><Relationship Id="rId17" Type="http://schemas.openxmlformats.org/officeDocument/2006/relationships/slide" Target="slide18.xm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slide" Target="slide17.xml"/><Relationship Id="rId15" Type="http://schemas.openxmlformats.org/officeDocument/2006/relationships/image" Target="../media/image16.jpg"/><Relationship Id="rId10" Type="http://schemas.openxmlformats.org/officeDocument/2006/relationships/slide" Target="slide20.xml"/><Relationship Id="rId4" Type="http://schemas.openxmlformats.org/officeDocument/2006/relationships/image" Target="../media/image3.png"/><Relationship Id="rId9" Type="http://schemas.openxmlformats.org/officeDocument/2006/relationships/slide" Target="slide19.xml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6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15.xml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33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slide" Target="slide45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6" Type="http://schemas.openxmlformats.org/officeDocument/2006/relationships/slide" Target="slide35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slide" Target="slide44.xml"/><Relationship Id="rId10" Type="http://schemas.openxmlformats.org/officeDocument/2006/relationships/slide" Target="slide32.xml"/><Relationship Id="rId19" Type="http://schemas.openxmlformats.org/officeDocument/2006/relationships/slide" Target="slide46.xml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34.xml"/><Relationship Id="rId22" Type="http://schemas.openxmlformats.org/officeDocument/2006/relationships/image" Target="../media/image16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31.xml"/><Relationship Id="rId12" Type="http://schemas.openxmlformats.org/officeDocument/2006/relationships/slide" Target="slide35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slide" Target="slide44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4.xml"/><Relationship Id="rId4" Type="http://schemas.openxmlformats.org/officeDocument/2006/relationships/image" Target="../media/image3.png"/><Relationship Id="rId9" Type="http://schemas.openxmlformats.org/officeDocument/2006/relationships/slide" Target="slide45.xml"/><Relationship Id="rId14" Type="http://schemas.openxmlformats.org/officeDocument/2006/relationships/slide" Target="slide4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31.xml"/><Relationship Id="rId12" Type="http://schemas.openxmlformats.org/officeDocument/2006/relationships/slide" Target="slide35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slide" Target="slide44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4.xml"/><Relationship Id="rId4" Type="http://schemas.openxmlformats.org/officeDocument/2006/relationships/image" Target="../media/image3.png"/><Relationship Id="rId9" Type="http://schemas.openxmlformats.org/officeDocument/2006/relationships/slide" Target="slide45.xml"/><Relationship Id="rId14" Type="http://schemas.openxmlformats.org/officeDocument/2006/relationships/slide" Target="slide4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35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6.jpg"/><Relationship Id="rId12" Type="http://schemas.openxmlformats.org/officeDocument/2006/relationships/slide" Target="slide44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3.xml"/><Relationship Id="rId5" Type="http://schemas.openxmlformats.org/officeDocument/2006/relationships/image" Target="../media/image29.png"/><Relationship Id="rId15" Type="http://schemas.openxmlformats.org/officeDocument/2006/relationships/slide" Target="slide46.xml"/><Relationship Id="rId10" Type="http://schemas.openxmlformats.org/officeDocument/2006/relationships/slide" Target="slide45.xml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slide" Target="slide36.xml"/><Relationship Id="rId18" Type="http://schemas.openxmlformats.org/officeDocument/2006/relationships/slide" Target="slide3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slide" Target="slide38.xml"/><Relationship Id="rId17" Type="http://schemas.openxmlformats.org/officeDocument/2006/relationships/slide" Target="slide45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8.png"/><Relationship Id="rId20" Type="http://schemas.openxmlformats.org/officeDocument/2006/relationships/slide" Target="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43.xml"/><Relationship Id="rId24" Type="http://schemas.openxmlformats.org/officeDocument/2006/relationships/image" Target="../media/image15.png"/><Relationship Id="rId5" Type="http://schemas.openxmlformats.org/officeDocument/2006/relationships/slide" Target="slide30.xml"/><Relationship Id="rId15" Type="http://schemas.openxmlformats.org/officeDocument/2006/relationships/slide" Target="slide31.xml"/><Relationship Id="rId23" Type="http://schemas.openxmlformats.org/officeDocument/2006/relationships/image" Target="../media/image14.png"/><Relationship Id="rId10" Type="http://schemas.openxmlformats.org/officeDocument/2006/relationships/slide" Target="slide41.xml"/><Relationship Id="rId19" Type="http://schemas.openxmlformats.org/officeDocument/2006/relationships/slide" Target="slide3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40.xml"/><Relationship Id="rId22" Type="http://schemas.openxmlformats.org/officeDocument/2006/relationships/slide" Target="slide4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18" Type="http://schemas.openxmlformats.org/officeDocument/2006/relationships/slide" Target="slide31.xml"/><Relationship Id="rId26" Type="http://schemas.openxmlformats.org/officeDocument/2006/relationships/slide" Target="slide46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33.xml"/><Relationship Id="rId7" Type="http://schemas.openxmlformats.org/officeDocument/2006/relationships/slide" Target="slide30.xml"/><Relationship Id="rId12" Type="http://schemas.openxmlformats.org/officeDocument/2006/relationships/slide" Target="slide38.xml"/><Relationship Id="rId17" Type="http://schemas.openxmlformats.org/officeDocument/2006/relationships/slide" Target="slide43.xml"/><Relationship Id="rId25" Type="http://schemas.openxmlformats.org/officeDocument/2006/relationships/image" Target="../media/image12.png"/><Relationship Id="rId2" Type="http://schemas.openxmlformats.org/officeDocument/2006/relationships/video" Target="../media/media1.mp4"/><Relationship Id="rId16" Type="http://schemas.openxmlformats.org/officeDocument/2006/relationships/slide" Target="slide42.xml"/><Relationship Id="rId20" Type="http://schemas.openxmlformats.org/officeDocument/2006/relationships/slide" Target="slide45.xml"/><Relationship Id="rId29" Type="http://schemas.openxmlformats.org/officeDocument/2006/relationships/image" Target="../media/image16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slide" Target="slide35.xml"/><Relationship Id="rId5" Type="http://schemas.openxmlformats.org/officeDocument/2006/relationships/image" Target="../media/image6.png"/><Relationship Id="rId15" Type="http://schemas.openxmlformats.org/officeDocument/2006/relationships/slide" Target="slide41.xml"/><Relationship Id="rId23" Type="http://schemas.openxmlformats.org/officeDocument/2006/relationships/slide" Target="slide44.xml"/><Relationship Id="rId28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19.png"/><Relationship Id="rId14" Type="http://schemas.openxmlformats.org/officeDocument/2006/relationships/slide" Target="slide40.xml"/><Relationship Id="rId22" Type="http://schemas.openxmlformats.org/officeDocument/2006/relationships/slide" Target="slide34.xml"/><Relationship Id="rId27" Type="http://schemas.openxmlformats.org/officeDocument/2006/relationships/image" Target="../media/image14.png"/><Relationship Id="rId30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41.xml"/><Relationship Id="rId18" Type="http://schemas.openxmlformats.org/officeDocument/2006/relationships/slide" Target="slide45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44.xml"/><Relationship Id="rId7" Type="http://schemas.openxmlformats.org/officeDocument/2006/relationships/image" Target="../media/image19.png"/><Relationship Id="rId12" Type="http://schemas.openxmlformats.org/officeDocument/2006/relationships/slide" Target="slide40.xml"/><Relationship Id="rId17" Type="http://schemas.openxmlformats.org/officeDocument/2006/relationships/image" Target="../media/image18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6" Type="http://schemas.openxmlformats.org/officeDocument/2006/relationships/slide" Target="slide31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slide" Target="slide46.xml"/><Relationship Id="rId5" Type="http://schemas.openxmlformats.org/officeDocument/2006/relationships/slide" Target="slide30.xml"/><Relationship Id="rId15" Type="http://schemas.openxmlformats.org/officeDocument/2006/relationships/slide" Target="slide43.xml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slide" Target="slide38.xml"/><Relationship Id="rId19" Type="http://schemas.openxmlformats.org/officeDocument/2006/relationships/slide" Target="slide33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42.xml"/><Relationship Id="rId22" Type="http://schemas.openxmlformats.org/officeDocument/2006/relationships/slide" Target="slide35.xml"/><Relationship Id="rId27" Type="http://schemas.openxmlformats.org/officeDocument/2006/relationships/image" Target="../media/image16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36.xml"/><Relationship Id="rId18" Type="http://schemas.openxmlformats.org/officeDocument/2006/relationships/image" Target="../media/image18.pn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34.xml"/><Relationship Id="rId7" Type="http://schemas.openxmlformats.org/officeDocument/2006/relationships/slide" Target="slide30.xml"/><Relationship Id="rId12" Type="http://schemas.openxmlformats.org/officeDocument/2006/relationships/image" Target="../media/image22.png"/><Relationship Id="rId17" Type="http://schemas.openxmlformats.org/officeDocument/2006/relationships/slide" Target="slide31.xml"/><Relationship Id="rId25" Type="http://schemas.openxmlformats.org/officeDocument/2006/relationships/slide" Target="slide46.xml"/><Relationship Id="rId2" Type="http://schemas.openxmlformats.org/officeDocument/2006/relationships/video" Target="../media/media1.mp4"/><Relationship Id="rId16" Type="http://schemas.openxmlformats.org/officeDocument/2006/relationships/slide" Target="slide43.xml"/><Relationship Id="rId20" Type="http://schemas.openxmlformats.org/officeDocument/2006/relationships/slide" Target="slide33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24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42.xml"/><Relationship Id="rId23" Type="http://schemas.openxmlformats.org/officeDocument/2006/relationships/slide" Target="slide35.xml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45.xml"/><Relationship Id="rId4" Type="http://schemas.openxmlformats.org/officeDocument/2006/relationships/notesSlide" Target="../notesSlides/notesSlide38.xml"/><Relationship Id="rId9" Type="http://schemas.openxmlformats.org/officeDocument/2006/relationships/image" Target="../media/image19.png"/><Relationship Id="rId14" Type="http://schemas.openxmlformats.org/officeDocument/2006/relationships/slide" Target="slide40.xml"/><Relationship Id="rId22" Type="http://schemas.openxmlformats.org/officeDocument/2006/relationships/slide" Target="slide44.xml"/><Relationship Id="rId27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41.xml"/><Relationship Id="rId18" Type="http://schemas.openxmlformats.org/officeDocument/2006/relationships/slide" Target="slide45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44.xml"/><Relationship Id="rId7" Type="http://schemas.openxmlformats.org/officeDocument/2006/relationships/image" Target="../media/image19.png"/><Relationship Id="rId12" Type="http://schemas.openxmlformats.org/officeDocument/2006/relationships/slide" Target="slide40.xml"/><Relationship Id="rId17" Type="http://schemas.openxmlformats.org/officeDocument/2006/relationships/image" Target="../media/image18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39.xml"/><Relationship Id="rId16" Type="http://schemas.openxmlformats.org/officeDocument/2006/relationships/slide" Target="slide31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slide" Target="slide46.xml"/><Relationship Id="rId5" Type="http://schemas.openxmlformats.org/officeDocument/2006/relationships/slide" Target="slide30.xml"/><Relationship Id="rId15" Type="http://schemas.openxmlformats.org/officeDocument/2006/relationships/slide" Target="slide43.xml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slide" Target="slide36.xml"/><Relationship Id="rId19" Type="http://schemas.openxmlformats.org/officeDocument/2006/relationships/slide" Target="slide33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42.xml"/><Relationship Id="rId22" Type="http://schemas.openxmlformats.org/officeDocument/2006/relationships/slide" Target="slide35.xml"/><Relationship Id="rId27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5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19.png"/><Relationship Id="rId12" Type="http://schemas.openxmlformats.org/officeDocument/2006/relationships/slide" Target="slide7.xml"/><Relationship Id="rId17" Type="http://schemas.openxmlformats.org/officeDocument/2006/relationships/slide" Target="slide15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2.xml"/><Relationship Id="rId24" Type="http://schemas.openxmlformats.org/officeDocument/2006/relationships/slide" Target="slide14.xml"/><Relationship Id="rId5" Type="http://schemas.openxmlformats.org/officeDocument/2006/relationships/slide" Target="slide30.xml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slide" Target="slide10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9.xml"/><Relationship Id="rId22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slide" Target="slide41.xml"/><Relationship Id="rId18" Type="http://schemas.openxmlformats.org/officeDocument/2006/relationships/slide" Target="slide45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44.xml"/><Relationship Id="rId7" Type="http://schemas.openxmlformats.org/officeDocument/2006/relationships/image" Target="../media/image19.png"/><Relationship Id="rId12" Type="http://schemas.openxmlformats.org/officeDocument/2006/relationships/slide" Target="slide36.xml"/><Relationship Id="rId17" Type="http://schemas.openxmlformats.org/officeDocument/2006/relationships/image" Target="../media/image18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40.xml"/><Relationship Id="rId16" Type="http://schemas.openxmlformats.org/officeDocument/2006/relationships/slide" Target="slide31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slide" Target="slide46.xml"/><Relationship Id="rId5" Type="http://schemas.openxmlformats.org/officeDocument/2006/relationships/slide" Target="slide30.xml"/><Relationship Id="rId15" Type="http://schemas.openxmlformats.org/officeDocument/2006/relationships/slide" Target="slide43.xml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slide" Target="slide38.xml"/><Relationship Id="rId19" Type="http://schemas.openxmlformats.org/officeDocument/2006/relationships/slide" Target="slide33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42.xml"/><Relationship Id="rId22" Type="http://schemas.openxmlformats.org/officeDocument/2006/relationships/slide" Target="slide35.xml"/><Relationship Id="rId27" Type="http://schemas.openxmlformats.org/officeDocument/2006/relationships/image" Target="../media/image16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42.xml"/><Relationship Id="rId18" Type="http://schemas.openxmlformats.org/officeDocument/2006/relationships/slide" Target="slide45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44.xml"/><Relationship Id="rId7" Type="http://schemas.openxmlformats.org/officeDocument/2006/relationships/image" Target="../media/image19.png"/><Relationship Id="rId12" Type="http://schemas.openxmlformats.org/officeDocument/2006/relationships/slide" Target="slide40.xml"/><Relationship Id="rId17" Type="http://schemas.openxmlformats.org/officeDocument/2006/relationships/image" Target="../media/image18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41.xml"/><Relationship Id="rId16" Type="http://schemas.openxmlformats.org/officeDocument/2006/relationships/slide" Target="slide31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6.xml"/><Relationship Id="rId24" Type="http://schemas.openxmlformats.org/officeDocument/2006/relationships/slide" Target="slide46.xml"/><Relationship Id="rId5" Type="http://schemas.openxmlformats.org/officeDocument/2006/relationships/slide" Target="slide30.xml"/><Relationship Id="rId15" Type="http://schemas.openxmlformats.org/officeDocument/2006/relationships/image" Target="../media/image37.gif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image" Target="../media/image20.png"/><Relationship Id="rId19" Type="http://schemas.openxmlformats.org/officeDocument/2006/relationships/slide" Target="slide33.xml"/><Relationship Id="rId4" Type="http://schemas.openxmlformats.org/officeDocument/2006/relationships/image" Target="../media/image3.png"/><Relationship Id="rId9" Type="http://schemas.openxmlformats.org/officeDocument/2006/relationships/slide" Target="slide38.xml"/><Relationship Id="rId14" Type="http://schemas.openxmlformats.org/officeDocument/2006/relationships/slide" Target="slide43.xml"/><Relationship Id="rId22" Type="http://schemas.openxmlformats.org/officeDocument/2006/relationships/slide" Target="slide35.xml"/><Relationship Id="rId27" Type="http://schemas.openxmlformats.org/officeDocument/2006/relationships/image" Target="../media/image16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41.xml"/><Relationship Id="rId18" Type="http://schemas.openxmlformats.org/officeDocument/2006/relationships/slide" Target="slide45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44.xml"/><Relationship Id="rId7" Type="http://schemas.openxmlformats.org/officeDocument/2006/relationships/image" Target="../media/image19.png"/><Relationship Id="rId12" Type="http://schemas.openxmlformats.org/officeDocument/2006/relationships/slide" Target="slide40.xml"/><Relationship Id="rId17" Type="http://schemas.openxmlformats.org/officeDocument/2006/relationships/image" Target="../media/image18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6" Type="http://schemas.openxmlformats.org/officeDocument/2006/relationships/slide" Target="slide31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6.xml"/><Relationship Id="rId24" Type="http://schemas.openxmlformats.org/officeDocument/2006/relationships/slide" Target="slide46.xml"/><Relationship Id="rId5" Type="http://schemas.openxmlformats.org/officeDocument/2006/relationships/slide" Target="slide30.xml"/><Relationship Id="rId15" Type="http://schemas.openxmlformats.org/officeDocument/2006/relationships/image" Target="../media/image38.gif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image" Target="../media/image20.png"/><Relationship Id="rId19" Type="http://schemas.openxmlformats.org/officeDocument/2006/relationships/slide" Target="slide33.xml"/><Relationship Id="rId4" Type="http://schemas.openxmlformats.org/officeDocument/2006/relationships/image" Target="../media/image3.png"/><Relationship Id="rId9" Type="http://schemas.openxmlformats.org/officeDocument/2006/relationships/slide" Target="slide38.xml"/><Relationship Id="rId14" Type="http://schemas.openxmlformats.org/officeDocument/2006/relationships/slide" Target="slide43.xml"/><Relationship Id="rId22" Type="http://schemas.openxmlformats.org/officeDocument/2006/relationships/slide" Target="slide35.xml"/><Relationship Id="rId27" Type="http://schemas.openxmlformats.org/officeDocument/2006/relationships/image" Target="../media/image16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41.xml"/><Relationship Id="rId18" Type="http://schemas.openxmlformats.org/officeDocument/2006/relationships/image" Target="../media/image18.png"/><Relationship Id="rId26" Type="http://schemas.openxmlformats.org/officeDocument/2006/relationships/image" Target="../media/image14.png"/><Relationship Id="rId3" Type="http://schemas.openxmlformats.org/officeDocument/2006/relationships/image" Target="../media/image6.png"/><Relationship Id="rId21" Type="http://schemas.openxmlformats.org/officeDocument/2006/relationships/slide" Target="slide34.xml"/><Relationship Id="rId7" Type="http://schemas.openxmlformats.org/officeDocument/2006/relationships/image" Target="../media/image19.png"/><Relationship Id="rId12" Type="http://schemas.openxmlformats.org/officeDocument/2006/relationships/slide" Target="slide40.xml"/><Relationship Id="rId17" Type="http://schemas.openxmlformats.org/officeDocument/2006/relationships/slide" Target="slide31.xml"/><Relationship Id="rId25" Type="http://schemas.openxmlformats.org/officeDocument/2006/relationships/slide" Target="slide46.xml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44.png"/><Relationship Id="rId20" Type="http://schemas.openxmlformats.org/officeDocument/2006/relationships/slide" Target="slide33.xml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6.xml"/><Relationship Id="rId24" Type="http://schemas.openxmlformats.org/officeDocument/2006/relationships/image" Target="../media/image12.png"/><Relationship Id="rId5" Type="http://schemas.openxmlformats.org/officeDocument/2006/relationships/slide" Target="slide30.xml"/><Relationship Id="rId15" Type="http://schemas.openxmlformats.org/officeDocument/2006/relationships/image" Target="../media/image43.gif"/><Relationship Id="rId23" Type="http://schemas.openxmlformats.org/officeDocument/2006/relationships/slide" Target="slide35.xml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45.xml"/><Relationship Id="rId4" Type="http://schemas.openxmlformats.org/officeDocument/2006/relationships/image" Target="../media/image3.png"/><Relationship Id="rId9" Type="http://schemas.openxmlformats.org/officeDocument/2006/relationships/slide" Target="slide38.xml"/><Relationship Id="rId14" Type="http://schemas.openxmlformats.org/officeDocument/2006/relationships/slide" Target="slide42.xml"/><Relationship Id="rId22" Type="http://schemas.openxmlformats.org/officeDocument/2006/relationships/slide" Target="slide44.xml"/><Relationship Id="rId27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31.xml"/><Relationship Id="rId12" Type="http://schemas.openxmlformats.org/officeDocument/2006/relationships/slide" Target="slide35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slide" Target="slide34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3.xml"/><Relationship Id="rId4" Type="http://schemas.openxmlformats.org/officeDocument/2006/relationships/image" Target="../media/image3.png"/><Relationship Id="rId9" Type="http://schemas.openxmlformats.org/officeDocument/2006/relationships/slide" Target="slide45.xml"/><Relationship Id="rId14" Type="http://schemas.openxmlformats.org/officeDocument/2006/relationships/slide" Target="slide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45.xml"/><Relationship Id="rId12" Type="http://schemas.openxmlformats.org/officeDocument/2006/relationships/slide" Target="slide35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44.xml"/><Relationship Id="rId5" Type="http://schemas.openxmlformats.org/officeDocument/2006/relationships/slide" Target="slide31.xml"/><Relationship Id="rId15" Type="http://schemas.openxmlformats.org/officeDocument/2006/relationships/image" Target="../media/image14.png"/><Relationship Id="rId10" Type="http://schemas.openxmlformats.org/officeDocument/2006/relationships/slide" Target="slide34.xml"/><Relationship Id="rId19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slide" Target="slide33.xml"/><Relationship Id="rId1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6.png"/><Relationship Id="rId7" Type="http://schemas.openxmlformats.org/officeDocument/2006/relationships/slide" Target="slide1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9.png"/><Relationship Id="rId5" Type="http://schemas.openxmlformats.org/officeDocument/2006/relationships/image" Target="../media/image3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18" Type="http://schemas.openxmlformats.org/officeDocument/2006/relationships/slide" Target="slide2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3.xml"/><Relationship Id="rId7" Type="http://schemas.openxmlformats.org/officeDocument/2006/relationships/slide" Target="slide30.xml"/><Relationship Id="rId12" Type="http://schemas.openxmlformats.org/officeDocument/2006/relationships/slide" Target="slide7.xml"/><Relationship Id="rId17" Type="http://schemas.openxmlformats.org/officeDocument/2006/relationships/slide" Target="slide12.xml"/><Relationship Id="rId25" Type="http://schemas.openxmlformats.org/officeDocument/2006/relationships/slide" Target="slide16.xml"/><Relationship Id="rId2" Type="http://schemas.openxmlformats.org/officeDocument/2006/relationships/video" Target="../media/media1.mp4"/><Relationship Id="rId16" Type="http://schemas.openxmlformats.org/officeDocument/2006/relationships/slide" Target="slide11.xml"/><Relationship Id="rId20" Type="http://schemas.openxmlformats.org/officeDocument/2006/relationships/slide" Target="slide15.xml"/><Relationship Id="rId29" Type="http://schemas.openxmlformats.org/officeDocument/2006/relationships/image" Target="../media/image16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10.xml"/><Relationship Id="rId23" Type="http://schemas.openxmlformats.org/officeDocument/2006/relationships/slide" Target="slide4.xml"/><Relationship Id="rId28" Type="http://schemas.openxmlformats.org/officeDocument/2006/relationships/slide" Target="slide14.xml"/><Relationship Id="rId10" Type="http://schemas.openxmlformats.org/officeDocument/2006/relationships/image" Target="../media/image21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9.png"/><Relationship Id="rId14" Type="http://schemas.openxmlformats.org/officeDocument/2006/relationships/slide" Target="slide9.xml"/><Relationship Id="rId22" Type="http://schemas.openxmlformats.org/officeDocument/2006/relationships/slide" Target="slide13.xml"/><Relationship Id="rId27" Type="http://schemas.openxmlformats.org/officeDocument/2006/relationships/image" Target="../media/image15.png"/><Relationship Id="rId30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62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61.xml"/><Relationship Id="rId17" Type="http://schemas.openxmlformats.org/officeDocument/2006/relationships/slide" Target="slide65.xml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64.xml"/><Relationship Id="rId19" Type="http://schemas.openxmlformats.org/officeDocument/2006/relationships/slide" Target="slide63.xml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slide" Target="slide52.xml"/><Relationship Id="rId18" Type="http://schemas.openxmlformats.org/officeDocument/2006/relationships/slide" Target="slide61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65.xml"/><Relationship Id="rId7" Type="http://schemas.openxmlformats.org/officeDocument/2006/relationships/image" Target="../media/image19.png"/><Relationship Id="rId12" Type="http://schemas.openxmlformats.org/officeDocument/2006/relationships/slide" Target="slide54.xml"/><Relationship Id="rId17" Type="http://schemas.openxmlformats.org/officeDocument/2006/relationships/slide" Target="slide6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51.xml"/><Relationship Id="rId16" Type="http://schemas.openxmlformats.org/officeDocument/2006/relationships/image" Target="../media/image1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9.xml"/><Relationship Id="rId24" Type="http://schemas.openxmlformats.org/officeDocument/2006/relationships/image" Target="../media/image15.png"/><Relationship Id="rId5" Type="http://schemas.openxmlformats.org/officeDocument/2006/relationships/slide" Target="slide30.xml"/><Relationship Id="rId15" Type="http://schemas.openxmlformats.org/officeDocument/2006/relationships/slide" Target="slide50.xml"/><Relationship Id="rId23" Type="http://schemas.openxmlformats.org/officeDocument/2006/relationships/slide" Target="slide63.xml"/><Relationship Id="rId10" Type="http://schemas.openxmlformats.org/officeDocument/2006/relationships/slide" Target="slide57.xml"/><Relationship Id="rId19" Type="http://schemas.openxmlformats.org/officeDocument/2006/relationships/slide" Target="slide62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56.xml"/><Relationship Id="rId22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18" Type="http://schemas.openxmlformats.org/officeDocument/2006/relationships/slide" Target="slide50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1.xml"/><Relationship Id="rId7" Type="http://schemas.openxmlformats.org/officeDocument/2006/relationships/slide" Target="slide30.xml"/><Relationship Id="rId12" Type="http://schemas.openxmlformats.org/officeDocument/2006/relationships/slide" Target="slide54.xml"/><Relationship Id="rId17" Type="http://schemas.openxmlformats.org/officeDocument/2006/relationships/slide" Target="slide59.xml"/><Relationship Id="rId25" Type="http://schemas.openxmlformats.org/officeDocument/2006/relationships/slide" Target="slide65.xml"/><Relationship Id="rId2" Type="http://schemas.openxmlformats.org/officeDocument/2006/relationships/video" Target="../media/media1.mp4"/><Relationship Id="rId16" Type="http://schemas.openxmlformats.org/officeDocument/2006/relationships/slide" Target="slide58.xml"/><Relationship Id="rId20" Type="http://schemas.openxmlformats.org/officeDocument/2006/relationships/slide" Target="slide64.xml"/><Relationship Id="rId29" Type="http://schemas.openxmlformats.org/officeDocument/2006/relationships/image" Target="../media/image16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57.xml"/><Relationship Id="rId23" Type="http://schemas.openxmlformats.org/officeDocument/2006/relationships/slide" Target="slide51.xml"/><Relationship Id="rId28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52.xml"/><Relationship Id="rId9" Type="http://schemas.openxmlformats.org/officeDocument/2006/relationships/image" Target="../media/image19.png"/><Relationship Id="rId14" Type="http://schemas.openxmlformats.org/officeDocument/2006/relationships/slide" Target="slide56.xml"/><Relationship Id="rId22" Type="http://schemas.openxmlformats.org/officeDocument/2006/relationships/slide" Target="slide62.xml"/><Relationship Id="rId27" Type="http://schemas.openxmlformats.org/officeDocument/2006/relationships/slide" Target="slide63.xml"/><Relationship Id="rId30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7.xml"/><Relationship Id="rId18" Type="http://schemas.openxmlformats.org/officeDocument/2006/relationships/slide" Target="slide64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51.xml"/><Relationship Id="rId7" Type="http://schemas.openxmlformats.org/officeDocument/2006/relationships/image" Target="../media/image19.png"/><Relationship Id="rId12" Type="http://schemas.openxmlformats.org/officeDocument/2006/relationships/slide" Target="slide56.xml"/><Relationship Id="rId17" Type="http://schemas.openxmlformats.org/officeDocument/2006/relationships/image" Target="../media/image18.png"/><Relationship Id="rId25" Type="http://schemas.openxmlformats.org/officeDocument/2006/relationships/slide" Target="slide63.xml"/><Relationship Id="rId2" Type="http://schemas.openxmlformats.org/officeDocument/2006/relationships/notesSlide" Target="../notesSlides/notesSlide53.xml"/><Relationship Id="rId16" Type="http://schemas.openxmlformats.org/officeDocument/2006/relationships/slide" Target="slide50.xml"/><Relationship Id="rId20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59.xml"/><Relationship Id="rId23" Type="http://schemas.openxmlformats.org/officeDocument/2006/relationships/slide" Target="slide65.xml"/><Relationship Id="rId28" Type="http://schemas.openxmlformats.org/officeDocument/2006/relationships/image" Target="../media/image13.png"/><Relationship Id="rId10" Type="http://schemas.openxmlformats.org/officeDocument/2006/relationships/slide" Target="slide54.xml"/><Relationship Id="rId19" Type="http://schemas.openxmlformats.org/officeDocument/2006/relationships/slide" Target="slide61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58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52.xml"/><Relationship Id="rId18" Type="http://schemas.openxmlformats.org/officeDocument/2006/relationships/image" Target="../media/image18.png"/><Relationship Id="rId26" Type="http://schemas.openxmlformats.org/officeDocument/2006/relationships/slide" Target="slide63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62.xml"/><Relationship Id="rId7" Type="http://schemas.openxmlformats.org/officeDocument/2006/relationships/slide" Target="slide30.xml"/><Relationship Id="rId12" Type="http://schemas.openxmlformats.org/officeDocument/2006/relationships/image" Target="../media/image22.png"/><Relationship Id="rId17" Type="http://schemas.openxmlformats.org/officeDocument/2006/relationships/slide" Target="slide50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59.xml"/><Relationship Id="rId20" Type="http://schemas.openxmlformats.org/officeDocument/2006/relationships/slide" Target="slide61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24" Type="http://schemas.openxmlformats.org/officeDocument/2006/relationships/slide" Target="slide65.xml"/><Relationship Id="rId5" Type="http://schemas.openxmlformats.org/officeDocument/2006/relationships/image" Target="../media/image6.png"/><Relationship Id="rId15" Type="http://schemas.openxmlformats.org/officeDocument/2006/relationships/slide" Target="slide58.xml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64.xml"/><Relationship Id="rId4" Type="http://schemas.openxmlformats.org/officeDocument/2006/relationships/notesSlide" Target="../notesSlides/notesSlide54.xml"/><Relationship Id="rId9" Type="http://schemas.openxmlformats.org/officeDocument/2006/relationships/image" Target="../media/image19.png"/><Relationship Id="rId14" Type="http://schemas.openxmlformats.org/officeDocument/2006/relationships/slide" Target="slide56.xml"/><Relationship Id="rId22" Type="http://schemas.openxmlformats.org/officeDocument/2006/relationships/slide" Target="slide51.xml"/><Relationship Id="rId27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7.xml"/><Relationship Id="rId18" Type="http://schemas.openxmlformats.org/officeDocument/2006/relationships/slide" Target="slide64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51.xml"/><Relationship Id="rId7" Type="http://schemas.openxmlformats.org/officeDocument/2006/relationships/image" Target="../media/image19.png"/><Relationship Id="rId12" Type="http://schemas.openxmlformats.org/officeDocument/2006/relationships/slide" Target="slide56.xml"/><Relationship Id="rId17" Type="http://schemas.openxmlformats.org/officeDocument/2006/relationships/image" Target="../media/image18.png"/><Relationship Id="rId25" Type="http://schemas.openxmlformats.org/officeDocument/2006/relationships/slide" Target="slide63.xml"/><Relationship Id="rId2" Type="http://schemas.openxmlformats.org/officeDocument/2006/relationships/notesSlide" Target="../notesSlides/notesSlide55.xml"/><Relationship Id="rId16" Type="http://schemas.openxmlformats.org/officeDocument/2006/relationships/slide" Target="slide50.xml"/><Relationship Id="rId20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59.xml"/><Relationship Id="rId23" Type="http://schemas.openxmlformats.org/officeDocument/2006/relationships/slide" Target="slide65.xml"/><Relationship Id="rId28" Type="http://schemas.openxmlformats.org/officeDocument/2006/relationships/image" Target="../media/image13.png"/><Relationship Id="rId10" Type="http://schemas.openxmlformats.org/officeDocument/2006/relationships/slide" Target="slide52.xml"/><Relationship Id="rId19" Type="http://schemas.openxmlformats.org/officeDocument/2006/relationships/slide" Target="slide61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58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slide" Target="slide57.xml"/><Relationship Id="rId18" Type="http://schemas.openxmlformats.org/officeDocument/2006/relationships/slide" Target="slide64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51.xml"/><Relationship Id="rId7" Type="http://schemas.openxmlformats.org/officeDocument/2006/relationships/image" Target="../media/image19.png"/><Relationship Id="rId12" Type="http://schemas.openxmlformats.org/officeDocument/2006/relationships/slide" Target="slide52.xml"/><Relationship Id="rId17" Type="http://schemas.openxmlformats.org/officeDocument/2006/relationships/image" Target="../media/image18.png"/><Relationship Id="rId25" Type="http://schemas.openxmlformats.org/officeDocument/2006/relationships/slide" Target="slide63.xml"/><Relationship Id="rId2" Type="http://schemas.openxmlformats.org/officeDocument/2006/relationships/notesSlide" Target="../notesSlides/notesSlide56.xml"/><Relationship Id="rId16" Type="http://schemas.openxmlformats.org/officeDocument/2006/relationships/slide" Target="slide50.xml"/><Relationship Id="rId20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59.xml"/><Relationship Id="rId23" Type="http://schemas.openxmlformats.org/officeDocument/2006/relationships/slide" Target="slide65.xml"/><Relationship Id="rId28" Type="http://schemas.openxmlformats.org/officeDocument/2006/relationships/image" Target="../media/image13.png"/><Relationship Id="rId10" Type="http://schemas.openxmlformats.org/officeDocument/2006/relationships/slide" Target="slide54.xml"/><Relationship Id="rId19" Type="http://schemas.openxmlformats.org/officeDocument/2006/relationships/slide" Target="slide61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58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6.xml"/><Relationship Id="rId18" Type="http://schemas.openxmlformats.org/officeDocument/2006/relationships/slide" Target="slide64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51.xml"/><Relationship Id="rId7" Type="http://schemas.openxmlformats.org/officeDocument/2006/relationships/image" Target="../media/image19.png"/><Relationship Id="rId12" Type="http://schemas.openxmlformats.org/officeDocument/2006/relationships/slide" Target="slide52.xml"/><Relationship Id="rId17" Type="http://schemas.openxmlformats.org/officeDocument/2006/relationships/image" Target="../media/image18.png"/><Relationship Id="rId25" Type="http://schemas.openxmlformats.org/officeDocument/2006/relationships/slide" Target="slide63.xml"/><Relationship Id="rId2" Type="http://schemas.openxmlformats.org/officeDocument/2006/relationships/notesSlide" Target="../notesSlides/notesSlide57.xml"/><Relationship Id="rId16" Type="http://schemas.openxmlformats.org/officeDocument/2006/relationships/slide" Target="slide50.xml"/><Relationship Id="rId20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59.xml"/><Relationship Id="rId23" Type="http://schemas.openxmlformats.org/officeDocument/2006/relationships/slide" Target="slide65.xml"/><Relationship Id="rId28" Type="http://schemas.openxmlformats.org/officeDocument/2006/relationships/image" Target="../media/image13.png"/><Relationship Id="rId10" Type="http://schemas.openxmlformats.org/officeDocument/2006/relationships/slide" Target="slide54.xml"/><Relationship Id="rId19" Type="http://schemas.openxmlformats.org/officeDocument/2006/relationships/slide" Target="slide61.xml"/><Relationship Id="rId4" Type="http://schemas.openxmlformats.org/officeDocument/2006/relationships/image" Target="../media/image3.png"/><Relationship Id="rId9" Type="http://schemas.openxmlformats.org/officeDocument/2006/relationships/image" Target="../media/image25.jpg"/><Relationship Id="rId14" Type="http://schemas.openxmlformats.org/officeDocument/2006/relationships/slide" Target="slide58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7.xml"/><Relationship Id="rId18" Type="http://schemas.openxmlformats.org/officeDocument/2006/relationships/slide" Target="slide64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51.xml"/><Relationship Id="rId7" Type="http://schemas.openxmlformats.org/officeDocument/2006/relationships/image" Target="../media/image19.png"/><Relationship Id="rId12" Type="http://schemas.openxmlformats.org/officeDocument/2006/relationships/slide" Target="slide56.xml"/><Relationship Id="rId17" Type="http://schemas.openxmlformats.org/officeDocument/2006/relationships/image" Target="../media/image18.png"/><Relationship Id="rId25" Type="http://schemas.openxmlformats.org/officeDocument/2006/relationships/slide" Target="slide63.xml"/><Relationship Id="rId2" Type="http://schemas.openxmlformats.org/officeDocument/2006/relationships/notesSlide" Target="../notesSlides/notesSlide58.xml"/><Relationship Id="rId16" Type="http://schemas.openxmlformats.org/officeDocument/2006/relationships/slide" Target="slide50.xml"/><Relationship Id="rId20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2.xml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image" Target="../media/image26.png"/><Relationship Id="rId23" Type="http://schemas.openxmlformats.org/officeDocument/2006/relationships/slide" Target="slide65.xml"/><Relationship Id="rId28" Type="http://schemas.openxmlformats.org/officeDocument/2006/relationships/image" Target="../media/image13.png"/><Relationship Id="rId10" Type="http://schemas.openxmlformats.org/officeDocument/2006/relationships/image" Target="../media/image20.png"/><Relationship Id="rId19" Type="http://schemas.openxmlformats.org/officeDocument/2006/relationships/slide" Target="slide61.xml"/><Relationship Id="rId4" Type="http://schemas.openxmlformats.org/officeDocument/2006/relationships/image" Target="../media/image3.png"/><Relationship Id="rId9" Type="http://schemas.openxmlformats.org/officeDocument/2006/relationships/slide" Target="slide54.xml"/><Relationship Id="rId14" Type="http://schemas.openxmlformats.org/officeDocument/2006/relationships/slide" Target="slide59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7.xml"/><Relationship Id="rId18" Type="http://schemas.openxmlformats.org/officeDocument/2006/relationships/slide" Target="slide64.xml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51.xml"/><Relationship Id="rId7" Type="http://schemas.openxmlformats.org/officeDocument/2006/relationships/image" Target="../media/image19.png"/><Relationship Id="rId12" Type="http://schemas.openxmlformats.org/officeDocument/2006/relationships/slide" Target="slide56.xml"/><Relationship Id="rId17" Type="http://schemas.openxmlformats.org/officeDocument/2006/relationships/image" Target="../media/image18.png"/><Relationship Id="rId25" Type="http://schemas.openxmlformats.org/officeDocument/2006/relationships/slide" Target="slide63.xml"/><Relationship Id="rId2" Type="http://schemas.openxmlformats.org/officeDocument/2006/relationships/notesSlide" Target="../notesSlides/notesSlide59.xml"/><Relationship Id="rId16" Type="http://schemas.openxmlformats.org/officeDocument/2006/relationships/slide" Target="slide50.xml"/><Relationship Id="rId20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2.xml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image" Target="../media/image27.jpg"/><Relationship Id="rId23" Type="http://schemas.openxmlformats.org/officeDocument/2006/relationships/slide" Target="slide65.xml"/><Relationship Id="rId28" Type="http://schemas.openxmlformats.org/officeDocument/2006/relationships/image" Target="../media/image13.png"/><Relationship Id="rId10" Type="http://schemas.openxmlformats.org/officeDocument/2006/relationships/image" Target="../media/image20.png"/><Relationship Id="rId19" Type="http://schemas.openxmlformats.org/officeDocument/2006/relationships/slide" Target="slide61.xml"/><Relationship Id="rId4" Type="http://schemas.openxmlformats.org/officeDocument/2006/relationships/image" Target="../media/image3.png"/><Relationship Id="rId9" Type="http://schemas.openxmlformats.org/officeDocument/2006/relationships/slide" Target="slide54.xml"/><Relationship Id="rId14" Type="http://schemas.openxmlformats.org/officeDocument/2006/relationships/slide" Target="slide58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7.xml"/><Relationship Id="rId18" Type="http://schemas.openxmlformats.org/officeDocument/2006/relationships/image" Target="../media/image18.png"/><Relationship Id="rId26" Type="http://schemas.openxmlformats.org/officeDocument/2006/relationships/slide" Target="slide63.xml"/><Relationship Id="rId3" Type="http://schemas.openxmlformats.org/officeDocument/2006/relationships/image" Target="../media/image6.png"/><Relationship Id="rId21" Type="http://schemas.openxmlformats.org/officeDocument/2006/relationships/slide" Target="slide62.xml"/><Relationship Id="rId7" Type="http://schemas.openxmlformats.org/officeDocument/2006/relationships/image" Target="../media/image19.png"/><Relationship Id="rId12" Type="http://schemas.openxmlformats.org/officeDocument/2006/relationships/slide" Target="slide56.xml"/><Relationship Id="rId17" Type="http://schemas.openxmlformats.org/officeDocument/2006/relationships/slide" Target="slide50.xml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60.xml"/><Relationship Id="rId16" Type="http://schemas.openxmlformats.org/officeDocument/2006/relationships/image" Target="../media/image54.png"/><Relationship Id="rId20" Type="http://schemas.openxmlformats.org/officeDocument/2006/relationships/slide" Target="slide61.xml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2.xml"/><Relationship Id="rId24" Type="http://schemas.openxmlformats.org/officeDocument/2006/relationships/slide" Target="slide65.xml"/><Relationship Id="rId5" Type="http://schemas.openxmlformats.org/officeDocument/2006/relationships/slide" Target="slide30.xml"/><Relationship Id="rId15" Type="http://schemas.openxmlformats.org/officeDocument/2006/relationships/image" Target="../media/image53.jpg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64.xml"/><Relationship Id="rId4" Type="http://schemas.openxmlformats.org/officeDocument/2006/relationships/image" Target="../media/image3.png"/><Relationship Id="rId9" Type="http://schemas.openxmlformats.org/officeDocument/2006/relationships/slide" Target="slide54.xml"/><Relationship Id="rId14" Type="http://schemas.openxmlformats.org/officeDocument/2006/relationships/slide" Target="slide58.xml"/><Relationship Id="rId22" Type="http://schemas.openxmlformats.org/officeDocument/2006/relationships/slide" Target="slide51.xml"/><Relationship Id="rId27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65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50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6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slide" Target="slide51.xml"/><Relationship Id="rId5" Type="http://schemas.openxmlformats.org/officeDocument/2006/relationships/image" Target="../media/image11.png"/><Relationship Id="rId15" Type="http://schemas.openxmlformats.org/officeDocument/2006/relationships/slide" Target="slide63.xml"/><Relationship Id="rId10" Type="http://schemas.openxmlformats.org/officeDocument/2006/relationships/slide" Target="slide62.xml"/><Relationship Id="rId4" Type="http://schemas.openxmlformats.org/officeDocument/2006/relationships/image" Target="../media/image3.png"/><Relationship Id="rId9" Type="http://schemas.openxmlformats.org/officeDocument/2006/relationships/slide" Target="slide64.xml"/><Relationship Id="rId14" Type="http://schemas.openxmlformats.org/officeDocument/2006/relationships/image" Target="../media/image1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12" Type="http://schemas.openxmlformats.org/officeDocument/2006/relationships/slide" Target="slide51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62.xml"/><Relationship Id="rId16" Type="http://schemas.openxmlformats.org/officeDocument/2006/relationships/slide" Target="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slide" Target="slide61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64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slide" Target="slide6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51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50.xml"/><Relationship Id="rId12" Type="http://schemas.openxmlformats.org/officeDocument/2006/relationships/slide" Target="slide62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6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slide" Target="slide61.xml"/><Relationship Id="rId5" Type="http://schemas.openxmlformats.org/officeDocument/2006/relationships/image" Target="../media/image15.png"/><Relationship Id="rId15" Type="http://schemas.openxmlformats.org/officeDocument/2006/relationships/slide" Target="slide65.xml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slide" Target="slide64.xml"/><Relationship Id="rId14" Type="http://schemas.openxmlformats.org/officeDocument/2006/relationships/image" Target="../media/image1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65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64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6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1.xml"/><Relationship Id="rId5" Type="http://schemas.openxmlformats.org/officeDocument/2006/relationships/slide" Target="slide50.xml"/><Relationship Id="rId15" Type="http://schemas.openxmlformats.org/officeDocument/2006/relationships/slide" Target="slide63.xml"/><Relationship Id="rId10" Type="http://schemas.openxmlformats.org/officeDocument/2006/relationships/slide" Target="slide62.xml"/><Relationship Id="rId19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slide" Target="slide61.xml"/><Relationship Id="rId14" Type="http://schemas.openxmlformats.org/officeDocument/2006/relationships/image" Target="../media/image1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68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67.xml"/><Relationship Id="rId17" Type="http://schemas.openxmlformats.org/officeDocument/2006/relationships/slide" Target="slide80.xml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13.png"/><Relationship Id="rId20" Type="http://schemas.openxmlformats.org/officeDocument/2006/relationships/slide" Target="slide7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79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79.xml"/><Relationship Id="rId13" Type="http://schemas.openxmlformats.org/officeDocument/2006/relationships/image" Target="../media/image14.png"/><Relationship Id="rId18" Type="http://schemas.openxmlformats.org/officeDocument/2006/relationships/image" Target="../media/image5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slide" Target="slide80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67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66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78.xml"/><Relationship Id="rId10" Type="http://schemas.openxmlformats.org/officeDocument/2006/relationships/slide" Target="slide69.xml"/><Relationship Id="rId4" Type="http://schemas.openxmlformats.org/officeDocument/2006/relationships/image" Target="../media/image3.png"/><Relationship Id="rId9" Type="http://schemas.openxmlformats.org/officeDocument/2006/relationships/slide" Target="slide68.xml"/><Relationship Id="rId14" Type="http://schemas.openxmlformats.org/officeDocument/2006/relationships/image" Target="../media/image1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80.xml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slide" Target="slide66.xml"/><Relationship Id="rId12" Type="http://schemas.openxmlformats.org/officeDocument/2006/relationships/image" Target="../media/image12.png"/><Relationship Id="rId17" Type="http://schemas.openxmlformats.org/officeDocument/2006/relationships/slide" Target="slide78.xml"/><Relationship Id="rId2" Type="http://schemas.openxmlformats.org/officeDocument/2006/relationships/notesSlide" Target="../notesSlides/notesSlide68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11" Type="http://schemas.openxmlformats.org/officeDocument/2006/relationships/slide" Target="slide69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67.xml"/><Relationship Id="rId4" Type="http://schemas.openxmlformats.org/officeDocument/2006/relationships/image" Target="../media/image3.png"/><Relationship Id="rId9" Type="http://schemas.openxmlformats.org/officeDocument/2006/relationships/slide" Target="slide79.xml"/><Relationship Id="rId14" Type="http://schemas.openxmlformats.org/officeDocument/2006/relationships/image" Target="../media/image1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slide" Target="slide70.xml"/><Relationship Id="rId18" Type="http://schemas.openxmlformats.org/officeDocument/2006/relationships/slide" Target="slide67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slide" Target="slide80.xml"/><Relationship Id="rId7" Type="http://schemas.openxmlformats.org/officeDocument/2006/relationships/image" Target="../media/image19.png"/><Relationship Id="rId12" Type="http://schemas.openxmlformats.org/officeDocument/2006/relationships/slide" Target="slide72.xml"/><Relationship Id="rId17" Type="http://schemas.openxmlformats.org/officeDocument/2006/relationships/slide" Target="slide79.xml"/><Relationship Id="rId25" Type="http://schemas.openxmlformats.org/officeDocument/2006/relationships/slide" Target="slide78.xml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1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77.xml"/><Relationship Id="rId24" Type="http://schemas.openxmlformats.org/officeDocument/2006/relationships/image" Target="../media/image13.png"/><Relationship Id="rId5" Type="http://schemas.openxmlformats.org/officeDocument/2006/relationships/slide" Target="slide30.xml"/><Relationship Id="rId15" Type="http://schemas.openxmlformats.org/officeDocument/2006/relationships/slide" Target="slide66.xml"/><Relationship Id="rId23" Type="http://schemas.openxmlformats.org/officeDocument/2006/relationships/image" Target="../media/image15.png"/><Relationship Id="rId10" Type="http://schemas.openxmlformats.org/officeDocument/2006/relationships/slide" Target="slide75.xml"/><Relationship Id="rId19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74.xml"/><Relationship Id="rId2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5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3.xml"/><Relationship Id="rId7" Type="http://schemas.openxmlformats.org/officeDocument/2006/relationships/slide" Target="slide30.xml"/><Relationship Id="rId12" Type="http://schemas.openxmlformats.org/officeDocument/2006/relationships/image" Target="../media/image22.png"/><Relationship Id="rId17" Type="http://schemas.openxmlformats.org/officeDocument/2006/relationships/slide" Target="slide2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12.xml"/><Relationship Id="rId20" Type="http://schemas.openxmlformats.org/officeDocument/2006/relationships/slide" Target="slide3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24" Type="http://schemas.openxmlformats.org/officeDocument/2006/relationships/slide" Target="slide16.xml"/><Relationship Id="rId5" Type="http://schemas.openxmlformats.org/officeDocument/2006/relationships/image" Target="../media/image6.png"/><Relationship Id="rId15" Type="http://schemas.openxmlformats.org/officeDocument/2006/relationships/slide" Target="slide11.xml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15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9.png"/><Relationship Id="rId14" Type="http://schemas.openxmlformats.org/officeDocument/2006/relationships/slide" Target="slide9.xml"/><Relationship Id="rId22" Type="http://schemas.openxmlformats.org/officeDocument/2006/relationships/slide" Target="slide4.xml"/><Relationship Id="rId27" Type="http://schemas.openxmlformats.org/officeDocument/2006/relationships/slide" Target="slide1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18" Type="http://schemas.openxmlformats.org/officeDocument/2006/relationships/slide" Target="slide66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7.xml"/><Relationship Id="rId7" Type="http://schemas.openxmlformats.org/officeDocument/2006/relationships/slide" Target="slide30.xml"/><Relationship Id="rId12" Type="http://schemas.openxmlformats.org/officeDocument/2006/relationships/slide" Target="slide72.xml"/><Relationship Id="rId17" Type="http://schemas.openxmlformats.org/officeDocument/2006/relationships/slide" Target="slide77.xml"/><Relationship Id="rId25" Type="http://schemas.openxmlformats.org/officeDocument/2006/relationships/slide" Target="slide80.xml"/><Relationship Id="rId2" Type="http://schemas.openxmlformats.org/officeDocument/2006/relationships/video" Target="../media/media1.mp4"/><Relationship Id="rId16" Type="http://schemas.openxmlformats.org/officeDocument/2006/relationships/slide" Target="slide76.xml"/><Relationship Id="rId20" Type="http://schemas.openxmlformats.org/officeDocument/2006/relationships/slide" Target="slide79.xml"/><Relationship Id="rId29" Type="http://schemas.openxmlformats.org/officeDocument/2006/relationships/slide" Target="slide78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75.xml"/><Relationship Id="rId23" Type="http://schemas.openxmlformats.org/officeDocument/2006/relationships/slide" Target="slide69.xml"/><Relationship Id="rId28" Type="http://schemas.openxmlformats.org/officeDocument/2006/relationships/image" Target="../media/image13.png"/><Relationship Id="rId10" Type="http://schemas.openxmlformats.org/officeDocument/2006/relationships/image" Target="../media/image21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70.xml"/><Relationship Id="rId9" Type="http://schemas.openxmlformats.org/officeDocument/2006/relationships/image" Target="../media/image19.png"/><Relationship Id="rId14" Type="http://schemas.openxmlformats.org/officeDocument/2006/relationships/slide" Target="slide74.xml"/><Relationship Id="rId22" Type="http://schemas.openxmlformats.org/officeDocument/2006/relationships/slide" Target="slide68.xml"/><Relationship Id="rId27" Type="http://schemas.openxmlformats.org/officeDocument/2006/relationships/image" Target="../media/image15.png"/><Relationship Id="rId30" Type="http://schemas.openxmlformats.org/officeDocument/2006/relationships/image" Target="../media/image16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5.xml"/><Relationship Id="rId18" Type="http://schemas.openxmlformats.org/officeDocument/2006/relationships/slide" Target="slide79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69.xml"/><Relationship Id="rId7" Type="http://schemas.openxmlformats.org/officeDocument/2006/relationships/image" Target="../media/image19.png"/><Relationship Id="rId12" Type="http://schemas.openxmlformats.org/officeDocument/2006/relationships/slide" Target="slide7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71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77.xml"/><Relationship Id="rId23" Type="http://schemas.openxmlformats.org/officeDocument/2006/relationships/slide" Target="slide80.xml"/><Relationship Id="rId28" Type="http://schemas.openxmlformats.org/officeDocument/2006/relationships/image" Target="../media/image16.jpg"/><Relationship Id="rId10" Type="http://schemas.openxmlformats.org/officeDocument/2006/relationships/slide" Target="slide72.xml"/><Relationship Id="rId19" Type="http://schemas.openxmlformats.org/officeDocument/2006/relationships/slide" Target="slide67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76.xml"/><Relationship Id="rId22" Type="http://schemas.openxmlformats.org/officeDocument/2006/relationships/image" Target="../media/image12.png"/><Relationship Id="rId27" Type="http://schemas.openxmlformats.org/officeDocument/2006/relationships/slide" Target="slide78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0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8.xml"/><Relationship Id="rId7" Type="http://schemas.openxmlformats.org/officeDocument/2006/relationships/slide" Target="slide30.xml"/><Relationship Id="rId12" Type="http://schemas.openxmlformats.org/officeDocument/2006/relationships/image" Target="../media/image22.png"/><Relationship Id="rId17" Type="http://schemas.openxmlformats.org/officeDocument/2006/relationships/slide" Target="slide66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77.xml"/><Relationship Id="rId20" Type="http://schemas.openxmlformats.org/officeDocument/2006/relationships/slide" Target="slide67.xml"/><Relationship Id="rId29" Type="http://schemas.openxmlformats.org/officeDocument/2006/relationships/image" Target="../media/image16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24" Type="http://schemas.openxmlformats.org/officeDocument/2006/relationships/slide" Target="slide80.xml"/><Relationship Id="rId5" Type="http://schemas.openxmlformats.org/officeDocument/2006/relationships/image" Target="../media/image6.png"/><Relationship Id="rId15" Type="http://schemas.openxmlformats.org/officeDocument/2006/relationships/slide" Target="slide76.xml"/><Relationship Id="rId23" Type="http://schemas.openxmlformats.org/officeDocument/2006/relationships/image" Target="../media/image12.png"/><Relationship Id="rId28" Type="http://schemas.openxmlformats.org/officeDocument/2006/relationships/slide" Target="slide78.xml"/><Relationship Id="rId10" Type="http://schemas.openxmlformats.org/officeDocument/2006/relationships/image" Target="../media/image20.png"/><Relationship Id="rId19" Type="http://schemas.openxmlformats.org/officeDocument/2006/relationships/slide" Target="slide79.xml"/><Relationship Id="rId4" Type="http://schemas.openxmlformats.org/officeDocument/2006/relationships/notesSlide" Target="../notesSlides/notesSlide72.xml"/><Relationship Id="rId9" Type="http://schemas.openxmlformats.org/officeDocument/2006/relationships/image" Target="../media/image19.png"/><Relationship Id="rId14" Type="http://schemas.openxmlformats.org/officeDocument/2006/relationships/slide" Target="slide74.xml"/><Relationship Id="rId22" Type="http://schemas.openxmlformats.org/officeDocument/2006/relationships/slide" Target="slide69.xml"/><Relationship Id="rId27" Type="http://schemas.openxmlformats.org/officeDocument/2006/relationships/image" Target="../media/image13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5.xml"/><Relationship Id="rId18" Type="http://schemas.openxmlformats.org/officeDocument/2006/relationships/slide" Target="slide79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69.xml"/><Relationship Id="rId7" Type="http://schemas.openxmlformats.org/officeDocument/2006/relationships/image" Target="../media/image19.png"/><Relationship Id="rId12" Type="http://schemas.openxmlformats.org/officeDocument/2006/relationships/slide" Target="slide7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73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77.xml"/><Relationship Id="rId23" Type="http://schemas.openxmlformats.org/officeDocument/2006/relationships/slide" Target="slide80.xml"/><Relationship Id="rId28" Type="http://schemas.openxmlformats.org/officeDocument/2006/relationships/image" Target="../media/image16.jpg"/><Relationship Id="rId10" Type="http://schemas.openxmlformats.org/officeDocument/2006/relationships/slide" Target="slide70.xml"/><Relationship Id="rId19" Type="http://schemas.openxmlformats.org/officeDocument/2006/relationships/slide" Target="slide67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76.xml"/><Relationship Id="rId22" Type="http://schemas.openxmlformats.org/officeDocument/2006/relationships/image" Target="../media/image12.png"/><Relationship Id="rId27" Type="http://schemas.openxmlformats.org/officeDocument/2006/relationships/slide" Target="slide78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0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8.xml"/><Relationship Id="rId7" Type="http://schemas.openxmlformats.org/officeDocument/2006/relationships/slide" Target="slide30.xml"/><Relationship Id="rId12" Type="http://schemas.openxmlformats.org/officeDocument/2006/relationships/image" Target="../media/image20.png"/><Relationship Id="rId17" Type="http://schemas.openxmlformats.org/officeDocument/2006/relationships/slide" Target="slide66.xml"/><Relationship Id="rId25" Type="http://schemas.openxmlformats.org/officeDocument/2006/relationships/image" Target="../media/image14.png"/><Relationship Id="rId2" Type="http://schemas.openxmlformats.org/officeDocument/2006/relationships/video" Target="../media/media2.mp4"/><Relationship Id="rId16" Type="http://schemas.openxmlformats.org/officeDocument/2006/relationships/slide" Target="slide77.xml"/><Relationship Id="rId20" Type="http://schemas.openxmlformats.org/officeDocument/2006/relationships/slide" Target="slide67.xml"/><Relationship Id="rId29" Type="http://schemas.openxmlformats.org/officeDocument/2006/relationships/slide" Target="slide78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slide" Target="slide72.xml"/><Relationship Id="rId24" Type="http://schemas.openxmlformats.org/officeDocument/2006/relationships/slide" Target="slide80.xml"/><Relationship Id="rId5" Type="http://schemas.openxmlformats.org/officeDocument/2006/relationships/image" Target="../media/image6.png"/><Relationship Id="rId15" Type="http://schemas.openxmlformats.org/officeDocument/2006/relationships/slide" Target="slide76.xml"/><Relationship Id="rId23" Type="http://schemas.openxmlformats.org/officeDocument/2006/relationships/image" Target="../media/image12.png"/><Relationship Id="rId28" Type="http://schemas.openxmlformats.org/officeDocument/2006/relationships/image" Target="../media/image61.png"/><Relationship Id="rId10" Type="http://schemas.openxmlformats.org/officeDocument/2006/relationships/image" Target="../media/image21.png"/><Relationship Id="rId19" Type="http://schemas.openxmlformats.org/officeDocument/2006/relationships/slide" Target="slide79.xml"/><Relationship Id="rId4" Type="http://schemas.openxmlformats.org/officeDocument/2006/relationships/notesSlide" Target="../notesSlides/notesSlide74.xml"/><Relationship Id="rId9" Type="http://schemas.openxmlformats.org/officeDocument/2006/relationships/image" Target="../media/image19.png"/><Relationship Id="rId14" Type="http://schemas.openxmlformats.org/officeDocument/2006/relationships/slide" Target="slide75.xml"/><Relationship Id="rId22" Type="http://schemas.openxmlformats.org/officeDocument/2006/relationships/slide" Target="slide69.xml"/><Relationship Id="rId27" Type="http://schemas.openxmlformats.org/officeDocument/2006/relationships/image" Target="../media/image13.png"/><Relationship Id="rId30" Type="http://schemas.openxmlformats.org/officeDocument/2006/relationships/image" Target="../media/image16.jp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6.xml"/><Relationship Id="rId18" Type="http://schemas.openxmlformats.org/officeDocument/2006/relationships/slide" Target="slide79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69.xml"/><Relationship Id="rId7" Type="http://schemas.openxmlformats.org/officeDocument/2006/relationships/image" Target="../media/image19.png"/><Relationship Id="rId12" Type="http://schemas.openxmlformats.org/officeDocument/2006/relationships/slide" Target="slide7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75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70.xml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image" Target="../media/image37.gif"/><Relationship Id="rId23" Type="http://schemas.openxmlformats.org/officeDocument/2006/relationships/slide" Target="slide80.xml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67.xml"/><Relationship Id="rId4" Type="http://schemas.openxmlformats.org/officeDocument/2006/relationships/image" Target="../media/image3.png"/><Relationship Id="rId9" Type="http://schemas.openxmlformats.org/officeDocument/2006/relationships/slide" Target="slide72.xml"/><Relationship Id="rId14" Type="http://schemas.openxmlformats.org/officeDocument/2006/relationships/slide" Target="slide77.xml"/><Relationship Id="rId22" Type="http://schemas.openxmlformats.org/officeDocument/2006/relationships/image" Target="../media/image12.png"/><Relationship Id="rId27" Type="http://schemas.openxmlformats.org/officeDocument/2006/relationships/slide" Target="slide78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5.xml"/><Relationship Id="rId18" Type="http://schemas.openxmlformats.org/officeDocument/2006/relationships/slide" Target="slide79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69.xml"/><Relationship Id="rId7" Type="http://schemas.openxmlformats.org/officeDocument/2006/relationships/image" Target="../media/image19.png"/><Relationship Id="rId12" Type="http://schemas.openxmlformats.org/officeDocument/2006/relationships/slide" Target="slide7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76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70.xml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image" Target="../media/image38.gif"/><Relationship Id="rId23" Type="http://schemas.openxmlformats.org/officeDocument/2006/relationships/slide" Target="slide80.xml"/><Relationship Id="rId28" Type="http://schemas.openxmlformats.org/officeDocument/2006/relationships/image" Target="../media/image16.jpg"/><Relationship Id="rId10" Type="http://schemas.openxmlformats.org/officeDocument/2006/relationships/image" Target="../media/image20.png"/><Relationship Id="rId19" Type="http://schemas.openxmlformats.org/officeDocument/2006/relationships/slide" Target="slide67.xml"/><Relationship Id="rId4" Type="http://schemas.openxmlformats.org/officeDocument/2006/relationships/image" Target="../media/image3.png"/><Relationship Id="rId9" Type="http://schemas.openxmlformats.org/officeDocument/2006/relationships/slide" Target="slide72.xml"/><Relationship Id="rId14" Type="http://schemas.openxmlformats.org/officeDocument/2006/relationships/slide" Target="slide77.xml"/><Relationship Id="rId22" Type="http://schemas.openxmlformats.org/officeDocument/2006/relationships/image" Target="../media/image12.png"/><Relationship Id="rId27" Type="http://schemas.openxmlformats.org/officeDocument/2006/relationships/slide" Target="slide78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5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image" Target="../media/image6.png"/><Relationship Id="rId21" Type="http://schemas.openxmlformats.org/officeDocument/2006/relationships/slide" Target="slide68.xml"/><Relationship Id="rId7" Type="http://schemas.openxmlformats.org/officeDocument/2006/relationships/image" Target="../media/image19.png"/><Relationship Id="rId12" Type="http://schemas.openxmlformats.org/officeDocument/2006/relationships/slide" Target="slide74.xml"/><Relationship Id="rId17" Type="http://schemas.openxmlformats.org/officeDocument/2006/relationships/slide" Target="slide66.xml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77.xml"/><Relationship Id="rId16" Type="http://schemas.openxmlformats.org/officeDocument/2006/relationships/image" Target="../media/image44.png"/><Relationship Id="rId20" Type="http://schemas.openxmlformats.org/officeDocument/2006/relationships/slide" Target="slide67.xml"/><Relationship Id="rId29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70.xml"/><Relationship Id="rId24" Type="http://schemas.openxmlformats.org/officeDocument/2006/relationships/slide" Target="slide80.xml"/><Relationship Id="rId5" Type="http://schemas.openxmlformats.org/officeDocument/2006/relationships/slide" Target="slide30.xml"/><Relationship Id="rId15" Type="http://schemas.openxmlformats.org/officeDocument/2006/relationships/image" Target="../media/image43.gif"/><Relationship Id="rId23" Type="http://schemas.openxmlformats.org/officeDocument/2006/relationships/image" Target="../media/image12.png"/><Relationship Id="rId28" Type="http://schemas.openxmlformats.org/officeDocument/2006/relationships/slide" Target="slide78.xml"/><Relationship Id="rId10" Type="http://schemas.openxmlformats.org/officeDocument/2006/relationships/image" Target="../media/image20.png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72.xml"/><Relationship Id="rId14" Type="http://schemas.openxmlformats.org/officeDocument/2006/relationships/slide" Target="slide76.xml"/><Relationship Id="rId22" Type="http://schemas.openxmlformats.org/officeDocument/2006/relationships/slide" Target="slide69.xml"/><Relationship Id="rId27" Type="http://schemas.openxmlformats.org/officeDocument/2006/relationships/image" Target="../media/image13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slide" Target="slide6.xml"/><Relationship Id="rId12" Type="http://schemas.openxmlformats.org/officeDocument/2006/relationships/slide" Target="slide46.xml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78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2.png"/><Relationship Id="rId5" Type="http://schemas.openxmlformats.org/officeDocument/2006/relationships/image" Target="../media/image16.jpg"/><Relationship Id="rId15" Type="http://schemas.openxmlformats.org/officeDocument/2006/relationships/slide" Target="slide7.xml"/><Relationship Id="rId10" Type="http://schemas.openxmlformats.org/officeDocument/2006/relationships/slide" Target="slide8.xml"/><Relationship Id="rId4" Type="http://schemas.openxmlformats.org/officeDocument/2006/relationships/image" Target="../media/image3.png"/><Relationship Id="rId9" Type="http://schemas.openxmlformats.org/officeDocument/2006/relationships/slide" Target="slide2.xml"/><Relationship Id="rId14" Type="http://schemas.openxmlformats.org/officeDocument/2006/relationships/image" Target="../media/image15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80.xml"/><Relationship Id="rId18" Type="http://schemas.openxmlformats.org/officeDocument/2006/relationships/slide" Target="slide78.xml"/><Relationship Id="rId3" Type="http://schemas.openxmlformats.org/officeDocument/2006/relationships/image" Target="../media/image6.png"/><Relationship Id="rId7" Type="http://schemas.openxmlformats.org/officeDocument/2006/relationships/slide" Target="slide79.xml"/><Relationship Id="rId12" Type="http://schemas.openxmlformats.org/officeDocument/2006/relationships/image" Target="../media/image12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79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69.xml"/><Relationship Id="rId5" Type="http://schemas.openxmlformats.org/officeDocument/2006/relationships/slide" Target="slide66.xml"/><Relationship Id="rId15" Type="http://schemas.openxmlformats.org/officeDocument/2006/relationships/image" Target="../media/image15.png"/><Relationship Id="rId10" Type="http://schemas.openxmlformats.org/officeDocument/2006/relationships/slide" Target="slide68.xml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slide" Target="slide67.xml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slide" Target="slide5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3.png"/><Relationship Id="rId7" Type="http://schemas.openxmlformats.org/officeDocument/2006/relationships/slide" Target="slide49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49.png"/><Relationship Id="rId5" Type="http://schemas.openxmlformats.org/officeDocument/2006/relationships/image" Target="../media/image3.png"/><Relationship Id="rId4" Type="http://schemas.openxmlformats.org/officeDocument/2006/relationships/image" Target="../media/image4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slide" Target="slide30.xml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oom with medical equipment and people in the background&#10;&#10;Description automatically generated">
            <a:extLst>
              <a:ext uri="{FF2B5EF4-FFF2-40B4-BE49-F238E27FC236}">
                <a16:creationId xmlns:a16="http://schemas.microsoft.com/office/drawing/2014/main" id="{1A56D822-EFCD-3A9E-BB87-5C98C40DA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50" y="0"/>
            <a:ext cx="9747250" cy="6857999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BB2FAB5D-7BC0-AD7F-7B87-8050228C3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4439D532-51FA-6AAC-86FF-B368EF54917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E5C6F1-8503-71F1-66EA-2DDE38895CB8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45B9E-D60A-CAB1-2534-7D2E269F0AEB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 - Circulation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687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496D9BD-8850-9ABD-5343-25B9DD1335A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4C21C27-523D-0054-09AC-6B8E36D3D1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C615E50-CC3B-905B-D92A-919F3CE41C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D5E2A24-64DA-154A-ECF3-00A32984A3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4F5C315-6423-0A80-3EAA-D041DA37AC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7A2A822-0C84-B4AE-3E6C-6786DAA87C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C26DF35-119B-959E-FCF3-D8E6587DDA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6DF8B65-3D33-0D69-91EA-F1B6DB0AD56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33BB2017-3985-39A7-0189-913D7420C4D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486AE864-FC07-E3A9-4D00-D43D498D7C95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27979D9F-6A85-119C-46B3-A4EE22765BCE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98086F0-4F04-707B-0B6F-D5E8C63C78A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EDE95AF-CC75-2357-7463-700E5B6E9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28F18-5B9C-17D3-1737-FAF62849AB2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561266D-E71B-54DB-11D3-8BE224C2BF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A13EB3B-D4CE-1AAB-F487-B11F6FFA47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CBF3425-7554-ACA6-B3AD-0B2239CA4D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B9EC97B-780D-C8F3-ECC0-72C3AFA58F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92AD183-0BD3-A2C5-64B2-F6918FF865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F31A808-C888-44AD-0BE7-6AB19B08A6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583BDBC-8DF9-2222-8E71-E34D22992F6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A58762FE-2876-9B2D-32F9-4A9E15C1954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F925164-D110-A763-8801-FC15F52E5E3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AF73272A-4ADA-DAFD-D313-DF99D8F03831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FE02BD6-9008-D798-4C0F-7B189B2F6F3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233E25D-455D-58AF-4332-D935E31223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5DFC564-B2F8-4CC0-58F9-B8A8588C44A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EA13E26-0EEF-1F35-4231-280131B517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BB3E82F-4FE1-36FC-4859-0472D9C322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4395C1E-4F9B-C7BF-F653-0208F90F14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E49DCBD-F2AB-9E63-FDA0-E9186FD513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1F7458B-29A3-6900-7471-F454DE79C5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80DF8A5-0E7A-D675-1051-6F1840C6D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A843AF5-78DE-0465-EB5A-71F5E3C48B30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75E2F1AA-221D-79F3-1DB0-013A2071F30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ABFCF4B-4F2D-03B0-85F3-6A71A0A30C54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0DB244E3-BB3D-2DCD-64CC-29BB426AA298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856D92-0924-D549-8652-4D34884BA8E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73F5BB-1CD0-E1DA-816B-A9BFFCE0DA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FA1CF88-C4E7-8897-ABC9-548C4B726A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596"/>
          <a:stretch>
            <a:fillRect/>
          </a:stretch>
        </p:blipFill>
        <p:spPr>
          <a:xfrm>
            <a:off x="1640822" y="1391477"/>
            <a:ext cx="7023809" cy="5466523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AEAF273-A220-CBF2-DB9A-9F99977BC7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08BF5F3-12FD-A99A-47F9-A182B1C19F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8EB61AC-1123-A05C-0141-9053098FDC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A23CD15-2BC3-AEC7-E02C-F5355CDC0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219ACDC-9A13-D177-4B9C-B40E4886A5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D4ADFCE-DAFC-9A74-E040-6FD0B6ACA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E50A36A-A874-03EA-48DE-6E81D5C523E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F521C860-ED24-7B24-50F3-4CB222C9C8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F018E693-C4FF-633D-F1D6-976EDA39F8B1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84E2DC37-29DE-D4D6-F7FA-FD1F7BD28AB4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553DF62-0C65-460B-D7DF-6781054860E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65E2F92B-DDBD-99AB-38C5-A28A8AF965B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" name="Bildobjekt 2">
            <a:extLst>
              <a:ext uri="{FF2B5EF4-FFF2-40B4-BE49-F238E27FC236}">
                <a16:creationId xmlns:a16="http://schemas.microsoft.com/office/drawing/2014/main" id="{791D38DA-203C-8A11-3EE4-017753F57A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739" t="18656"/>
          <a:stretch>
            <a:fillRect/>
          </a:stretch>
        </p:blipFill>
        <p:spPr>
          <a:xfrm>
            <a:off x="1370129" y="1385323"/>
            <a:ext cx="7565194" cy="5472677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CE7F793-969A-EC90-7825-6474A2B4712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300109C-276D-D80D-BB62-53E76CC92F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0C4EE01-40C5-3278-29D8-F655C29002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AABFEBB-A5A7-3A76-B4ED-540C4DDB9E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9DC9262B-BFF1-A8F6-9147-BCD25E976D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117E0A2-58BD-E655-A25B-E43EB585C0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BB41F33-B3A7-0A45-0711-D920BBBE8A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DE62627-F14A-A72E-63BE-3EC02F842D8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F3C13295-1BAE-3401-69AD-7F4B5BB7097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BA1CF4D4-7F54-0A01-5A09-9F3DF6BEFEEA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EC0A4D4-F24E-0DA0-C3ED-9484A0A51E0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4BBB29AE-A4CD-50AE-5C02-E2FEFCC55D9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648A4920-76BA-5D8A-2E0F-39620F3C25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7F56500-4FC4-9F72-BAF8-FB82C50C29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36F44B6-408F-663F-0E5A-8536B7C2CF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0B68A31-EC5E-2A90-F089-63CF6F1BBD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D61D48F-F7C6-5FDE-A9D9-F5183A87B3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283CBF2-6C9E-ADC1-F04F-30A9E01A99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A560C4F-43A5-F5EF-31D0-E6BA75622C2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5811A10-EC74-3A68-8950-CB6A80A295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8639EBD-1200-5035-4096-8D603DC3A20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01B16301-1AD0-13C6-EEAF-9F98B3E238E8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EC0D2C5D-46C8-C6EF-621C-2D2BE9A8A35A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59E12EC-B963-2338-1A51-4D139894B10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35486AC1-759D-3C18-D437-38A14B68A01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4B15834D-4FAF-B671-4D75-6030A39AB29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AF0C1-BE8A-50CE-D796-058AA2E81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B006B35-45EE-B692-F4F0-4DDAA596C650}"/>
              </a:ext>
            </a:extLst>
          </p:cNvPr>
          <p:cNvSpPr txBox="1"/>
          <p:nvPr/>
        </p:nvSpPr>
        <p:spPr>
          <a:xfrm>
            <a:off x="617602" y="372851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</a:p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5333ED-1EDA-AA56-D168-8D82D304E548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29347A2-F930-49C1-32B8-339AF6C431E6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F639BA0C-51C5-BC45-FB55-0707A1193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502FAB37-9DEC-9498-5D8E-6C58833F721E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08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1D4B443C-DBB1-A3DD-658A-9A55E5B51FA5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Circulation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C116D872-6FC0-3949-2F09-39A4837B825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2C34B7-D74A-A598-B8DC-2676E5B09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6307" y="2020462"/>
            <a:ext cx="5157787" cy="43908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152D5D"/>
              </a:buClr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Laparotomi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visar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mindre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mängd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blod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buken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men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ingen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tydlig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blödningskälla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buken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stängs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Clr>
                <a:srgbClr val="152D5D"/>
              </a:buClr>
            </a:pP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152D5D"/>
              </a:buClr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Genom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separat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incision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utförs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preperitoneal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packning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ned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lilla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bäckenet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Clr>
                <a:srgbClr val="152D5D"/>
              </a:buClr>
            </a:pP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152D5D"/>
              </a:buClr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Bäckenfrakturen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slutbehandlas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bäckenbälte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stabilt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SI ligament).</a:t>
            </a:r>
          </a:p>
          <a:p>
            <a:pPr>
              <a:buClr>
                <a:srgbClr val="152D5D"/>
              </a:buClr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4A7CE4C1-6E05-6D4D-EE4B-999BF5C3A85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9226215-1DFE-901B-B347-8713E09841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296" y="21757"/>
            <a:ext cx="4765769" cy="423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29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98%, AF 22, BT 60/40,               HF 160, GCS 13 (Ö3 V4 M6)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Sår på buk (blödande) och lår (blödande)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26-åring man skjuten med flera skott från civilt handeldvapen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3603" y="4561759"/>
            <a:ext cx="5306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Förband på sår, syrgas på mask, PVK HÖ, påbörjad kristalloid infusion</a:t>
            </a:r>
            <a:endParaRPr lang="sv-SE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87674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FA2810B6-9E3C-677E-C5CF-E3CB999115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4086" y="1391478"/>
            <a:ext cx="5897280" cy="5466522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2A4FDC8-51FB-0089-03D9-54765ECAEE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9C1CBFF-FDCB-62E0-5337-CD9EAC92BA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0D3774F-24DB-39D2-37DC-7D4F2E329A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B6750E-FCC5-CE64-F92F-09B0B77EB0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8607FD8-9B35-11FD-FC18-9208227367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308BCB9-9C0A-36C0-FA0C-2FA1C8A083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10F840C-7A36-1D8D-CF93-8A1488F234F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8FE31B61-00EC-DB1A-AA6E-A54193C3F5B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1C6309D6-78CE-4D98-818F-217F1890E917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1C4E8A65-C485-D5A3-6879-E7901F7F7850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E7F475C-5130-53C7-5AA3-BA1F21D0574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CB6EC09A-4884-9E8E-C84A-3B5D024A5CA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354733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Picture 2" descr="X-ray of a hip bone with a clip&#10;&#10;Description automatically generated">
            <a:extLst>
              <a:ext uri="{FF2B5EF4-FFF2-40B4-BE49-F238E27FC236}">
                <a16:creationId xmlns:a16="http://schemas.microsoft.com/office/drawing/2014/main" id="{43C5007B-31D0-4AE7-F8E1-08B1175424A7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65"/>
          <a:stretch/>
        </p:blipFill>
        <p:spPr bwMode="auto">
          <a:xfrm>
            <a:off x="1995189" y="1391476"/>
            <a:ext cx="6315075" cy="5466523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47C60828-F1D7-6DE5-C391-A117039A8BF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9D11291-3F2E-F147-D404-6CF5DAADF2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4694655-9DB6-B666-A3F0-8632EB8BCD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5FB0FFD-3ECD-BA05-8C6C-2788CB613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F44EB9E-76DB-6FCA-6FE6-878E4B7AB0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F24DD6C-42CA-4723-03B7-405E31D9A57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AEB861C-905A-1608-CA12-4106F709F8C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D6CE6682-39D8-1D65-29A9-DA6B6E959D65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046A4483-31C1-C486-A55A-96FBD5345FCE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4BDF3DA-611F-9AB6-4804-FA978B54D1E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8" name="TextBox 20">
            <a:extLst>
              <a:ext uri="{FF2B5EF4-FFF2-40B4-BE49-F238E27FC236}">
                <a16:creationId xmlns:a16="http://schemas.microsoft.com/office/drawing/2014/main" id="{773CC021-74E4-9A6C-CD3A-1E9C41EE45F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165BFDB-1C9A-6D14-CD7C-92764CCF3A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20, SAT 90%, HF 125, BT 90/60,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 hjälm. Vaken. Klagar över svår smärta i bäcken och ben.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12-årig flicka ramlat av häst i galopp</a:t>
            </a:r>
            <a:r>
              <a:rPr lang="sv-SE" sz="2400" dirty="0"/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0278" y="4876688"/>
            <a:ext cx="53069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Hjälm avlägsnad, SRB, syrgasmask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11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689291A-BCB5-3D8E-5CEB-2A89B8029AE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E62594-7881-52C8-0830-CC2EE694CB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F2E3F4A-2777-CF2D-706C-10C6AE2E60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D9803B7-19C1-7B07-F866-3CF2C6D996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D3E9601-2A9C-6A1A-7996-290D2C271F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86E9D12-8300-4B5F-836D-2682634AE4E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9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F8A9D01-111D-94C7-3B2C-6EDED1E6BE0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F0A445C-2933-7622-42C5-BEEEC5ADB797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36B7D21B-A47C-8E0E-B6D0-E4B2344A6892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AE1DA84-9E14-48EF-A412-A34F56B1F71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8" name="TextBox 20">
            <a:extLst>
              <a:ext uri="{FF2B5EF4-FFF2-40B4-BE49-F238E27FC236}">
                <a16:creationId xmlns:a16="http://schemas.microsoft.com/office/drawing/2014/main" id="{A27AE668-FF84-9D27-9793-91E7613A5D5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9" name="Picture 12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3B156095-7101-C9DA-C585-4BFF65DD53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91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60141E9-1BF3-500B-515D-D6B6D7495D7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1C48142-9D97-03AC-BD3E-1059BD4155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9AA3F5F-50C3-92EC-6B62-81C96CD6AD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6C9BB36-F610-FAAC-7FE6-4076A96EAFC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FCD3B46-7BC0-076D-30F7-4160296D83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E13C775-51A1-8756-CC3B-47299D97043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DF7246E-0F3C-B7D6-56B9-A524BCC6CCD1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48A7644-A64D-4A44-64DE-A16CCC6E479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E8CF3B82-64D1-0E4D-9FA7-DBEF7C34D8B6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0C7C5755-88BC-C28D-7F98-779E9B4F8FE1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980CA00-C4E2-D507-EE53-C36F75CF09FB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0DA2DB5D-A3F8-EF79-7B9F-4906CDF0283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CBC860D1-9926-A5B3-BD64-FF076EA01C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296ECAD-D673-FCEA-3E5C-1AC2482BE08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1D31F53-7D67-CA1D-52E2-FC12E264C8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8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DA448CB-C99A-4E2B-D401-B0D70588D3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4E53F68-65B7-BCB8-0F29-C2503C2876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0FFD968-A614-E0D9-D552-C3096C5C92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983608B-8C75-0BA4-ED56-7E97A88C6E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05654C4-FA43-4BFA-B609-6BC7B03DD4A3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7FB6B6B-7A5E-DEA9-2515-0DAA4699B7C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C079D10-1AF3-19B5-CDB7-B2F1CAF6FD2D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160A817C-B927-8AC4-3E24-EFA8264A0EE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E953D51-E137-0451-8D3D-0B5D295B3253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664BAF91-D51C-E4A8-4753-3BFFC2B6C5C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ED98BD7A-94F5-9049-3803-595420FF5C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50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3DC8267-489E-F2F5-1BCE-8ECA600F3A1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701E922-80FA-EA5B-8D86-7E8D6C18A1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9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6416FB9-5E10-49CE-D1CF-AC7E186F03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2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8DEEE0A-55CF-8283-8904-441D6858261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4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D377414-05AE-DEF0-A5DB-DCED051F89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5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9D38595-F170-93B0-6F83-5803626E81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6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ABCBE7F-3F40-D42B-A40E-8412BA9D9CC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7" name="Picture 31" descr="A clipboard with a magnifying glass and a graph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8BD96D5-41CC-FEB8-90AA-7609C349660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C1F48374-3E3E-5DD0-A5F0-03086570D80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EEED7E2C-D739-DCB8-1A84-139D2480401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E7074A7-1F65-3235-001D-71E2B6FB62C1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64FCCD80-48DE-22A5-CD10-BEE741B7E36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4EF0FDEF-406F-6219-C57D-1BB4A4681A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1452FD3-6AB9-8CDA-0E73-35E3A09E77F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73905B1-6F95-C02D-7F50-37450D30C1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F0D63B3-F141-2AB2-6365-50E39DA87F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2640A45-4ABC-1660-751D-40A5230C3C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0AC1893-3C5D-A2EC-C95A-74440DBE4E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90E24A8-B95B-FE2A-F441-CB74FFC751D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AC54E87-1BBD-45A3-BD09-86F407098D2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B9B73A3D-825E-0577-2F74-C4E7D51B50C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C4B7046-2EB5-69CC-DB23-845A7A430A53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600AE7CE-3108-96C2-9157-94D99049C10F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09D4EB4-3794-1027-D758-16A812882DD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47B36D96-802F-3CD9-9F73-C109CB3AE8A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484DF99B-FF49-6E32-2002-339201AC6A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28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24C2D913-AE00-00CC-752C-EEFD4DDA537F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B4236243-D234-2E8C-87A2-FCBBD617276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F162086-182C-EF6A-47AD-471DE87E89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6109D38-7850-DAFA-D0E4-38D9B3F24C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36E4E2F-86BA-54E0-17B4-CD899FCEE4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7E5EB56-336E-AE2B-3305-88C0E13C84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10B22D9-62C0-F3D3-DDD6-369D426321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84750B1-9847-F710-54FF-95AF7E7FD91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4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B462105-7D6C-3C32-2BCA-901C35E58E1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1F2DFF9B-66F4-B85C-EFF0-ED60D8212B43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57021D77-3B25-5380-2216-CE50CC2BE450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A4D5E65-A63A-1334-47C8-3434B73B64B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FEFDE8FE-1DFB-25EA-5565-A071391445D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13A2492-EB23-F319-50CF-3584394AD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44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 descr="En bild som visar blötdjur, mörk, krater&#10;&#10;Automatiskt genererad beskrivning">
            <a:extLst>
              <a:ext uri="{FF2B5EF4-FFF2-40B4-BE49-F238E27FC236}">
                <a16:creationId xmlns:a16="http://schemas.microsoft.com/office/drawing/2014/main" id="{AF3CF69D-A7E3-5143-1CBD-6399B962A31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FA82659-F034-0CC2-257D-CC94DAF7839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8FC7292-9B2C-96EA-2086-A620AA94EB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98FE9DF-372C-D578-B3ED-AFAA28062E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7224A49-4CC1-3FF4-2293-BD3E9FB521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357198A-2C0D-F4C8-5003-F6DF23261F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9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8E908AD-A6A2-DFE2-07FB-16268D650C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0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E68F1E4-A305-31D1-BE36-3232030E7CF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1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972C6F51-53FE-A009-0A75-55640670EEB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932CEE7B-ED64-2361-AA87-41FC055B5E0A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E70AEDC-D675-2971-B08C-92C8CB2D687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9D3BCF1-2F6A-D03D-18ED-F8401FC07631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91CFCC22-0AD5-C162-F7D6-4EA300F0A34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6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C38A3A91-FFFF-EF08-4A66-2B4D95280A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51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>
            <a:extLst>
              <a:ext uri="{FF2B5EF4-FFF2-40B4-BE49-F238E27FC236}">
                <a16:creationId xmlns:a16="http://schemas.microsoft.com/office/drawing/2014/main" id="{D3DCA10C-9073-DC88-9061-286445DEEE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306"/>
          </a:xfrm>
        </p:spPr>
      </p:pic>
      <p:pic>
        <p:nvPicPr>
          <p:cNvPr id="20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6B71C30-C219-29BF-9920-3FFA5613D43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6279127-73F1-51C7-C72A-CB45E98755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9525DF8-3FA0-2B2F-88E4-D1FDEDBC7E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CD08083-BAEF-2A80-D37C-6737BC2966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489F67D-FC19-EF42-EDF9-3511FE9DEC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9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F5E8A68-C576-56DD-6834-BDFB0DB199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0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00AA475-6648-A231-16CF-71323220282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1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62CD0942-BB43-8417-9BB1-6DA2033547F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2B0698ED-9439-18F7-81E6-316A7179AA73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76333831-B3E0-025E-6274-FF130AF41FF2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42C8953-48F5-CEBE-B9DE-DA6F11BAB862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26F0E274-FE8F-CC0D-1A13-90B6C54A1C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6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DE998B9-9C30-B391-EA92-95D4A42C41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75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39" name="Bildobjekt 38">
            <a:extLst>
              <a:ext uri="{FF2B5EF4-FFF2-40B4-BE49-F238E27FC236}">
                <a16:creationId xmlns:a16="http://schemas.microsoft.com/office/drawing/2014/main" id="{BF423531-6EA4-7182-7521-8D1CBEC9C0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4283840"/>
            <a:ext cx="3600000" cy="2463750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4D7A54FB-E134-7BEA-EA0D-F699282A8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1536978"/>
            <a:ext cx="3600000" cy="2663438"/>
          </a:xfrm>
          <a:prstGeom prst="rect">
            <a:avLst/>
          </a:prstGeom>
        </p:spPr>
      </p:pic>
      <p:pic>
        <p:nvPicPr>
          <p:cNvPr id="41" name="Bildobjekt 40">
            <a:hlinkClick r:id="rId11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3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4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5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6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18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9EC8197-603F-A3DA-DDD0-9D982D54100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DEDD306-52FA-23E9-1241-1CE487173F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0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DF5A744-C9BC-8E76-900A-2742A1DFF6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E8ABE05-C448-450C-EC0E-550021915E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44BE8A1-1829-FB2C-F574-D43B796656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5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6342A25-E695-3B90-A33A-C483C33B1C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8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85A25B1-8F37-9043-3BC0-34D617236E1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9" name="Picture 31" descr="A clipboard with a magnifying glass and a graph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E257056C-E7A5-0F32-73E5-1EBDF14134B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83E352EE-9976-B2CB-F0F4-71349D24C6E7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A3F4F157-6015-06F1-816A-FB986C1992C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CC22292-DC40-B9EE-46D8-465DC3C5A54F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4" name="TextBox 20">
            <a:extLst>
              <a:ext uri="{FF2B5EF4-FFF2-40B4-BE49-F238E27FC236}">
                <a16:creationId xmlns:a16="http://schemas.microsoft.com/office/drawing/2014/main" id="{90A8BA26-A22C-4E19-0E6F-12EA8CFD085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5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ADCE679E-D8FF-52E8-85FF-6BEA8A9B1E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73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7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3C5C5991-63C5-30D6-F088-D0390484A3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8BCD3F9-269B-CE05-8BED-A90EC98E549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8DDAC98-F252-0A98-2523-910BDA6B84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FAC1514-89F6-726B-31DE-9E469FD5D38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1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BCCAD6B-CF7E-047C-1EDD-C083C24B83B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CBB8FC2-FBF7-75FB-573D-72C4BB9C5B9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3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B51A262-B766-8162-D50B-CB40A1D7313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C40BC13-B4E2-2B8B-C593-1425556675B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D110311F-2D48-9AF6-AFE2-7708BBC88FF5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C5D8661C-EEEC-23D0-E291-055178E931ED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9FA7BC5-9137-3E36-E3FA-90F39C90316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8" name="TextBox 20">
            <a:extLst>
              <a:ext uri="{FF2B5EF4-FFF2-40B4-BE49-F238E27FC236}">
                <a16:creationId xmlns:a16="http://schemas.microsoft.com/office/drawing/2014/main" id="{D1D0E7BD-F504-21CF-6DD3-D5F88B4E7C2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DC7CD81-6DA9-C48D-0184-9A02126009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3" name="Picture 2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F764F944-2937-6806-1629-E6BF772ED83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48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519FBE8C-C5EE-9397-8C2E-A8D2859F20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3484" y="1391477"/>
            <a:ext cx="5878484" cy="5466524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5B1E4-1EE8-FB4A-F8C9-8393B8C6E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E1945-E03E-69A8-A417-91F12523F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6307" y="1675518"/>
            <a:ext cx="5505283" cy="518248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Laparotomi visa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söndertrasad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ileocekalpol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några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tunntarmsperforationer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och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laceration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urinblåsans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tak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Ileocekalresektion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görs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man stapler av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skadad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tunntarm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och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blåsskadan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sys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över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och det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sätts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KAD. “Second Look”</a:t>
            </a:r>
          </a:p>
          <a:p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Låret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exploreras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skada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på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vena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saphena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magna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nära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konfluens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med vena femoralis,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venskadan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ligeras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högt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upp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mot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konfluens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för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att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undvika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trombosbildande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cul-de-sac.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En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femoralisgren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från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artären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som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var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orsaken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till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arteriella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blödningen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suturligeras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Kulornan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återfinns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och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exstirperas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med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plastpincett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och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går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till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forensisk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undersökning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7034D7-B48F-59F7-0F07-A8DEAF1D7A09}"/>
              </a:ext>
            </a:extLst>
          </p:cNvPr>
          <p:cNvSpPr/>
          <p:nvPr/>
        </p:nvSpPr>
        <p:spPr>
          <a:xfrm>
            <a:off x="5707251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9B4D07-CC76-C9F0-933C-2E871E362021}"/>
              </a:ext>
            </a:extLst>
          </p:cNvPr>
          <p:cNvSpPr txBox="1"/>
          <p:nvPr/>
        </p:nvSpPr>
        <p:spPr>
          <a:xfrm>
            <a:off x="574897" y="358375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54274D0-038F-F182-2004-7BD1E1AA6F5D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3C34EA-A5BB-250B-D6CC-5163111043B1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9326A29-69BC-B139-A218-C47A92A5C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474" y="72224"/>
            <a:ext cx="6186186" cy="4261045"/>
          </a:xfrm>
          <a:prstGeom prst="rect">
            <a:avLst/>
          </a:prstGeom>
        </p:spPr>
      </p:pic>
      <p:pic>
        <p:nvPicPr>
          <p:cNvPr id="6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366BC922-6759-B20C-87A3-B98016BDD9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39807C76-DF96-3AA3-CE9B-BC6D7F5899E7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08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9BCD800D-0DB5-523F-A12C-90FCE2532D69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Circulation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F77739B-65AF-921E-3909-6D513C02B3B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21148575-CC64-4C8D-88AC-A3CEDB9A960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66522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3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88 %, AF 14, BT 90/60, HF 130, svarar inte på tilltal eller beröring.</a:t>
            </a:r>
            <a:endParaRPr kumimoji="0" lang="en-US" sz="240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Öppet blödande sår VÄ lår med felställd femur, kontusioner i huvud och ansikte.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636091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30-årig kvinnlig byggarbetare fastklämd under stålbalk med underkroppen. 30 min losstagning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0278" y="4523453"/>
            <a:ext cx="5723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mask, kristalloid påbörjad, PVK HÖ arm, SRB, traktions-splint VÄ, förband över såret</a:t>
            </a:r>
            <a:endParaRPr lang="sv-SE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2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2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8058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6D75B-AA8C-A7AF-AEEA-0F7E30B7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D77545A-5525-FF8E-2B04-3DD4128B1E7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B6C359A-16E4-131F-3F2D-70D745E0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19372DD-5052-E9CE-76BC-149F63905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ED9F17C-7F22-8913-0623-7B1519413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46CE6B7-AD5B-CD9F-C022-6B4FFF00A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5197167-3D09-5A53-67E1-C56C7463F4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97B8E0-68C5-F71B-B202-00A61AE4D2B3}"/>
              </a:ext>
            </a:extLst>
          </p:cNvPr>
          <p:cNvGrpSpPr/>
          <p:nvPr/>
        </p:nvGrpSpPr>
        <p:grpSpPr>
          <a:xfrm>
            <a:off x="218340" y="2067424"/>
            <a:ext cx="9868772" cy="4057562"/>
            <a:chOff x="182879" y="1959863"/>
            <a:chExt cx="9868772" cy="4057562"/>
          </a:xfrm>
        </p:grpSpPr>
        <p:pic>
          <p:nvPicPr>
            <p:cNvPr id="5" name="Bildobjekt 5" descr="A close-up of a brain scan&#10;&#10;Description automatically generated">
              <a:extLst>
                <a:ext uri="{FF2B5EF4-FFF2-40B4-BE49-F238E27FC236}">
                  <a16:creationId xmlns:a16="http://schemas.microsoft.com/office/drawing/2014/main" id="{F689ADC1-9F03-9DEA-2154-4DD91451EEFA}"/>
                </a:ext>
              </a:extLst>
            </p:cNvPr>
            <p:cNvPicPr>
              <a:picLocks/>
            </p:cNvPicPr>
            <p:nvPr/>
          </p:nvPicPr>
          <p:blipFill>
            <a:blip r:embed="rId6"/>
            <a:srcRect l="2857" r="52436" b="3056"/>
            <a:stretch>
              <a:fillRect/>
            </a:stretch>
          </p:blipFill>
          <p:spPr>
            <a:xfrm>
              <a:off x="182879" y="1959864"/>
              <a:ext cx="5241607" cy="40575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Bildobjekt 7" descr="A close-up of a brain scan&#10;&#10;Description automatically generated">
              <a:extLst>
                <a:ext uri="{FF2B5EF4-FFF2-40B4-BE49-F238E27FC236}">
                  <a16:creationId xmlns:a16="http://schemas.microsoft.com/office/drawing/2014/main" id="{7CA7E07F-AD6F-1551-5FF0-06564B953271}"/>
                </a:ext>
              </a:extLst>
            </p:cNvPr>
            <p:cNvPicPr>
              <a:picLocks/>
            </p:cNvPicPr>
            <p:nvPr/>
          </p:nvPicPr>
          <p:blipFill>
            <a:blip r:embed="rId6"/>
            <a:srcRect l="51439" t="-1" r="3081" b="742"/>
            <a:stretch>
              <a:fillRect/>
            </a:stretch>
          </p:blipFill>
          <p:spPr>
            <a:xfrm>
              <a:off x="4810044" y="1959863"/>
              <a:ext cx="5241607" cy="40575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57209E9-A489-D006-C5F8-0FC7D7D6476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50E2F6A-7A4A-AD63-DDA3-F02BA5823E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3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1E5FD19-BF0E-CEA9-A967-62F83641EB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4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603228B-A811-0A56-6E7C-99B86E740F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5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6470A54-D85B-B00A-FBF4-026F1DA3B3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B5C734C-8144-1395-AF46-EADA7E78FAB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7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1B537E1-29E0-4AC1-E4D2-63055C5D4C7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3F523AB8-A0B5-3ACF-8BA5-32D7940B04B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128F4A87-8353-E36E-B202-A1D71AA52BE9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38F794C-CD88-EFEC-9B1B-D76BDD7BD8D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1" name="TextBox 20">
            <a:extLst>
              <a:ext uri="{FF2B5EF4-FFF2-40B4-BE49-F238E27FC236}">
                <a16:creationId xmlns:a16="http://schemas.microsoft.com/office/drawing/2014/main" id="{01B4E84F-7CA1-70DF-10F2-AFA144EDD4E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73976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EEA72082-D2E7-B4E1-2627-9F912AD60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1211" y="1411533"/>
            <a:ext cx="6563031" cy="542344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22A3252-A073-BE71-C5AB-259DBD0FF2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7362D4D-116B-91A4-7379-A05F3BE91A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F94F6AB-2E47-5525-32C4-DC12B38BB8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A2D882D-D6A0-E432-3516-19F63193F4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AB82610-8549-49CF-76E7-B1EEC8CC44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5FC5F7A-FA7A-9E94-2E7F-7608566292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AA1B5E1-9C18-40A3-C518-5F90663D425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D80FED0-AB9C-D732-FC73-2385C19C79B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28C7D468-9CD7-D2A6-1FFD-958503048BD4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4095C279-80F3-799A-9833-5C8547207CD1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8A8AA99-1E6A-4CDB-0B11-E2EA65F1AE4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BBC215ED-DFD4-5DEC-98E7-734907E2D03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8698377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5">
            <a:extLst>
              <a:ext uri="{FF2B5EF4-FFF2-40B4-BE49-F238E27FC236}">
                <a16:creationId xmlns:a16="http://schemas.microsoft.com/office/drawing/2014/main" id="{1F57C990-8DAA-44F6-4639-68147154DE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122" y="1391476"/>
            <a:ext cx="6259208" cy="5466523"/>
          </a:xfrm>
          <a:prstGeom prst="rect">
            <a:avLst/>
          </a:prstGeom>
        </p:spPr>
      </p:pic>
      <p:pic>
        <p:nvPicPr>
          <p:cNvPr id="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17BCA898-1746-6D0C-5770-D67343D854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pic>
        <p:nvPicPr>
          <p:cNvPr id="5" name="Bildobjekt 57">
            <a:extLst>
              <a:ext uri="{FF2B5EF4-FFF2-40B4-BE49-F238E27FC236}">
                <a16:creationId xmlns:a16="http://schemas.microsoft.com/office/drawing/2014/main" id="{51F92F4F-493B-481E-AB07-2DB6C77D9FA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C1CDAF2-CB80-EF54-D6F4-75DB5B11E53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BF73419-404C-B615-BF44-ABB863BB6A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A30E9FD7-6EBD-51C6-FE3C-5F8BC25A6B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30C1CC26-90CC-D019-F5F4-8646E7CCC8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F87A99DB-FCE0-CBC9-15AC-713FF6E9B5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058B746-A842-8F98-1149-F6922D73C34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E818D49-C6DF-3C42-122A-556DDFA9CC6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5173615B-6345-804B-D318-6C68FCA7A296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0" action="ppaction://hlinksldjump"/>
            <a:extLst>
              <a:ext uri="{FF2B5EF4-FFF2-40B4-BE49-F238E27FC236}">
                <a16:creationId xmlns:a16="http://schemas.microsoft.com/office/drawing/2014/main" id="{4E5D5D91-0C9E-9535-8794-BD805F85B5DA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28DFC77-56E8-240D-548A-632980D0CCF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A765EBCA-BD04-3F32-E054-BD7CF86C78B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A8548BC-A270-B50C-18D8-AE2B6A9B23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648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D21065C-6D0C-3C2E-8923-120E395767C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CFF8255-D920-1423-C9B0-64DD7BE9E6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53EDEBA-27BF-81DF-9E5B-80FF8BB300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1AC116D-8805-9E0D-E66D-79337828BA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FC70539-E4A8-1BB9-21F9-C4DA826E9F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BC2296C-A625-D603-D64A-EF9D36134527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ECE0434-C82C-477F-C901-533935F567D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6832C5FA-5CA9-6793-3A74-15B6106BB97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EC75BFB1-FB77-99F5-0E96-18F4FB0E115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C6091A1-8C71-2E88-B816-209D89890D91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8EE5C390-8F5F-CD14-E6BC-BA0401489DF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3B1C593-1123-D01D-283A-25E6BE6CE3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13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DD17B26-6779-ADD1-422F-E84EED48102F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BC4F8B4-19C7-1374-4E90-F91A73A04B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CEF1CE5-DC66-80CE-B610-7BDB8024DC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E44917B-26AF-DD93-8688-6A14874035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D92FB55B-7A9B-A85D-5D28-CABFB846CC6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6A839F93-8C15-8545-49CF-810492E7A1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BA5D98C-9BB9-8021-94CC-22CA6B05783B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03883858-BAE3-625B-A0A1-838B171A3D5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69A78406-2AFA-D30C-9E45-C227372D1A11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99E4A3D5-E69B-0318-8BCF-5E86956EA8BB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078FCBB-B736-09EF-0A84-3DACD0E90993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C675D924-012C-EC9D-83A4-059B60D95C0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90D3E4A-1F25-C82A-1ECD-DD54C64D08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2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C6C2AE7-DA38-65FD-DF80-5D55B629C52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EFE974E-A311-E9B8-4D9F-73C32CD91A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7A060D9-8D72-20DD-734C-226AD5A927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DD7B2C2-A850-4A73-3AF2-BFAEA8B876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9A805D7-F3B9-D29B-B82C-E7FC28B72C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2CB7552-C478-5922-AE8C-74D50284A4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EF8826E-E430-A9F1-FFD5-D8DDBBF5F84A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D752E8BD-CD71-DB59-BC48-E39CE8E34D6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058CEF7D-A430-096D-E210-32A7AB60E6B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2D0FE7A3-C828-0602-4169-4F98F1427F88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C5CB224-07CB-81A9-EAC5-F08CF61DF6C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9C0FF45F-E507-9055-58AB-EF4B3667D35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28BD972-B417-B019-D990-9C3E4EFACB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435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57454D4-97E5-A90B-6F89-DA5C78FB5E1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B310ACD-5A26-3144-2AB1-677946656D0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35DEA5A-2EDE-BC45-DE07-F9E392FDD8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46922F5A-0C3E-3700-9166-0D73AE0D00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C558422-668F-08A1-A985-1B6953E32A2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A6B00BD4-50D3-AE05-1157-96A247C3B5F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5D3A4B-257D-DE4D-30BD-0C1BF710D14C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4C71AD60-7DCF-31F5-D4E6-4C3DFA7A655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BB6230D6-9373-E637-4411-505A79B868DB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FAF489AC-80C8-96F2-C633-CB6E5FB00718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CFD7285-27CF-0464-EFDB-E2FF302FF598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F371762-38B2-7967-554D-B0C986CBE5E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A48F0D7-F0F9-9F05-539B-8C2966149E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9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98BE9D-897C-A6D6-BB9C-EC96FB4A77A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FEF70EF-C7E4-0C39-1703-6689A1372D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150CEE2-2CEA-D805-4F49-EC3711FDCE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2971587-CC7D-54EA-C86F-EFA8BC883C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C8F49DFD-541D-7783-E393-892D624777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C54B552-900E-51DE-945F-6AD64AC126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9873841-E306-43AA-9C25-B727A28F759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F57521D1-E133-188F-3ACC-082E52DC0A4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51B7950-AA9D-9FA8-217A-8DF90DD31910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3F98704-0E7E-5736-6BD0-C7D7E5A40230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ECDDE86-5DBE-BEF9-0595-D2F0E7B5B60F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8B69BD41-4F70-6705-5A4B-F4FEC46FBB0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50B370F-5BE7-9863-CD17-2754E72DF9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6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026FC568-36AC-7F0A-A054-9AFDEE4A9DA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472178B-95DA-02EF-E107-E8FB2F0DBF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E5997A9-E496-312D-2FBC-856BDC3654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AABECF2-BBFC-22A1-568C-2A65F0F948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2D84CD8-30D7-FC37-D017-E3DB623B81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1CBA85D-D9FD-8F67-8408-0B0DE4E1AC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800F871-DF22-74F6-2C88-F7599FD6797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4E6D542-35FB-05FB-D2E8-A5E406AAB8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6378BE8D-BB37-E4EF-1BAE-46B94EC349E5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86F32368-F447-08B6-2071-39DFD1BC3A9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95DDFA7-4D7D-952C-F57D-CCEAC46F160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172D687-A267-A1EA-4558-A789D45E15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4316521-F10A-6B9E-1324-794A4DF7FEF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977B906-E1B1-BEDB-3B73-30D92DDD0C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3995B97-73E2-97B6-E304-87D826EA8A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EFF5168-369A-8C21-71B1-948FAC2312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B0766C1-1746-B89B-9768-97FDCB1BB8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F08F04C-6082-8D2B-A626-959A753845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322BA82-54CC-6AC6-7C2A-61545F033754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A84DED14-CB2F-4FF2-E122-BA633681123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12AE162C-2527-5A50-5FF8-4D37A18B398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D3D565C-9EC2-0C67-5D2F-A98D8AEDD55F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BD2FFF2-6843-7A27-2811-A4493C2976EE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D1724FBE-2AAD-2B2A-2722-0CDB05B8D3C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F07DE9-1AEC-FEE2-8655-29F3867203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26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 descr="En bild som visar blötdjur, mörk, krater&#10;&#10;Automatiskt genererad beskrivning">
            <a:extLst>
              <a:ext uri="{FF2B5EF4-FFF2-40B4-BE49-F238E27FC236}">
                <a16:creationId xmlns:a16="http://schemas.microsoft.com/office/drawing/2014/main" id="{33FE6338-03A7-D542-1AA2-EE6FA5993C73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890AF02-F6BE-42C6-325B-5B3B2346D46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3352BD0-0181-EF9F-9AEE-D0097D4B6E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DC7F54F-142D-E386-D2F5-935897FB61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16EAE2B-DB8F-0D69-0C62-545D0A8711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EA94B0C-0BE5-871B-30EF-47E54484E3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71F4700-11AB-DB3D-9539-4521B05521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D2A3815-6E9E-F13F-22C4-530E2B954B9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767C84FC-9C01-0989-C76C-1F7540B1061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8A82A0D8-2276-0832-98F4-D2DFE1BEBFBB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3755FF3B-CF19-E868-1A33-13C92B02580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85DE4CF-1BF6-F9E3-71E5-B7831BDA9491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5E97809-A5FA-7FE7-DA83-E409EB41A03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7D20D49-5018-AE3A-CA94-7EBF349628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346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>
            <a:extLst>
              <a:ext uri="{FF2B5EF4-FFF2-40B4-BE49-F238E27FC236}">
                <a16:creationId xmlns:a16="http://schemas.microsoft.com/office/drawing/2014/main" id="{CA386D74-6BC7-A537-D0EA-917D5FAAA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130" cy="3092400"/>
          </a:xfr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AC55E06-FDD2-7611-04DD-A6AB57DBCCA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37C32DD-36EC-782A-2E50-A9C4EC1550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FA81B7C-6762-8993-9176-5C46422D51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90B0103-AC01-A463-15A5-3EDFFFA65A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C4F5C10-2299-B2A3-0A8B-A5698CFA2F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0DE62F0-5E7D-16EC-F617-A6A99B50ED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BED96F6-7AC6-F8E9-D4B6-18859F67D32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B36A4B0E-E415-A6BC-E8C7-1A3375278DC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AACE710F-D1CB-4D73-189E-932AAFE5B739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8B735FAB-63E2-8356-9554-174FE5310C75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9365A3-99DA-E13E-F6E5-469FDAA5C33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8F429E39-3B7E-0A4F-C2EE-5A52D3FC1A3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D6AE6B3-7812-2B53-2280-8DA1D1CB5B4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678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3" name="Grupp 38">
            <a:extLst>
              <a:ext uri="{FF2B5EF4-FFF2-40B4-BE49-F238E27FC236}">
                <a16:creationId xmlns:a16="http://schemas.microsoft.com/office/drawing/2014/main" id="{CEFCBF0A-DC9B-CFE9-6932-930BAED6676B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2995049" y="5753939"/>
            <a:chExt cx="3275544" cy="2160000"/>
          </a:xfrm>
        </p:grpSpPr>
        <p:pic>
          <p:nvPicPr>
            <p:cNvPr id="4" name="Bildobjekt 24" descr="En bild som visar text, silhuett&#10;&#10;Automatiskt genererad beskrivning">
              <a:extLst>
                <a:ext uri="{FF2B5EF4-FFF2-40B4-BE49-F238E27FC236}">
                  <a16:creationId xmlns:a16="http://schemas.microsoft.com/office/drawing/2014/main" id="{74B4A341-C30A-A89B-F5B7-3FC5A4B26475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0593" y="5753939"/>
              <a:ext cx="3240000" cy="2160000"/>
            </a:xfrm>
            <a:prstGeom prst="rect">
              <a:avLst/>
            </a:prstGeom>
          </p:spPr>
        </p:pic>
        <p:pic>
          <p:nvPicPr>
            <p:cNvPr id="6" name="Bildobjekt 30">
              <a:extLst>
                <a:ext uri="{FF2B5EF4-FFF2-40B4-BE49-F238E27FC236}">
                  <a16:creationId xmlns:a16="http://schemas.microsoft.com/office/drawing/2014/main" id="{A7859ABA-EA22-C349-1136-0FD2567DC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5049" y="5855290"/>
              <a:ext cx="769027" cy="346003"/>
            </a:xfrm>
            <a:prstGeom prst="rect">
              <a:avLst/>
            </a:prstGeom>
          </p:spPr>
        </p:pic>
      </p:grpSp>
      <p:pic>
        <p:nvPicPr>
          <p:cNvPr id="7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CE6563D-23BF-C69A-AFE7-9854B4E9BDE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70D0E30-FB02-3E67-6FE4-B96CAEEAE3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A7F23F7-EA9B-300C-FEEF-E7050FEA15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0ECB937-6728-9B80-A017-477131E1B8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D6BB5DE6-5C02-D734-1485-5660A9ED11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6BFA0D6E-64EB-575F-9F5D-64F07A0FCD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E8A4625-6969-57DF-0764-E58416ED60D3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4D4BFF8A-D2CB-ADD8-C8A9-D8A0881F2A1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B7EE2A2F-DEAC-0A04-176E-64B040FA1D29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E4FD73D8-A13C-4726-5081-1D461AA4794D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A56FC89-3BED-F872-8038-53225103FB7A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F30322A3-962E-0FC9-DEF9-B19A39EC898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2E5BBC4-3D5D-4CFD-B2AE-F986E2150A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3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3521-5217-172C-595B-2ED80709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576D6B6-A131-4DC5-2DD3-DA3EA8EDDD2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987DA7-0994-CEAC-3E2E-62744441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EB324B1-5FB9-1EB7-2710-D6067BB6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AF84B22-4802-EA04-4C71-EFDB73EDB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D2E71490-C889-1CB5-1660-5100C07F35CC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86388576-8278-EA31-D7AA-A0824E9F5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F6CB53F-590E-1673-C11B-2247834D23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416388" y="2644370"/>
            <a:ext cx="5472676" cy="295458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5F8E67D-AC5A-F88D-D057-F59B4B7753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DDE104B-7492-ABAF-267C-09D3300B9F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C096E35-9074-BF6A-9017-700BE2ADCB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D94B7CA-CC98-1B93-67B1-0F20E111B0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CC24E13-33E7-53AA-400A-6D6E58F75D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A582A0C-C011-D0F8-3902-7AF75C80BFB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427E7419-CE78-8B91-3D26-D42340B6FC2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A9A265E2-3A28-5697-9062-89D6B5B322AB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58E2D8ED-B546-F190-966C-B737DDA850A4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59365E1-3D3B-7553-D07B-7D67B813151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5AED843-6C22-07A3-DBFD-7257D8E46B0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A468416-F6AA-4D2E-A293-98529815B4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22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7053D1C-3AAE-1016-5CCB-0ACA25FECF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DEA2CEC-1FF6-4326-7A3C-2019E4DD3A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E2979A4-EF4B-C1F0-92DA-37ABDA5D63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9375C87-EBF6-CA48-5196-3DF190AD601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375D5401-1C74-B965-2786-46939F252A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23C9406-306A-C427-4F98-01275C41502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3A886EC-1DAF-00BA-46BD-D7C13024812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276CF0C-5222-472A-F9FB-1F01157C156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E8DF7037-9669-BBD3-757A-C47CB37AEBDB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CEB5AF17-F14B-E340-403E-6D56863F03A2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09B92E2-6703-4E70-0A33-A7BE43B4F2B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5AAA26B7-4CE0-F76D-AC6F-574307A7336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7F7BB4AE-724A-5F5F-4D93-AA34AB46F76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  <p:pic>
        <p:nvPicPr>
          <p:cNvPr id="18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E990A8E-52DC-6380-0BC7-83D9D47EFA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208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60B27-8F93-BA57-C184-F583F11D4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B7BDA-A00D-5B94-1EFC-54A780233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1441" y="2681216"/>
            <a:ext cx="5263459" cy="303650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70000"/>
              </a:lnSpc>
              <a:tabLst>
                <a:tab pos="457200" algn="l"/>
              </a:tabLst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Laparotomi visar mindre mängd blod i buken från liten rift i tunntarmsmesot och kärlet sys över. Buken stängs</a:t>
            </a:r>
          </a:p>
          <a:p>
            <a:pPr>
              <a:lnSpc>
                <a:spcPct val="70000"/>
              </a:lnSpc>
              <a:tabLst>
                <a:tab pos="457200" algn="l"/>
              </a:tabLst>
            </a:pPr>
            <a:endParaRPr lang="sv-SE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70000"/>
              </a:lnSpc>
              <a:tabLst>
                <a:tab pos="457200" algn="l"/>
              </a:tabLst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Lårbensfrakturer behandlas med märgspik, antibiotika och tetanusvaccin.</a:t>
            </a:r>
          </a:p>
          <a:p>
            <a:pPr>
              <a:lnSpc>
                <a:spcPct val="70000"/>
              </a:lnSpc>
              <a:tabLst>
                <a:tab pos="457200" algn="l"/>
              </a:tabLst>
            </a:pPr>
            <a:endParaRPr lang="sv-SE" sz="11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tabLst>
                <a:tab pos="457200" algn="l"/>
              </a:tabLst>
            </a:pPr>
            <a:r>
              <a:rPr lang="sv" sz="2400" dirty="0">
                <a:solidFill>
                  <a:schemeClr val="accent1">
                    <a:lumMod val="50000"/>
                  </a:schemeClr>
                </a:solidFill>
              </a:rPr>
              <a:t>Utrymning av subdural hematom och kvarstanna på NIVA postoperativt för observation.</a:t>
            </a:r>
            <a:endParaRPr lang="sv-SE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5A775D-880D-16E8-ED79-C950FE604A87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9EBFB9-8FF0-0BFF-025E-17EFCAA8BD21}"/>
              </a:ext>
            </a:extLst>
          </p:cNvPr>
          <p:cNvSpPr txBox="1"/>
          <p:nvPr/>
        </p:nvSpPr>
        <p:spPr>
          <a:xfrm>
            <a:off x="443791" y="372851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3</a:t>
            </a:r>
          </a:p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A595D1-68B1-FF47-BF00-A7E5C5AD5725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69C7903-E5AE-6A7C-A357-032F7AC4510B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03B1D0F-42EB-50D1-53CC-3E00A1ED2A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445" b="22520"/>
          <a:stretch>
            <a:fillRect/>
          </a:stretch>
        </p:blipFill>
        <p:spPr>
          <a:xfrm>
            <a:off x="5955931" y="372851"/>
            <a:ext cx="6236068" cy="3491224"/>
          </a:xfrm>
          <a:prstGeom prst="rect">
            <a:avLst/>
          </a:prstGeom>
        </p:spPr>
      </p:pic>
      <p:pic>
        <p:nvPicPr>
          <p:cNvPr id="6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54D18579-8AA7-AD9B-230F-7F1EA2997A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22A7DB8E-B7A3-A8E9-CA27-03844E4B3C3A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08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F0D31541-4E7F-2B1F-F177-C5E7F083A55B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Circulation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A6992DA-B94E-7188-E3EC-4CB07904196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7AD87F54-1BEA-6DC7-3CCF-CD313F4CDA0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The image depicts a stylized red cross with a white ambulance and a medical cross, enclosed in a circular logo with a red arrow pointing to it.&#10;&#10;AI-generated content may be incorrect.">
            <a:hlinkClick r:id="rId7" action="ppaction://hlinksldjump"/>
            <a:extLst>
              <a:ext uri="{FF2B5EF4-FFF2-40B4-BE49-F238E27FC236}">
                <a16:creationId xmlns:a16="http://schemas.microsoft.com/office/drawing/2014/main" id="{9BF5942D-99D6-9205-4177-4C1183B6FC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054" y="4085542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708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4652964" y="2378670"/>
            <a:ext cx="20158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1086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945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ound on a person's leg&#10;&#10;Description automatically generated">
            <a:extLst>
              <a:ext uri="{FF2B5EF4-FFF2-40B4-BE49-F238E27FC236}">
                <a16:creationId xmlns:a16="http://schemas.microsoft.com/office/drawing/2014/main" id="{4650B4E8-53BE-C9CB-1B13-7B3057449F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357" r="5288" b="7091"/>
          <a:stretch/>
        </p:blipFill>
        <p:spPr>
          <a:xfrm>
            <a:off x="3648657" y="1"/>
            <a:ext cx="8543343" cy="6858000"/>
          </a:xfrm>
          <a:prstGeom prst="rect">
            <a:avLst/>
          </a:prstGeom>
        </p:spPr>
      </p:pic>
      <p:pic>
        <p:nvPicPr>
          <p:cNvPr id="4" name="Picture 3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DF66D740-F7F5-1F7A-5C25-C9EDD760BA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B2A2D9-9805-47AE-F020-667A48D05ABB}"/>
              </a:ext>
            </a:extLst>
          </p:cNvPr>
          <p:cNvSpPr txBox="1"/>
          <p:nvPr/>
        </p:nvSpPr>
        <p:spPr>
          <a:xfrm>
            <a:off x="19555691" y="-20781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endParaRPr lang="en-US" sz="2200" b="1" kern="1200">
              <a:solidFill>
                <a:schemeClr val="tx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349856-8BAB-DFB0-D693-A68162FD09B1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08</a:t>
            </a:r>
            <a:endParaRPr lang="en-US" sz="5400" b="1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7EC772-F304-FCF1-27DB-0AF7A4B8CFEC}"/>
              </a:ext>
            </a:extLst>
          </p:cNvPr>
          <p:cNvSpPr txBox="1"/>
          <p:nvPr/>
        </p:nvSpPr>
        <p:spPr>
          <a:xfrm>
            <a:off x="838199" y="3016273"/>
            <a:ext cx="52054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 - Circulation</a:t>
            </a:r>
          </a:p>
        </p:txBody>
      </p:sp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1A0F2B5F-65C7-BFF7-AA93-1B550F019E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2805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7E93CD5-25B7-853D-124F-C36868E1E06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3DF3507-8710-DF52-8D93-3EEEEC9242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C589BBD-75B6-4DE1-F38A-81FCFD3C45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F1DC0AD-5053-86BC-4F73-C1FD36306A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3FBA795-4D9F-F661-6F1F-5CEF6C1687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704B72D-093F-29A9-05D1-84426BA7F1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B2DF5611-8B8A-936D-8D95-D8743D4D078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255007F-F4CF-4677-DE63-A81910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47C83143-464F-F23A-658F-0A5B550BF3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D95F4B08-80AD-E033-9905-31D65DA3C74F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0269BAB6-5731-40F7-D219-51B481B111DD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66989C1-A654-4376-BD74-6D3958C1BE9D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A931829-4637-37A8-B904-33923C9F5A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62615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100 %, AF 16,  BT 80/40, HF 110, GCS 15 (Ö4 V5 M6)</a:t>
            </a:r>
            <a:endParaRPr lang="sv-S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Multipla små sår på bröst och buk, fraktur VÄ underarm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706411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25-årig kvinna bältad framsätes-passagerare, singelolycka, körde av vägen i hög hastighet, voltade, Gravid i  vecka 35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0278" y="4692947"/>
            <a:ext cx="53069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PVK  HÖ, syrgas på mask, SRB, SCOOP, skena VÄ underarm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9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07BB12E1-E4AE-2C46-5BAB-704F46409D64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149864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01499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7C38E2-5BAF-DB0C-E0A3-5BAC7CDE739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F756026-394B-5E2F-7A85-0865AF8C97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6A48ABF-0840-0802-F355-52F41DC3D1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0DF4878-D67E-B599-A75A-66CF5C4406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DF72F7-A0A8-886F-EEAE-A7566D1F88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01D28B2-FC58-AB86-6C51-CEDC63F27C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B41590F-EFC7-F748-2FE6-7F33652B1451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B92EC1E-F532-DDE3-1E5D-0A3983B316B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3" action="ppaction://hlinksldjump"/>
            <a:extLst>
              <a:ext uri="{FF2B5EF4-FFF2-40B4-BE49-F238E27FC236}">
                <a16:creationId xmlns:a16="http://schemas.microsoft.com/office/drawing/2014/main" id="{26EE9B22-125D-8FC2-2ADA-4E687630005A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9E73E5B7-ED09-FF5E-920E-D4DBA8739033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2A7DEF1-253C-6596-00EB-13C2D02A163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2050A98-40FD-1464-BA4E-ABC7B693FDC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7993858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9DCA75B-1FA9-CCAA-5558-6CB156034E3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AEDE2A0-A0E1-7A8F-FF05-2E2721F64F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BBBE6E0-A811-6ACC-9CD4-390B01FA60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E5357BA-9C35-0339-4F43-8E4EFE0D5F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EA42AAD-91BC-CD40-31B1-B73CB5BBA5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5D1FD44-911F-DB39-B6F2-5285D9CC67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2BA6EFA-862D-BAF8-103C-2D3B3C5D704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19B4F13-A5A9-EB84-9FFA-D5E833C4AAC0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E884BE55-35F4-112D-FE2F-2282E74B0EB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7" action="ppaction://hlinksldjump"/>
            <a:extLst>
              <a:ext uri="{FF2B5EF4-FFF2-40B4-BE49-F238E27FC236}">
                <a16:creationId xmlns:a16="http://schemas.microsoft.com/office/drawing/2014/main" id="{C264C202-063C-DF12-6676-F64AF2F465C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F2DF0511-0A33-1DE6-3EB6-4B896990F682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235102C-3DA1-A540-EACE-B2F3064CA154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CCA0ADC-89F6-B1FA-423B-60A5D56787F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3151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EF8471B-7E2C-255B-161F-4FA0579A7FB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C7A3C57-E54C-F32B-7161-8488F832C3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FABAE4C-6662-238B-8437-3147C71F3F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F6C5DF8-10FE-9DD5-BCF1-491C0D0430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8CE1453-B1D6-6FF0-1DF0-124C6850EE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65A4744-9F58-ABE6-FB20-71357814A0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61B3A90-4018-D4FB-D310-D7CD9FBA0F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3E12219-BE71-229F-E5D7-029A027381B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78F670E7-8C9E-3864-10BC-AF3B4D3B10E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FFB709C3-36AE-E70C-CBCC-82F5E92A25E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9CA7B503-F396-1685-D390-47FC38D4A61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596C6F5-D0EB-8D93-ACC8-FD0D531F261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3A4FC2B6-09AC-374F-70B8-65EF3C3425F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8246448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67FD08B-907F-61FE-ACA9-3ACC02CE291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FBAA1A2-14E7-93EE-8E77-01371EE0791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DACF8CC-C475-866B-67C2-6B3F6A9355F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7A9A92C-8B18-6A55-A713-CA11BEA4C0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7D9F1FC-02DD-5116-8848-FF6FD2341B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2F09DE8-A032-6B1C-1599-E934C47C09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1AF99BA-B859-2F5C-5666-73D95799456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CE9B2FB-76F9-29B7-AB74-6C713BC1C12C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1D16185E-4C39-B412-E35E-9069EAE6517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6" action="ppaction://hlinksldjump"/>
            <a:extLst>
              <a:ext uri="{FF2B5EF4-FFF2-40B4-BE49-F238E27FC236}">
                <a16:creationId xmlns:a16="http://schemas.microsoft.com/office/drawing/2014/main" id="{519DD88D-7244-5547-CDB2-882B8D4EEA90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655CB802-4C38-21F2-6305-529C0C47E00B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A783CBA-612B-989E-A03E-B5D11205AFE1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1F64E44-968B-1C16-3A29-1D428E417A3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9887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C41115-CA51-8A4A-113C-E00D1D22AD4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8823273-C4A5-7655-DDAD-AB6FA9A9D4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402C6AB-DC76-77CC-45B6-A34C01D4BD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C4A1C1D-8DBA-2FB6-E1D6-ED29D726AD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9929975-51E1-D156-231B-8BA87D0E12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0EB1F55-E792-E484-7053-362BA29803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A5C3EBA-E2FB-E2C8-2FCA-F5DC11EAB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898FE21-B23B-F963-A432-A30F99F4EA3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5BDD285-858B-C9BE-C18B-DECDD9CE4C2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1C304C68-EBB1-8CE7-1FBF-A8A1FA543DAC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82765DCF-3DE4-99A2-9B8D-D43CD2AFCA7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74ED5A6-657D-460D-1586-D7E82F0397C5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32B6EFC0-0B01-1DFC-ABAE-047DFF9F954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0431767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4F47D17-9C28-87F0-3876-6219FFDAB94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6B1D1CB-626E-B031-B3C7-792ED83897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CAF1339-CDFD-209E-7402-26AAA316EA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AF6E540-803F-1219-8EBD-FE8C4D9486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2AC25A5-A50C-B015-CD53-EF5CCDC489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59DDA9E-3BDC-486E-DF88-8DC8BE1EC4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7D3D804-9A61-FBB0-C369-1D6B4E1B57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0120C7E-3A8F-51B0-66B9-1BFDAA76807A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AD653A14-20BB-2FD4-9C05-800EDFAD679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3321CFC1-772E-CDB2-62C3-CE68BAB18066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9F8940DC-427B-9481-B643-CCB3CC73392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C7A734F-4066-CBCB-C099-919292317413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7F5BB28-F740-44EC-EF43-D846536ECE9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02535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0C61B51-EAD3-51C3-D6DD-68AB8C3F9E3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39C4E31-1828-AA20-5703-434AF1F1E1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54629F0-474F-92F5-DFBA-CF1EC91B6F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B398BA6-A70D-0174-1373-DF468DC7B8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854DDE1-40CF-BB88-23E4-A08FB9E855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FC62E26-9C1E-CB44-265E-F83B7182DE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CA0FE0B-4CFA-9595-120A-FBC2B78E8E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42F8829-FAF0-7FA6-492C-31DF71AF17F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9381C973-0094-60CB-85DF-BDE96FFBD1B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91753F4C-ED04-D26F-D50B-17AFBE07A80F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72EFCDD1-00ED-06AA-B64C-6049058C1DA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B67C45B-CE9D-7FDB-81B6-D13518749112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E76AE9A9-C411-7DAB-8DC3-6F68E8B35AB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301274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Bildobjekt 4">
            <a:extLst>
              <a:ext uri="{FF2B5EF4-FFF2-40B4-BE49-F238E27FC236}">
                <a16:creationId xmlns:a16="http://schemas.microsoft.com/office/drawing/2014/main" id="{2D26E721-CB19-8E73-6A35-7352879F7A2C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853BB18-536B-7BE0-E5F7-E43871B98F2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45CEBF8-078F-ECC6-71E2-2440B1A45E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61FA5CF-19FF-92E5-70C1-ECDA644F8E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73CD6AD-EC39-9AE4-C93F-0F29C9AC3E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A10ACCA-8A03-4E44-D188-AC9642B433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7246BE5-02B7-1282-B45C-CFB72F4DCC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756E734-D0D4-832F-2BDB-85F9F4094F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0C5773E-651E-05A4-BF48-9E775B833CB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3C3F6122-B793-DDEE-9280-4201CA823FB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F507AB56-CCEB-BAF4-4BE8-EBCBBCD7C5B8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8E80432-3E56-3D40-A201-492ECDE4A5AB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66286FF-7416-6F08-B5F8-4B4EF87FAAAA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3D800CE-86D3-4DDF-F274-64E2C2EC273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7205711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F4E560FE-A435-8DD4-246B-3DB303491864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429ED604-2620-BF6F-326B-C21C76470FFF}"/>
              </a:ext>
            </a:extLst>
          </p:cNvPr>
          <p:cNvSpPr/>
          <p:nvPr/>
        </p:nvSpPr>
        <p:spPr>
          <a:xfrm>
            <a:off x="5179858" y="364615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6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A303328-AA33-E8BB-980A-08162C41189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35105F0-AEB3-1FD6-8828-1B3A388814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320786B-FF05-0EDB-4826-DF6C46D73D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106F4D6-CB40-7921-104E-EA616FD70F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20CEDB7-5DD1-1F0C-0255-B845A66C0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ADE1E90-BC9E-C6DD-18E0-05EF285F5E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F571C24-86BC-6696-535A-255B3EC28A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D63BB9E-3958-7F72-F07C-D09065E01768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5DE9050-4340-9495-93B1-B735BA10DA8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E69BE5FF-35D4-4A8A-5DB3-50408358118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A79A639-BAA9-FE64-5957-7F65BCFE38B7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2D161FB-8330-1CE7-39D9-C54BCADF45F7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F5BAD82C-2100-2025-A7C6-365CF5FC623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8750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93A9011-39CA-DBF0-A3A4-8BF8D4E1D5A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9D22EFD-671D-3049-2136-BAEF41EF1FD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F661546-DA52-B385-0B18-C1E180AC69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F1507C7-148E-6709-A865-B2528D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12FDF0B-A718-B6C5-421B-539C6065AF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FEDFAE3-C37D-8C94-BAC6-3A912D64A7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013CA82-F74E-DE38-DA61-21E2862B29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6F47EDB-46D0-62F1-7274-D88E95C55F65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AB4444D7-B871-9163-7BA3-7627D7F9095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E29F550-DB20-EC77-E218-970DB069DBA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65F98A8D-1302-4A06-B381-FA7CE88CB926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31F04D9-15EE-4EFE-ADC9-5EF0D81E1F96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E5BC0BD-315A-F0AC-7A1E-0F33E9F689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KVINNA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6" name="Bildobjekt 29">
            <a:extLst>
              <a:ext uri="{FF2B5EF4-FFF2-40B4-BE49-F238E27FC236}">
                <a16:creationId xmlns:a16="http://schemas.microsoft.com/office/drawing/2014/main" id="{50E93D43-3D22-7821-B60F-F1D3B3F8BB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01" y="4256840"/>
            <a:ext cx="3600000" cy="2463750"/>
          </a:xfrm>
          <a:prstGeom prst="rect">
            <a:avLst/>
          </a:prstGeom>
        </p:spPr>
      </p:pic>
      <p:sp>
        <p:nvSpPr>
          <p:cNvPr id="7" name="textruta 30">
            <a:extLst>
              <a:ext uri="{FF2B5EF4-FFF2-40B4-BE49-F238E27FC236}">
                <a16:creationId xmlns:a16="http://schemas.microsoft.com/office/drawing/2014/main" id="{195E2ABF-3C01-5455-D404-0FD6A177FED3}"/>
              </a:ext>
            </a:extLst>
          </p:cNvPr>
          <p:cNvSpPr txBox="1"/>
          <p:nvPr/>
        </p:nvSpPr>
        <p:spPr>
          <a:xfrm>
            <a:off x="9153625" y="4570869"/>
            <a:ext cx="804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Kvinna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Bildobjekt 41">
            <a:extLst>
              <a:ext uri="{FF2B5EF4-FFF2-40B4-BE49-F238E27FC236}">
                <a16:creationId xmlns:a16="http://schemas.microsoft.com/office/drawing/2014/main" id="{B72ED02C-D95E-6D34-911F-538888753B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38401" y="1511242"/>
            <a:ext cx="3600000" cy="2598750"/>
          </a:xfrm>
          <a:prstGeom prst="rect">
            <a:avLst/>
          </a:prstGeom>
        </p:spPr>
      </p:pic>
      <p:sp>
        <p:nvSpPr>
          <p:cNvPr id="10" name="textruta 42">
            <a:extLst>
              <a:ext uri="{FF2B5EF4-FFF2-40B4-BE49-F238E27FC236}">
                <a16:creationId xmlns:a16="http://schemas.microsoft.com/office/drawing/2014/main" id="{8ADD4ECC-DDDB-8096-C929-29555B499FE3}"/>
              </a:ext>
            </a:extLst>
          </p:cNvPr>
          <p:cNvSpPr txBox="1"/>
          <p:nvPr/>
        </p:nvSpPr>
        <p:spPr>
          <a:xfrm>
            <a:off x="8477799" y="1569580"/>
            <a:ext cx="1351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Kvinna </a:t>
            </a:r>
          </a:p>
          <a:p>
            <a:r>
              <a:rPr lang="sv-SE" dirty="0" err="1">
                <a:solidFill>
                  <a:schemeClr val="bg1"/>
                </a:solidFill>
              </a:rPr>
              <a:t>Longitudinel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Normal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50A9C3E-7168-B43F-21AF-DB218A958C9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DDD2325-30F7-427A-9E49-B7AB2F713E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5074A9B-82A5-7966-428C-506A48D0FB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FDAA8E5-D5EE-85ED-CF78-576C5FB8E5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443019D-23C4-6784-E1F0-7207CEB67C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0501284-EC61-AFB0-2892-71F8819561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DB1CD64-A0F8-D891-38C7-4C610C4B53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6F7DE4C-3DA9-94B6-47BC-EFE51B99E1D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C834796C-31F6-D352-39C1-F9C97C8F672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26" action="ppaction://hlinksldjump"/>
            <a:extLst>
              <a:ext uri="{FF2B5EF4-FFF2-40B4-BE49-F238E27FC236}">
                <a16:creationId xmlns:a16="http://schemas.microsoft.com/office/drawing/2014/main" id="{7F938CD1-CA4D-C883-D090-5FC65BB6E090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BC385592-5B43-6DD3-5D1A-FDFACC480F02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9054C05-98EC-2184-AA13-D540532AC21D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6BABE83-1A96-151D-2EF2-461EB436435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7320960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Picture 8" descr="X-ray of a hip joint&#10;&#10;Description automatically generated">
            <a:extLst>
              <a:ext uri="{FF2B5EF4-FFF2-40B4-BE49-F238E27FC236}">
                <a16:creationId xmlns:a16="http://schemas.microsoft.com/office/drawing/2014/main" id="{5A37B809-7C93-EF3E-6579-00BCE67BEC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" t="1846" r="1592" b="22285"/>
          <a:stretch>
            <a:fillRect/>
          </a:stretch>
        </p:blipFill>
        <p:spPr>
          <a:xfrm>
            <a:off x="1774235" y="1391477"/>
            <a:ext cx="6756983" cy="5426024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5D13178-D41B-DA60-C825-72F8E50457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35C4173-FB4F-2559-90BC-CB7E3DD404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F785571-FF84-290C-023E-EDE40728BC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D25F57E-AC19-71D5-71E9-16506A290E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C51AF0-4E40-E905-F236-8960217731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3E98E11-0970-834C-91E6-7E3538AFBE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51C6CD0-BBD8-13BE-F7D2-4672932780F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48A856BE-B501-71B5-0D88-541894986A5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0B8BE924-5673-2F39-7EA5-F6778263D04C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B46295FF-D253-E549-BD90-0327BE871060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716B71C-1ADF-59C9-57D4-037DB4590C5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F248FAB7-951D-7170-07BC-228B517E836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5571711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3521-5217-172C-595B-2ED80709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576D6B6-A131-4DC5-2DD3-DA3EA8EDDD2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987DA7-0994-CEAC-3E2E-62744441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EB324B1-5FB9-1EB7-2710-D6067BB6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AF84B22-4802-EA04-4C71-EFDB73EDB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D2E71490-C889-1CB5-1660-5100C07F35CC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86388576-8278-EA31-D7AA-A0824E9F5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10" name="Picture 9" descr="X-ray of a human leg&#10;&#10;Description automatically generated">
            <a:extLst>
              <a:ext uri="{FF2B5EF4-FFF2-40B4-BE49-F238E27FC236}">
                <a16:creationId xmlns:a16="http://schemas.microsoft.com/office/drawing/2014/main" id="{9A938340-54C7-AC4F-4079-1FF55D85F0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38"/>
          <a:stretch/>
        </p:blipFill>
        <p:spPr>
          <a:xfrm rot="5400000">
            <a:off x="3328433" y="717701"/>
            <a:ext cx="3648585" cy="6757007"/>
          </a:xfrm>
          <a:prstGeom prst="rect">
            <a:avLst/>
          </a:prstGeom>
          <a:effectLst/>
        </p:spPr>
      </p:pic>
      <p:pic>
        <p:nvPicPr>
          <p:cNvPr id="19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ED7D618-B663-09E6-4495-E8A387E4853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7F8011B-DD9D-DFBF-B6B8-64AA12BBA5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BBC335E-8ED6-2066-2728-C4A161E35B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2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7234BD0-633E-3688-CA3F-9B7491254F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3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F7561F7-4CF7-ACAE-848E-BEE6E5DE6B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0F7F7519-A7D0-D508-FFAC-D9D977FC53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6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3B6F263-0061-97B4-9486-61A79771D8B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7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D302110-5977-DF59-55BB-1BD570423DF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9143733E-D37D-5731-6340-52621620579A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53">
            <a:hlinkClick r:id="rId10" action="ppaction://hlinksldjump"/>
            <a:extLst>
              <a:ext uri="{FF2B5EF4-FFF2-40B4-BE49-F238E27FC236}">
                <a16:creationId xmlns:a16="http://schemas.microsoft.com/office/drawing/2014/main" id="{300915EB-EF61-8D1A-3F2C-245D1C2D7004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1798D4E-D085-34E7-BBB9-1799850DA6B9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1" name="TextBox 20">
            <a:extLst>
              <a:ext uri="{FF2B5EF4-FFF2-40B4-BE49-F238E27FC236}">
                <a16:creationId xmlns:a16="http://schemas.microsoft.com/office/drawing/2014/main" id="{DDC5E7C9-8E9F-B83F-72F3-A3A12EF433A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7793856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CT Buk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6" name="Bildobjekt 55">
            <a:extLst>
              <a:ext uri="{FF2B5EF4-FFF2-40B4-BE49-F238E27FC236}">
                <a16:creationId xmlns:a16="http://schemas.microsoft.com/office/drawing/2014/main" id="{7407BB6C-0588-59E2-E79A-7ED5285B81C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2" descr="A close-up of a ct scan&#10;&#10;Description automatically generated">
            <a:extLst>
              <a:ext uri="{FF2B5EF4-FFF2-40B4-BE49-F238E27FC236}">
                <a16:creationId xmlns:a16="http://schemas.microsoft.com/office/drawing/2014/main" id="{FB91F0D7-99D1-9818-4533-ED14F76127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7"/>
          <a:stretch/>
        </p:blipFill>
        <p:spPr bwMode="auto">
          <a:xfrm>
            <a:off x="379637" y="2154263"/>
            <a:ext cx="4571439" cy="396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Bildobjekt 2" descr="A close-up of a ct scan&#10;&#10;Description automatically generated">
            <a:extLst>
              <a:ext uri="{FF2B5EF4-FFF2-40B4-BE49-F238E27FC236}">
                <a16:creationId xmlns:a16="http://schemas.microsoft.com/office/drawing/2014/main" id="{FB91F0D7-99D1-9818-4533-ED14F76127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35"/>
          <a:stretch/>
        </p:blipFill>
        <p:spPr bwMode="auto">
          <a:xfrm>
            <a:off x="5118014" y="2154263"/>
            <a:ext cx="4752279" cy="396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A49AE9E-878C-0DBB-235B-1D05623140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3A453CD-65EB-A1BA-A961-795C0D4BBFC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29EEBAD-D320-4FF2-7959-4E1F4ED22E1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4E08D11-8363-2877-9656-100A17ABEB3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D87B872-7EE2-B36B-9C0B-A48F9285446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02BB0CD-7FBD-7772-F720-27535D21F9D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1EB2872-E024-72F5-52E4-76032B75883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B7DAA1A-E7BB-1F6B-A0F2-566271D26D9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D523398-63F1-F699-FF84-38402BBEA2F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6A73C77B-C903-9818-F5B5-5854B442215B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E1A483A-BB95-71D1-6305-017B7708980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6A1533E-24C3-5436-CA0C-F7FC57F48A9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9951136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B0420BA-5A6E-C6D9-3FAB-0ECE7B4FA6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DF1AEBD-B437-BB36-871A-B5041FC3E2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1C62E7D-C8CB-6737-437E-28FE7A5E246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A5D9EA7-146D-4862-CE36-AA4BB6747D5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2A107DF-85D5-842C-6BB1-A6B61F600C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78CE958-547F-755D-7229-E01B5082D6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F94BCAC-C7B9-3BEE-DA2E-2C65652356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8141C0A-4F4F-2E9A-6E62-3476872FF94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314353A0-8144-6C80-3397-C3D52D67056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EC54D76F-03A0-5882-8968-9313CE8F147B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2F98A93B-234F-6CC6-6C86-B62DE64633BB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07E7A07-FA59-32AF-738E-5023E8B405F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52152F6A-DCCA-C911-965B-B6BDC4E664D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9924806F-AD4C-CD09-77AD-A165B0141B7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088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F25A9B72-AFF8-8AD7-E456-6362B1FE5404}"/>
              </a:ext>
            </a:extLst>
          </p:cNvPr>
          <p:cNvSpPr txBox="1"/>
          <p:nvPr/>
        </p:nvSpPr>
        <p:spPr>
          <a:xfrm>
            <a:off x="354472" y="1783421"/>
            <a:ext cx="520042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Obstetriker genomför undersökning av foster och vaginalt – allt är normalt</a:t>
            </a: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Observeras på IVA med gynekologisk och kirurgisk konsultationer efter att CT visat ett subkapsulärt hematom utan fritt blod. </a:t>
            </a: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Hematomet måste kontrolleras (följas) inför kommande partus  </a:t>
            </a: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Rh profylax genomförs </a:t>
            </a: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Underarmsfrakturer opereras</a:t>
            </a:r>
          </a:p>
        </p:txBody>
      </p:sp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DF87A39E-1881-7D9F-9803-EE2DAEDB4B89}"/>
                </a:ext>
              </a:extLst>
            </p:cNvPr>
            <p:cNvSpPr txBox="1"/>
            <p:nvPr/>
          </p:nvSpPr>
          <p:spPr>
            <a:xfrm>
              <a:off x="11206163" y="5946540"/>
              <a:ext cx="8614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 dirty="0">
                  <a:solidFill>
                    <a:schemeClr val="bg1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</a:rPr>
                <a:t>08</a:t>
              </a:r>
            </a:p>
          </p:txBody>
        </p:sp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7702754" y="5915762"/>
              <a:ext cx="35034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SPECIAL</a:t>
              </a:r>
            </a:p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Circulation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501782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56222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56222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501782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722680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Talar med normal röst, Sat 92 %, AF 28, </a:t>
            </a:r>
          </a:p>
          <a:p>
            <a:r>
              <a:rPr lang="da-DK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BT 110/60, HF 110  GCS 14 (Ö4 V4 M6).</a:t>
            </a:r>
            <a:endParaRPr lang="sv-S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6" y="1891115"/>
            <a:ext cx="5977135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Pålningsskada i buken  i HÖ ljumske. </a:t>
            </a:r>
          </a:p>
          <a:p>
            <a:pPr>
              <a:buClr>
                <a:schemeClr val="dk1"/>
              </a:buClr>
              <a:buSzPts val="2800"/>
            </a:pPr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Armeringsjärnet sitter kvar.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636091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40-årig kvinna fallit från tak två våningar under byggarbete och landade på en hög armeringsjärn. Losstagnings tid 30 min.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2732" y="4748337"/>
            <a:ext cx="596737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mask. Upprepade doser Morfin 5 mg IV, totalt 20 mg. PVK HÖ arm.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37CA9AFD-03EE-1804-A6AA-4FB0379497E7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149864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2122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82CD24AD-4659-FAFA-AA8A-308F6BBF8E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03523B4-3823-4CF8-8C09-8939969F68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3CB82AD-7B49-CCFE-3A2B-D0AD291E8C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C31FDD5-1202-8F44-2956-53F1284EFF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4C1D75C-A3B1-794D-6F94-966B39051A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1774991-04B8-4875-3EAB-7057AC28C4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88FF604-2297-3C58-4E2B-BA3772F910D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A6AE7C6-860F-0D55-90FF-62BE29D0070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9D39856A-43C8-6190-3885-C94D766D81AF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FFDE1274-041C-F56C-1FFE-F3557269C33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068CAB8-A99F-BF9C-1E06-F0CC6D212BB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F3B4010-068C-8827-5A19-32ACAE4D4BE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2" descr="A x-ray of a person's chest&#10;&#10;Description automatically generated">
            <a:extLst>
              <a:ext uri="{FF2B5EF4-FFF2-40B4-BE49-F238E27FC236}">
                <a16:creationId xmlns:a16="http://schemas.microsoft.com/office/drawing/2014/main" id="{F92988A4-2930-CAF6-55B7-EDCA432C6363}"/>
              </a:ext>
            </a:extLst>
          </p:cNvPr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" t="2129" r="3820"/>
          <a:stretch>
            <a:fillRect/>
          </a:stretch>
        </p:blipFill>
        <p:spPr>
          <a:xfrm>
            <a:off x="1756322" y="1421177"/>
            <a:ext cx="6792808" cy="5412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78575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3EB5876-6FDF-7567-965F-B17529E8ED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834" y="1441441"/>
            <a:ext cx="6401785" cy="5416559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D96745D-B7C0-E32A-0F61-CA3028D1A3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332A0FE-3163-AA91-6894-472A2D4BF6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566B158-ABFD-AA5B-5BE5-2830DE5D59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4FA224E-A0FE-DAA9-4543-4E9087B0B6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57DE038-E3FB-6469-D87B-C6492B3E22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0A840DD-9ED2-25C0-E1DC-4C8D7F3CE6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963BF7A-C344-7CEA-B83A-EC8067B5380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88D09491-2143-A5B6-7EB6-B3E17AC8742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9D048EB1-9E04-C06E-C502-18F6C27C8BF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26A2048-9BFD-644E-2E57-6760122DD08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16ABE482-AF96-B105-288F-449E7CD8E28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3342A1AA-44B3-8782-2638-E59C8CC1B4FC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83636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AC13AFFD-4161-C73D-CE7E-3F7A1CC330A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B8C1AF1-74D4-2D99-5E5F-5AF9B8C435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8352B06-2D91-6024-458E-4F3216BB65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F511E26-5EB3-13B7-23CB-1D77964DF6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D576979-F632-9432-137F-439381F232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4E5CFFB-D2EE-5CAF-6F3F-8C51A8D0D0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C31B49F-69A5-EE70-80A7-9961003E183C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2A1B66F-B7D2-4AA2-A9EE-D6026C5A5D1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6AAC0F1-F055-A791-E0DE-38A842F065CB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B7267E-E96E-48FA-2F51-E806BD2F948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CD6BCBD-1FF6-C3A9-1646-761BE1112C7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1C3DA33A-79E7-4170-F879-34F80EAAEACC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11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7EA712D-92E2-7664-EDF2-839245BBDE4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B940341-EA03-AA15-B98D-C61A757E62F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C2A2E23-BFAE-5C99-5B45-6D396B119B3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85BE916-97DE-CDED-DCAB-CF2786DF6C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2145AA4-9480-5DE1-B5D8-61F9082091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3494EBA-5079-5E98-A074-A5267AF2EE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EC96044-91F0-CD4C-6306-A77BB6D877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6974416-CDBE-D87C-E112-0CDC40B43B8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A7280184-E606-2230-2402-60B88EA8C76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4BAF7634-63A4-7449-3C9D-076E0616C9A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995C48F5-A515-E888-D809-6EA24E6C4112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954DE35-3630-D58A-1BC5-3DA01ED95915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91159-8A27-B98B-3441-0DE4A85641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0BBAF42-97C8-5848-E310-443151A6BA9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15B7853-7055-7347-69EB-23898C4BC5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B76D3A9-E8BF-FE37-3B2C-90F6428164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4F52AE6-48C3-796F-A769-EFD0FC3FEC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F8050B3-DD9F-0A85-9E46-42F7F13006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1B539E5-B4AF-56C7-704A-8614ACE9DC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56EA4933-D805-6160-7832-DFFDCA15139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5A1BBFB-1213-6059-40EF-49A975179156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EF52D26A-F614-562E-EA3D-4B0C5B69A11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FABF8973-EDE4-2916-3471-06D02AD8CE53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AC77FC9-C1E6-9A7C-837A-25527754FA0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2AFE7D3-67F0-DC5E-406F-512C7B9D209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53">
            <a:hlinkClick r:id="rId29" action="ppaction://hlinksldjump"/>
            <a:extLst>
              <a:ext uri="{FF2B5EF4-FFF2-40B4-BE49-F238E27FC236}">
                <a16:creationId xmlns:a16="http://schemas.microsoft.com/office/drawing/2014/main" id="{85789F94-EF71-CB1F-48AA-51BF6D3F9E6F}"/>
              </a:ext>
            </a:extLst>
          </p:cNvPr>
          <p:cNvPicPr preferRelativeResize="0">
            <a:picLocks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295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33C212C-FADF-0A6C-3DC8-0ACE54F280C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D40FA02-1863-3C00-08EA-BECC185719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B17F239-8113-B118-592C-F3B9CF39AF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4FA45EE-78F2-E0CC-CC0F-D45662A8B4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98CEC5E-6FC4-DAE7-FCCF-C650996DA4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E6AAD60-9495-A8C6-E8DD-AA27C99500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92AB2F1-4CFA-5120-38F3-860EE275F7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69DE45B-9F26-2740-21A1-BE5E8F131EC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A5996D12-7457-2342-8F1B-F372EDAF262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4A6FC7B3-962A-92F0-3139-04EFB90F1387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B028594-7518-6D63-71EB-CFFD61D3B88B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46F5DD8B-F50B-3562-E194-040E13ED90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C18F3817-FEF6-476C-594F-471209B7018B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17376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78FA5E9-5813-F1D7-E737-6960B013D02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B62DD09-FD9D-B27E-65EA-BA43E49EC9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34717B8-9281-0FF3-387D-9CF26C2120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6A71780-493F-670D-032C-37374EA1F90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932994F-F633-2794-BB7A-C1C2FA8005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15AFA35-E159-1C20-F16F-079A3E69B0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1565253-1626-AF8D-5738-2FFFB78C740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5173E36-5737-6F90-3B4C-B5E9DDCBE356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002C2FBA-7B9D-5E11-563A-E252C40D28D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0E23B97D-FE4E-7C34-ECD2-DCFBA9787481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CBFECD-10BE-1AD3-A989-CB95B1A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06AC6E9-56BA-C65B-5D3E-3212907698D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5DA9A6E9-5636-AB55-E1AF-D39D7D1082CE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654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347601-55ED-3912-02FC-1991DB20D73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30746DB-E59F-C330-63E4-CBEEA667D5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E00B907-A52F-91FE-A6B2-9A1D474732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DF90B9C-CA54-5D71-0A22-0C2D678F1B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B03C06B-3A49-85E9-4E30-AD4A9CE3C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67A8DBA-A1B0-288D-2D03-6E179B03FB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588ED70-D661-E0E5-57F6-0C5A02DACE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42088B5-1DB7-82E2-D4E5-AEFDA87080D5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7564332-47B5-AB45-6410-6D914B07BC3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79D217F-69CE-23C7-3C8A-14C521955C0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AD1F2BE-19DA-ABE4-3F6C-D5C1C1D5609E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2EEEC28-1AD6-0469-DAF0-B26E4D0985F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C1DD0E62-5C57-7A8C-CDCE-CCB689C0299B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55189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1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3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5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6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2C1722C-9425-1E7B-48F4-2292838D056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7ACE522-1014-6A2D-F4B2-BAD0E475C9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BD7ABDE-2B62-9CCC-BD97-F7CE7444619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860CE83-A96F-9AA3-AF61-031C90BE2D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F6D3798-FB95-741F-1DA9-80693B85A5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2E1C3DA-4FDA-92D1-5EE4-BC8E7868920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6A69B54-7698-B333-FCE4-247C37EE37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46CE05A-2058-8513-94CE-1706A44B27F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78C7FDDA-304C-A713-1078-E4E2E1F431C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E4C39958-9217-EFE7-2E5B-94A703BC0BA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11771FF-13A2-6585-C352-9FCCAF96E495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DC9EB55-82D9-FA34-C830-B23E22A7DE1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WhatsApp Video 2026-04-21 at 20.31.34">
            <a:hlinkClick r:id="" action="ppaction://media"/>
            <a:extLst>
              <a:ext uri="{FF2B5EF4-FFF2-40B4-BE49-F238E27FC236}">
                <a16:creationId xmlns:a16="http://schemas.microsoft.com/office/drawing/2014/main" id="{E2DAF753-22AC-C1B9-9EA6-2190FC8A8EA6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22" name="Bildobjekt 53">
            <a:hlinkClick r:id="rId29" action="ppaction://hlinksldjump"/>
            <a:extLst>
              <a:ext uri="{FF2B5EF4-FFF2-40B4-BE49-F238E27FC236}">
                <a16:creationId xmlns:a16="http://schemas.microsoft.com/office/drawing/2014/main" id="{DF67FE42-FB95-05FE-97E0-BBA5CA311A93}"/>
              </a:ext>
            </a:extLst>
          </p:cNvPr>
          <p:cNvPicPr preferRelativeResize="0">
            <a:picLocks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926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 descr="En bild som visar blötdjur, mörk, krater&#10;&#10;Automatiskt genererad beskrivning">
            <a:extLst>
              <a:ext uri="{FF2B5EF4-FFF2-40B4-BE49-F238E27FC236}">
                <a16:creationId xmlns:a16="http://schemas.microsoft.com/office/drawing/2014/main" id="{D089F3A1-956C-0669-3032-2BC35A15DCDB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B451AF7-D35D-A524-A09B-EFB0E42C91D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965A0E8-3183-AB1E-4C46-EE4017A968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90DE112-13C3-A240-3F0B-161D18C316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A935D8C-79F1-D342-3DFE-73BA072D0B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D48A61C-D6C4-95ED-C93B-5188CCD509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136CB09-7611-E8F0-DED3-1922D60687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42C6131-7B05-627A-D9E4-7018CC7286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4F0822E-CA35-4C3B-681C-0E2CDBED6C0C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B89C71F8-01A3-0EEE-9ADA-10BAD37DCAB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0FE15B9-7B85-8146-BBAF-7E0AFD83F40F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C7AE080-34C9-7237-9394-826E32095AA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C552C3B2-F496-B6DD-8528-E21D8438E16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B652E809-9E82-F218-01FD-9911E0A10AE9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79401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latshållare för innehåll 4">
            <a:extLst>
              <a:ext uri="{FF2B5EF4-FFF2-40B4-BE49-F238E27FC236}">
                <a16:creationId xmlns:a16="http://schemas.microsoft.com/office/drawing/2014/main" id="{D2D1DC3A-591F-7867-4977-469564ED2E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130" cy="3092400"/>
          </a:xfrm>
        </p:spPr>
      </p:pic>
      <p:pic>
        <p:nvPicPr>
          <p:cNvPr id="5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6F429E-478A-F639-9D4A-4C9C1F15C01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56B1CA7-29C7-92B8-1EA1-FE46581CDE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A6D478B-5503-9513-D199-12DE44B473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4C10142-975A-DDAA-3B85-F0A3D9D15E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4BD8A12-6392-3AA2-081B-ECA500FBB3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046DC31-3CE0-2823-EF3D-0812890742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A1BBB0B-2CE7-232F-7D5D-E533AEA6D1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5558B5F-E1A0-AA15-CF2C-80BC53450CD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8DC5FB6-D12A-38A3-30BC-7C531CCFF2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0D17C0EC-ECBB-39F9-403C-828EA8641C40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3CB7DB3-42D5-FED2-2759-8DCB26F73663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C624D45E-09E8-2B7B-B11D-B15356CEDCB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14117399-E09B-4269-0915-91ED25256675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60553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3" name="Grupp 38">
            <a:extLst>
              <a:ext uri="{FF2B5EF4-FFF2-40B4-BE49-F238E27FC236}">
                <a16:creationId xmlns:a16="http://schemas.microsoft.com/office/drawing/2014/main" id="{25CDCEC2-4492-1EB9-DFC7-EF7BBF4566BA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2995049" y="5753939"/>
            <a:chExt cx="3275544" cy="2160000"/>
          </a:xfrm>
        </p:grpSpPr>
        <p:pic>
          <p:nvPicPr>
            <p:cNvPr id="4" name="Bildobjekt 24" descr="En bild som visar text, silhuett&#10;&#10;Automatiskt genererad beskrivning">
              <a:extLst>
                <a:ext uri="{FF2B5EF4-FFF2-40B4-BE49-F238E27FC236}">
                  <a16:creationId xmlns:a16="http://schemas.microsoft.com/office/drawing/2014/main" id="{924B1438-C22E-DFA5-39E3-603E614F8ACB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0593" y="5753939"/>
              <a:ext cx="3240000" cy="2160000"/>
            </a:xfrm>
            <a:prstGeom prst="rect">
              <a:avLst/>
            </a:prstGeom>
          </p:spPr>
        </p:pic>
        <p:pic>
          <p:nvPicPr>
            <p:cNvPr id="6" name="Bildobjekt 30">
              <a:extLst>
                <a:ext uri="{FF2B5EF4-FFF2-40B4-BE49-F238E27FC236}">
                  <a16:creationId xmlns:a16="http://schemas.microsoft.com/office/drawing/2014/main" id="{35788EE3-16FD-A069-295E-E609FD2ED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5049" y="5855290"/>
              <a:ext cx="769027" cy="346003"/>
            </a:xfrm>
            <a:prstGeom prst="rect">
              <a:avLst/>
            </a:prstGeom>
          </p:spPr>
        </p:pic>
      </p:grpSp>
      <p:pic>
        <p:nvPicPr>
          <p:cNvPr id="7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CBDF06E-3A60-2E9E-2663-AAC82EB968D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24CC964-8543-6FD6-41F6-4041B43753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741B761-D185-6960-5AC6-2B09F8F143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C3138ED-35D4-7E43-7F32-E3F658FA82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8A1DCFA-C709-3FD1-F8AA-45333364BF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15EA903-56AE-873E-F3BA-5630856541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689F875-BBFE-97E4-BD85-1408C9772B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630AB12-1C27-523B-B935-80AD838F9697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B82B13FF-FC3C-E166-0C6D-BCB27518C9C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8E0D9EC7-AA92-75BE-C512-A42812C4ABC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78C6B48-4657-5E07-5F46-8E171AA1E83A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530791-9F43-E347-96AB-2A278FA95E6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DAE4D2BC-535B-FA44-DDC1-E0588D65CB30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607508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1B369-D47E-695C-604A-7C297B40B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A868FC2C-23E7-42FC-4360-FD6592C308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34B42E8-B09D-F281-22D5-0AB1C0B63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DC35BC05-CBE4-66FB-8618-1A0EB44D2757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0728BB3-2AAE-1E87-4BA3-FF5E3C733D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58" name="Bildobjekt 57">
            <a:extLst>
              <a:ext uri="{FF2B5EF4-FFF2-40B4-BE49-F238E27FC236}">
                <a16:creationId xmlns:a16="http://schemas.microsoft.com/office/drawing/2014/main" id="{8CA0CFE3-D2F4-8022-F9F4-16EA5C240B0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697527" y="201894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D776FB9-6052-96ED-BC38-DBB44A33B718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9DB1E1A6-035E-5BF0-EB00-861B532B0F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1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E1CE8E4-7B8D-4D60-0F4B-691C48268E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223D518-B61B-3738-C8B5-294C303C24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57DB605-5CC0-2094-409B-CAAFD5A935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7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B3AB96A-4E56-CC25-0929-3BC958EE1F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8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C9CB132-ACC4-7638-9679-65F56A2B53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9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BDFC01F-C204-A155-8DBE-5522FBC6E4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75B77C1-85B0-5E8A-E8D6-1DE2076931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1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AFD505-36C5-ED12-3D76-B4CFE0B37E1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2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4E76B79-806B-CEEC-5ABF-8C273D146B6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Bildobjekt 22">
            <a:hlinkClick r:id="rId9" action="ppaction://hlinksldjump"/>
            <a:extLst>
              <a:ext uri="{FF2B5EF4-FFF2-40B4-BE49-F238E27FC236}">
                <a16:creationId xmlns:a16="http://schemas.microsoft.com/office/drawing/2014/main" id="{E902D16A-BA61-E21E-ADC6-D82DBFA316CE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19" descr="A white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B7BAE57-A035-75B6-0AAB-82AF8562D0D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" name="TextBox 20">
            <a:extLst>
              <a:ext uri="{FF2B5EF4-FFF2-40B4-BE49-F238E27FC236}">
                <a16:creationId xmlns:a16="http://schemas.microsoft.com/office/drawing/2014/main" id="{A51415E0-63B1-5AAE-56D7-9B44EEAAA31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2" descr="A x-ray of a person's chest&#10;&#10;Description automatically generated">
            <a:extLst>
              <a:ext uri="{FF2B5EF4-FFF2-40B4-BE49-F238E27FC236}">
                <a16:creationId xmlns:a16="http://schemas.microsoft.com/office/drawing/2014/main" id="{6E587ECF-6912-E13C-96E3-D67E14E9A062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1390" r="2279"/>
          <a:stretch>
            <a:fillRect/>
          </a:stretch>
        </p:blipFill>
        <p:spPr>
          <a:xfrm>
            <a:off x="1580035" y="1381845"/>
            <a:ext cx="7145383" cy="54520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77710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3B2FAF93-7F08-998A-5BEA-875A7A6E6B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7BDAFD3-A853-8DA1-1427-9276B185C8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47FACCE-90E2-3658-5EF1-A817585968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2B890E0-412A-5B2C-3440-34226E49E1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38B4783-15C3-D45B-EE0F-8CE852FE12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94BBB69-3E91-20DF-B47E-FC7055AE016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B6EAA09-2A6C-27F7-61F3-9EF094BC1DE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B565E3F-5376-ECAC-8CD1-284515CDD90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A0D39003-546C-6D4F-BAAF-C916C511A53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C66DE670-7550-E2F8-8FBA-5E53FCD5157E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5473840-734E-2CE3-CF09-355EB31D88A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CC621AD3-DCC5-D4FD-6FEF-9CD96182D68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40763D73-0517-4A74-D6EC-51A9DBC6229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  <p:pic>
        <p:nvPicPr>
          <p:cNvPr id="18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DE4C7FCE-A907-20A0-C213-8626FAC196B2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76770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D00B4B7-3952-13B1-081E-F5802A55AEC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31038CC-7E12-52B9-80AC-3176734684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2FE14BB-659A-E2FC-9557-28B2AA5523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D81E57B-1D40-2042-4FB4-788E463EC6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F6713F6-8F31-6A81-88D5-0460E54F6C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32018A3-EF92-8FBF-C80B-62EB14921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6B8EF9B-2DD4-E81F-252B-1AF82FDA68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134E7F-44F0-701D-FF68-316625419E0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5F79559A-562C-8B17-2BCD-6E51D1EF48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C7CE53B-8F7A-C869-59C1-977037D9C40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08897FBB-F4C0-FD3B-68C2-02E08B26C99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0E4769A-E637-D9E0-22F0-D5DBC7D9E824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DA2A015-8171-F4B8-941D-03AF0A7470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20D8C-8E2B-97ED-AA9B-EECD4428D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B5606A-E48D-188D-5A7C-870A8C488027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3A13AE-53F1-3AB2-613C-6D32CB9FBF13}"/>
              </a:ext>
            </a:extLst>
          </p:cNvPr>
          <p:cNvSpPr txBox="1"/>
          <p:nvPr/>
        </p:nvSpPr>
        <p:spPr>
          <a:xfrm>
            <a:off x="393758" y="3950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D2DCC3-FF8D-37D4-7296-D40D08166A8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4D87ADF-2091-BADF-BA86-C1983E9EF531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BB8B673-CF4E-38C9-D7B2-0AAA019A807A}"/>
              </a:ext>
            </a:extLst>
          </p:cNvPr>
          <p:cNvSpPr txBox="1"/>
          <p:nvPr/>
        </p:nvSpPr>
        <p:spPr>
          <a:xfrm>
            <a:off x="23960" y="1633050"/>
            <a:ext cx="5783671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" sz="2200" dirty="0">
                <a:solidFill>
                  <a:schemeClr val="accent1">
                    <a:lumMod val="50000"/>
                  </a:schemeClr>
                </a:solidFill>
              </a:rPr>
              <a:t>Patienten genomgår en akutrumsthorakotomi där hemoperikardium påvisas och evakueras. </a:t>
            </a:r>
            <a:endParaRPr lang="en-SE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" sz="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 lang="en-SE" sz="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" sz="2200" dirty="0">
                <a:solidFill>
                  <a:schemeClr val="accent1">
                    <a:lumMod val="50000"/>
                  </a:schemeClr>
                </a:solidFill>
              </a:rPr>
              <a:t>Patienten intuberas på akutrummet och blodtransfusionen eskaleras till massivt transfusionsprotokoll (MTP). Fibrinogen administreras och koagulationsstatus följs med ROTEM.</a:t>
            </a:r>
            <a:endParaRPr lang="en-SE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endParaRPr lang="en-SE" sz="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" sz="2200" dirty="0">
                <a:solidFill>
                  <a:schemeClr val="accent1">
                    <a:lumMod val="50000"/>
                  </a:schemeClr>
                </a:solidFill>
              </a:rPr>
              <a:t>Fynd på Op: Tunntarmsperforationer, urinblåselaceration samt rektumskada. Ingen större kärlskada identifieras.       Rektumskadan föranleder stapling av tjocktarmen och tunntarmen staplas på flera ställen. Urinblåseskadan sutureras och VAC PAC anläggs inför planerad second look-operation.</a:t>
            </a:r>
            <a:endParaRPr lang="en-SE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AFD43841-F12C-B8E4-7A58-912195778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61" y="17251"/>
            <a:ext cx="6309679" cy="4179532"/>
          </a:xfrm>
          <a:prstGeom prst="rect">
            <a:avLst/>
          </a:prstGeom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C5C9060A-FF77-0E8B-3C51-B29C18D0E5A9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4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3692277C-1C77-8E44-86DA-E520085C4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0F349B8C-B099-D443-03D0-D72AB6952E8C}"/>
                </a:ext>
              </a:extLst>
            </p:cNvPr>
            <p:cNvSpPr txBox="1"/>
            <p:nvPr/>
          </p:nvSpPr>
          <p:spPr>
            <a:xfrm>
              <a:off x="11206163" y="5946540"/>
              <a:ext cx="8614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dirty="0">
                  <a:solidFill>
                    <a:schemeClr val="bg1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</a:rPr>
                <a:t>08</a:t>
              </a:r>
            </a:p>
          </p:txBody>
        </p:sp>
        <p:pic>
          <p:nvPicPr>
            <p:cNvPr id="13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66273405-528C-F2F8-1F41-230F3D912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9">
              <a:extLst>
                <a:ext uri="{FF2B5EF4-FFF2-40B4-BE49-F238E27FC236}">
                  <a16:creationId xmlns:a16="http://schemas.microsoft.com/office/drawing/2014/main" id="{99C81BDD-B7ED-E449-47F0-4717D8CFC26E}"/>
                </a:ext>
              </a:extLst>
            </p:cNvPr>
            <p:cNvSpPr txBox="1"/>
            <p:nvPr/>
          </p:nvSpPr>
          <p:spPr>
            <a:xfrm>
              <a:off x="7702754" y="5915762"/>
              <a:ext cx="35034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SPECIAL</a:t>
              </a:r>
            </a:p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Circulation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EC96774B-E1DE-8D37-03AE-0B83BC7CA5F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The image depicts a stylized red cross with a white ambulance and a medical cross, enclosed in a circular logo with a red arrow pointing to it.&#10;&#10;AI-generated content may be incorrect.">
            <a:hlinkClick r:id="rId7" action="ppaction://hlinksldjump"/>
            <a:extLst>
              <a:ext uri="{FF2B5EF4-FFF2-40B4-BE49-F238E27FC236}">
                <a16:creationId xmlns:a16="http://schemas.microsoft.com/office/drawing/2014/main" id="{6A7C1B6E-CF1E-DE16-4AD0-2231072334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054" y="4085542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352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4652964" y="2378670"/>
            <a:ext cx="20158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3121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D9574F6-9F0A-2B60-F745-76C0B3DD1C6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C0AD231-0A13-1D57-E218-A082B523A1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B5E3A46-F1DE-611D-2CA1-38F65EBF82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28EA5F6-F9AD-5E9E-04C9-10CF60B17B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53EA049-844A-6EB8-1909-40320CB078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FFBBE33-0313-F2D6-3B01-DA9B17384B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B3F13DF-701F-7BD2-8E11-E7518E72C2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42BE3F1-A91C-42C6-8FCE-E3C05BDBBD9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D9D9983-9B4B-0C67-EC09-40BC8B50627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E5B413B6-EC4C-DE78-68EA-AC78E3CAA5E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D900E9F6-7944-CBB2-D7EF-1485DC1844F5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0DCC3BE-58A2-9B82-A5DB-E87E038DEAC4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9DBE218-179D-4B6E-C6AE-87CB7022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1358</Words>
  <Application>Microsoft Office PowerPoint</Application>
  <PresentationFormat>Bredbild</PresentationFormat>
  <Paragraphs>411</Paragraphs>
  <Slides>82</Slides>
  <Notes>82</Notes>
  <HiddenSlides>0</HiddenSlides>
  <MMClips>11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82</vt:i4>
      </vt:variant>
    </vt:vector>
  </HeadingPairs>
  <TitlesOfParts>
    <vt:vector size="92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Play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33</cp:revision>
  <cp:lastPrinted>2026-02-12T16:16:56Z</cp:lastPrinted>
  <dcterms:created xsi:type="dcterms:W3CDTF">2025-09-29T18:06:07Z</dcterms:created>
  <dcterms:modified xsi:type="dcterms:W3CDTF">2026-08-19T06:02:35Z</dcterms:modified>
</cp:coreProperties>
</file>