
<file path=[Content_Types].xml><?xml version="1.0" encoding="utf-8"?>
<Types xmlns="http://schemas.openxmlformats.org/package/2006/content-types">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tags/tag2.xml" ContentType="application/vnd.openxmlformats-officedocument.presentationml.tags+xml"/>
  <Override PartName="/ppt/notesSlides/notesSlide31.xml" ContentType="application/vnd.openxmlformats-officedocument.presentationml.notesSlide+xml"/>
  <Override PartName="/ppt/tags/tag3.xml" ContentType="application/vnd.openxmlformats-officedocument.presentationml.tags+xml"/>
  <Override PartName="/ppt/notesSlides/notesSlide32.xml" ContentType="application/vnd.openxmlformats-officedocument.presentationml.notesSlide+xml"/>
  <Override PartName="/ppt/tags/tag4.xml" ContentType="application/vnd.openxmlformats-officedocument.presentationml.tags+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tags/tag5.xml" ContentType="application/vnd.openxmlformats-officedocument.presentationml.tags+xml"/>
  <Override PartName="/ppt/notesSlides/notesSlide55.xml" ContentType="application/vnd.openxmlformats-officedocument.presentationml.notesSlide+xml"/>
  <Override PartName="/ppt/tags/tag6.xml" ContentType="application/vnd.openxmlformats-officedocument.presentationml.tags+xml"/>
  <Override PartName="/ppt/notesSlides/notesSlide5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8"/>
  </p:notesMasterIdLst>
  <p:handoutMasterIdLst>
    <p:handoutMasterId r:id="rId59"/>
  </p:handoutMasterIdLst>
  <p:sldIdLst>
    <p:sldId id="711" r:id="rId2"/>
    <p:sldId id="624" r:id="rId3"/>
    <p:sldId id="625" r:id="rId4"/>
    <p:sldId id="626" r:id="rId5"/>
    <p:sldId id="627" r:id="rId6"/>
    <p:sldId id="633" r:id="rId7"/>
    <p:sldId id="634" r:id="rId8"/>
    <p:sldId id="622" r:id="rId9"/>
    <p:sldId id="635" r:id="rId10"/>
    <p:sldId id="641" r:id="rId11"/>
    <p:sldId id="595" r:id="rId12"/>
    <p:sldId id="669" r:id="rId13"/>
    <p:sldId id="646" r:id="rId14"/>
    <p:sldId id="660" r:id="rId15"/>
    <p:sldId id="661" r:id="rId16"/>
    <p:sldId id="663" r:id="rId17"/>
    <p:sldId id="662" r:id="rId18"/>
    <p:sldId id="664" r:id="rId19"/>
    <p:sldId id="665" r:id="rId20"/>
    <p:sldId id="666" r:id="rId21"/>
    <p:sldId id="667" r:id="rId22"/>
    <p:sldId id="668" r:id="rId23"/>
    <p:sldId id="640" r:id="rId24"/>
    <p:sldId id="642" r:id="rId25"/>
    <p:sldId id="605" r:id="rId26"/>
    <p:sldId id="670" r:id="rId27"/>
    <p:sldId id="671" r:id="rId28"/>
    <p:sldId id="673" r:id="rId29"/>
    <p:sldId id="643" r:id="rId30"/>
    <p:sldId id="271" r:id="rId31"/>
    <p:sldId id="644" r:id="rId32"/>
    <p:sldId id="645" r:id="rId33"/>
    <p:sldId id="257" r:id="rId34"/>
    <p:sldId id="679" r:id="rId35"/>
    <p:sldId id="682" r:id="rId36"/>
    <p:sldId id="650" r:id="rId37"/>
    <p:sldId id="683" r:id="rId38"/>
    <p:sldId id="684" r:id="rId39"/>
    <p:sldId id="615" r:id="rId40"/>
    <p:sldId id="680" r:id="rId41"/>
    <p:sldId id="685" r:id="rId42"/>
    <p:sldId id="686" r:id="rId43"/>
    <p:sldId id="689" r:id="rId44"/>
    <p:sldId id="690" r:id="rId45"/>
    <p:sldId id="691" r:id="rId46"/>
    <p:sldId id="692" r:id="rId47"/>
    <p:sldId id="693" r:id="rId48"/>
    <p:sldId id="694" r:id="rId49"/>
    <p:sldId id="695" r:id="rId50"/>
    <p:sldId id="696" r:id="rId51"/>
    <p:sldId id="697" r:id="rId52"/>
    <p:sldId id="687" r:id="rId53"/>
    <p:sldId id="688" r:id="rId54"/>
    <p:sldId id="580" r:id="rId55"/>
    <p:sldId id="708" r:id="rId56"/>
    <p:sldId id="709" r:id="rId57"/>
  </p:sldIdLst>
  <p:sldSz cx="12192000" cy="6858000"/>
  <p:notesSz cx="7104063" cy="10234613"/>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52D5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0222AC4-849C-4C66-B1FF-B0F22D4F6073}" v="22" dt="2026-05-31T16:56:48.5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899" autoAdjust="0"/>
    <p:restoredTop sz="75654" autoAdjust="0"/>
  </p:normalViewPr>
  <p:slideViewPr>
    <p:cSldViewPr snapToGrid="0">
      <p:cViewPr varScale="1">
        <p:scale>
          <a:sx n="62" d="100"/>
          <a:sy n="62" d="100"/>
        </p:scale>
        <p:origin x="984" y="58"/>
      </p:cViewPr>
      <p:guideLst/>
    </p:cSldViewPr>
  </p:slideViewPr>
  <p:notesTextViewPr>
    <p:cViewPr>
      <p:scale>
        <a:sx n="125" d="100"/>
        <a:sy n="125" d="100"/>
      </p:scale>
      <p:origin x="0" y="0"/>
    </p:cViewPr>
  </p:notesTextViewPr>
  <p:sorterViewPr>
    <p:cViewPr>
      <p:scale>
        <a:sx n="104" d="100"/>
        <a:sy n="104" d="100"/>
      </p:scale>
      <p:origin x="0" y="-287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microsoft.com/office/2015/10/relationships/revisionInfo" Target="revisionInfo.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handoutMaster" Target="handoutMasters/handout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D08DD994-44EA-79A4-D295-4EBCE72FE3A2}"/>
              </a:ext>
            </a:extLst>
          </p:cNvPr>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616F383C-73F2-410C-553A-5BE5C09960CD}"/>
              </a:ext>
            </a:extLst>
          </p:cNvPr>
          <p:cNvSpPr>
            <a:spLocks noGrp="1"/>
          </p:cNvSpPr>
          <p:nvPr>
            <p:ph type="dt" sz="quarter" idx="1"/>
          </p:nvPr>
        </p:nvSpPr>
        <p:spPr>
          <a:xfrm>
            <a:off x="4024313" y="0"/>
            <a:ext cx="3078162" cy="512763"/>
          </a:xfrm>
          <a:prstGeom prst="rect">
            <a:avLst/>
          </a:prstGeom>
        </p:spPr>
        <p:txBody>
          <a:bodyPr vert="horz" lIns="91440" tIns="45720" rIns="91440" bIns="45720" rtlCol="0"/>
          <a:lstStyle>
            <a:lvl1pPr algn="r">
              <a:defRPr sz="1200"/>
            </a:lvl1pPr>
          </a:lstStyle>
          <a:p>
            <a:fld id="{837AA8CA-51C2-48A3-84D8-E11D5CC0F99C}" type="datetimeFigureOut">
              <a:rPr lang="sv-SE" smtClean="0"/>
              <a:t>2026-08-18</a:t>
            </a:fld>
            <a:endParaRPr lang="sv-SE"/>
          </a:p>
        </p:txBody>
      </p:sp>
      <p:sp>
        <p:nvSpPr>
          <p:cNvPr id="4" name="Platshållare för sidfot 3">
            <a:extLst>
              <a:ext uri="{FF2B5EF4-FFF2-40B4-BE49-F238E27FC236}">
                <a16:creationId xmlns:a16="http://schemas.microsoft.com/office/drawing/2014/main" id="{38E8C42D-2935-0631-47EE-6587E99B85E4}"/>
              </a:ext>
            </a:extLst>
          </p:cNvPr>
          <p:cNvSpPr>
            <a:spLocks noGrp="1"/>
          </p:cNvSpPr>
          <p:nvPr>
            <p:ph type="ftr" sz="quarter" idx="2"/>
          </p:nvPr>
        </p:nvSpPr>
        <p:spPr>
          <a:xfrm>
            <a:off x="0" y="9721850"/>
            <a:ext cx="3078163" cy="512763"/>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2E99F6ED-EAEA-BF42-2B43-0DC98BCE982E}"/>
              </a:ext>
            </a:extLst>
          </p:cNvPr>
          <p:cNvSpPr>
            <a:spLocks noGrp="1"/>
          </p:cNvSpPr>
          <p:nvPr>
            <p:ph type="sldNum" sz="quarter" idx="3"/>
          </p:nvPr>
        </p:nvSpPr>
        <p:spPr>
          <a:xfrm>
            <a:off x="4024313" y="9721850"/>
            <a:ext cx="3078162" cy="512763"/>
          </a:xfrm>
          <a:prstGeom prst="rect">
            <a:avLst/>
          </a:prstGeom>
        </p:spPr>
        <p:txBody>
          <a:bodyPr vert="horz" lIns="91440" tIns="45720" rIns="91440" bIns="45720" rtlCol="0" anchor="b"/>
          <a:lstStyle>
            <a:lvl1pPr algn="r">
              <a:defRPr sz="1200"/>
            </a:lvl1pPr>
          </a:lstStyle>
          <a:p>
            <a:fld id="{A5D166E9-E4CD-4615-863D-0AF70D86AC6D}" type="slidenum">
              <a:rPr lang="sv-SE" smtClean="0"/>
              <a:t>‹#›</a:t>
            </a:fld>
            <a:endParaRPr lang="sv-SE"/>
          </a:p>
        </p:txBody>
      </p:sp>
    </p:spTree>
    <p:extLst>
      <p:ext uri="{BB962C8B-B14F-4D97-AF65-F5344CB8AC3E}">
        <p14:creationId xmlns:p14="http://schemas.microsoft.com/office/powerpoint/2010/main" val="172899542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3508"/>
          </a:xfrm>
          <a:prstGeom prst="rect">
            <a:avLst/>
          </a:prstGeom>
        </p:spPr>
        <p:txBody>
          <a:bodyPr vert="horz" lIns="99075" tIns="49538" rIns="99075" bIns="49538" rtlCol="0"/>
          <a:lstStyle>
            <a:lvl1pPr algn="l">
              <a:defRPr sz="1300"/>
            </a:lvl1pPr>
          </a:lstStyle>
          <a:p>
            <a:endParaRPr lang="sv-SE"/>
          </a:p>
        </p:txBody>
      </p:sp>
      <p:sp>
        <p:nvSpPr>
          <p:cNvPr id="3" name="Date Placeholder 2"/>
          <p:cNvSpPr>
            <a:spLocks noGrp="1"/>
          </p:cNvSpPr>
          <p:nvPr>
            <p:ph type="dt" idx="1"/>
          </p:nvPr>
        </p:nvSpPr>
        <p:spPr>
          <a:xfrm>
            <a:off x="4023992" y="0"/>
            <a:ext cx="3078427" cy="513508"/>
          </a:xfrm>
          <a:prstGeom prst="rect">
            <a:avLst/>
          </a:prstGeom>
        </p:spPr>
        <p:txBody>
          <a:bodyPr vert="horz" lIns="99075" tIns="49538" rIns="99075" bIns="49538" rtlCol="0"/>
          <a:lstStyle>
            <a:lvl1pPr algn="r">
              <a:defRPr sz="1300"/>
            </a:lvl1pPr>
          </a:lstStyle>
          <a:p>
            <a:fld id="{10C9191C-0496-4763-B3ED-4569929FB779}" type="datetimeFigureOut">
              <a:rPr lang="sv-SE" smtClean="0"/>
              <a:t>2026-08-18</a:t>
            </a:fld>
            <a:endParaRPr lang="sv-SE"/>
          </a:p>
        </p:txBody>
      </p:sp>
      <p:sp>
        <p:nvSpPr>
          <p:cNvPr id="4" name="Slide Image Placeholder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9075" tIns="49538" rIns="99075" bIns="49538" rtlCol="0" anchor="ctr"/>
          <a:lstStyle/>
          <a:p>
            <a:endParaRPr lang="sv-SE"/>
          </a:p>
        </p:txBody>
      </p:sp>
      <p:sp>
        <p:nvSpPr>
          <p:cNvPr id="5" name="Notes Placeholder 4"/>
          <p:cNvSpPr>
            <a:spLocks noGrp="1"/>
          </p:cNvSpPr>
          <p:nvPr>
            <p:ph type="body" sz="quarter" idx="3"/>
          </p:nvPr>
        </p:nvSpPr>
        <p:spPr>
          <a:xfrm>
            <a:off x="710407" y="4925407"/>
            <a:ext cx="5683250" cy="4029879"/>
          </a:xfrm>
          <a:prstGeom prst="rect">
            <a:avLst/>
          </a:prstGeom>
        </p:spPr>
        <p:txBody>
          <a:bodyPr vert="horz" lIns="99075" tIns="49538" rIns="99075" bIns="49538"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6" name="Footer Placeholder 5"/>
          <p:cNvSpPr>
            <a:spLocks noGrp="1"/>
          </p:cNvSpPr>
          <p:nvPr>
            <p:ph type="ftr" sz="quarter" idx="4"/>
          </p:nvPr>
        </p:nvSpPr>
        <p:spPr>
          <a:xfrm>
            <a:off x="0" y="9721107"/>
            <a:ext cx="3078427" cy="513507"/>
          </a:xfrm>
          <a:prstGeom prst="rect">
            <a:avLst/>
          </a:prstGeom>
        </p:spPr>
        <p:txBody>
          <a:bodyPr vert="horz" lIns="99075" tIns="49538" rIns="99075" bIns="49538" rtlCol="0" anchor="b"/>
          <a:lstStyle>
            <a:lvl1pPr algn="l">
              <a:defRPr sz="1300"/>
            </a:lvl1pPr>
          </a:lstStyle>
          <a:p>
            <a:endParaRPr lang="sv-SE"/>
          </a:p>
        </p:txBody>
      </p:sp>
      <p:sp>
        <p:nvSpPr>
          <p:cNvPr id="7" name="Slide Number Placeholder 6"/>
          <p:cNvSpPr>
            <a:spLocks noGrp="1"/>
          </p:cNvSpPr>
          <p:nvPr>
            <p:ph type="sldNum" sz="quarter" idx="5"/>
          </p:nvPr>
        </p:nvSpPr>
        <p:spPr>
          <a:xfrm>
            <a:off x="4023992" y="9721107"/>
            <a:ext cx="3078427" cy="513507"/>
          </a:xfrm>
          <a:prstGeom prst="rect">
            <a:avLst/>
          </a:prstGeom>
        </p:spPr>
        <p:txBody>
          <a:bodyPr vert="horz" lIns="99075" tIns="49538" rIns="99075" bIns="49538" rtlCol="0" anchor="b"/>
          <a:lstStyle>
            <a:lvl1pPr algn="r">
              <a:defRPr sz="1300"/>
            </a:lvl1pPr>
          </a:lstStyle>
          <a:p>
            <a:fld id="{7CF4AC7B-93E9-4BD9-BC08-28626746D54A}" type="slidenum">
              <a:rPr lang="sv-SE" smtClean="0"/>
              <a:t>‹#›</a:t>
            </a:fld>
            <a:endParaRPr lang="sv-SE"/>
          </a:p>
        </p:txBody>
      </p:sp>
    </p:spTree>
    <p:extLst>
      <p:ext uri="{BB962C8B-B14F-4D97-AF65-F5344CB8AC3E}">
        <p14:creationId xmlns:p14="http://schemas.microsoft.com/office/powerpoint/2010/main" val="605411013"/>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CEB307F-1E91-4FAB-8A2D-4B5C8CC1EC5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779203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05578B-98A3-08A1-27C2-B198CD4BE0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8A68DAF-D0FE-94DC-BF07-8A10C1A6045F}"/>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6CF93F95-05B0-5289-1505-3268380D279B}"/>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3AFC10C0-C1AC-9B8C-6447-C5DB3DFD2105}"/>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10</a:t>
            </a:fld>
            <a:endParaRPr lang="en-US"/>
          </a:p>
        </p:txBody>
      </p:sp>
    </p:spTree>
    <p:extLst>
      <p:ext uri="{BB962C8B-B14F-4D97-AF65-F5344CB8AC3E}">
        <p14:creationId xmlns:p14="http://schemas.microsoft.com/office/powerpoint/2010/main" val="15106393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C782C6-207C-248D-36E7-F34B74637C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BC2D06-C5DD-7E85-DC37-C18C853A1374}"/>
              </a:ext>
            </a:extLst>
          </p:cNvPr>
          <p:cNvSpPr>
            <a:spLocks noGrp="1" noRot="1" noChangeAspect="1"/>
          </p:cNvSpPr>
          <p:nvPr>
            <p:ph type="sldImg"/>
          </p:nvPr>
        </p:nvSpPr>
        <p:spPr>
          <a:xfrm>
            <a:off x="482600" y="1279525"/>
            <a:ext cx="6140450" cy="3454400"/>
          </a:xfrm>
          <a:prstGeom prst="rect">
            <a:avLst/>
          </a:prstGeom>
        </p:spPr>
      </p:sp>
      <p:sp>
        <p:nvSpPr>
          <p:cNvPr id="3" name="Notes Placeholder 2">
            <a:extLst>
              <a:ext uri="{FF2B5EF4-FFF2-40B4-BE49-F238E27FC236}">
                <a16:creationId xmlns:a16="http://schemas.microsoft.com/office/drawing/2014/main" id="{DA9E3341-03C0-87BD-810F-EC3C92AF48DF}"/>
              </a:ext>
            </a:extLst>
          </p:cNvPr>
          <p:cNvSpPr>
            <a:spLocks noGrp="1"/>
          </p:cNvSpPr>
          <p:nvPr>
            <p:ph type="body" idx="1"/>
          </p:nvPr>
        </p:nvSpPr>
        <p:spPr>
          <a:xfrm>
            <a:off x="710407" y="4925407"/>
            <a:ext cx="5683250" cy="4029879"/>
          </a:xfrm>
          <a:prstGeom prst="rect">
            <a:avLst/>
          </a:prstGeom>
        </p:spPr>
        <p:txBody>
          <a:bodyPr/>
          <a:lstStyle/>
          <a:p>
            <a:endParaRPr lang="en-US" dirty="0"/>
          </a:p>
        </p:txBody>
      </p:sp>
    </p:spTree>
    <p:extLst>
      <p:ext uri="{BB962C8B-B14F-4D97-AF65-F5344CB8AC3E}">
        <p14:creationId xmlns:p14="http://schemas.microsoft.com/office/powerpoint/2010/main" val="362285916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619B5-F3BA-59B5-1709-BC6BD5067B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3A1B5C-00E4-AB06-2834-31D19A0D7D91}"/>
              </a:ext>
            </a:extLst>
          </p:cNvPr>
          <p:cNvSpPr>
            <a:spLocks noGrp="1" noRot="1" noChangeAspect="1"/>
          </p:cNvSpPr>
          <p:nvPr>
            <p:ph type="sldImg"/>
          </p:nvPr>
        </p:nvSpPr>
        <p:spPr>
          <a:xfrm>
            <a:off x="482600" y="1279525"/>
            <a:ext cx="6140450" cy="3454400"/>
          </a:xfrm>
          <a:prstGeom prst="rect">
            <a:avLst/>
          </a:prstGeom>
        </p:spPr>
      </p:sp>
      <p:sp>
        <p:nvSpPr>
          <p:cNvPr id="3" name="Notes Placeholder 2">
            <a:extLst>
              <a:ext uri="{FF2B5EF4-FFF2-40B4-BE49-F238E27FC236}">
                <a16:creationId xmlns:a16="http://schemas.microsoft.com/office/drawing/2014/main" id="{5A0D68A1-163F-3282-F309-9A563469267A}"/>
              </a:ext>
            </a:extLst>
          </p:cNvPr>
          <p:cNvSpPr>
            <a:spLocks noGrp="1"/>
          </p:cNvSpPr>
          <p:nvPr>
            <p:ph type="body" idx="1"/>
          </p:nvPr>
        </p:nvSpPr>
        <p:spPr>
          <a:xfrm>
            <a:off x="710407" y="4925407"/>
            <a:ext cx="5683250" cy="4029879"/>
          </a:xfrm>
          <a:prstGeom prst="rect">
            <a:avLst/>
          </a:prstGeom>
        </p:spPr>
        <p:txBody>
          <a:bodyPr/>
          <a:lstStyle/>
          <a:p>
            <a:r>
              <a:rPr lang="en-US" sz="1100" dirty="0">
                <a:latin typeface="Calibri" panose="020F0502020204030204" pitchFamily="34" charset="0"/>
                <a:cs typeface="Calibri" panose="020F0502020204030204" pitchFamily="34" charset="0"/>
              </a:rPr>
              <a:t>CASE Scenario</a:t>
            </a:r>
          </a:p>
        </p:txBody>
      </p:sp>
    </p:spTree>
    <p:extLst>
      <p:ext uri="{BB962C8B-B14F-4D97-AF65-F5344CB8AC3E}">
        <p14:creationId xmlns:p14="http://schemas.microsoft.com/office/powerpoint/2010/main" val="3125210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BC24B-4F9F-A1B3-5C6D-4C7AFD5633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F72DE7-C1E9-5616-7C9C-0B38654806D4}"/>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77B946DC-DA5B-AE58-01D6-F4099E93F7ED}"/>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AP Thorax Hemothorax VÄ</a:t>
            </a:r>
          </a:p>
          <a:p>
            <a:endParaRPr lang="en-US" dirty="0"/>
          </a:p>
        </p:txBody>
      </p:sp>
      <p:sp>
        <p:nvSpPr>
          <p:cNvPr id="4" name="Slide Number Placeholder 3">
            <a:extLst>
              <a:ext uri="{FF2B5EF4-FFF2-40B4-BE49-F238E27FC236}">
                <a16:creationId xmlns:a16="http://schemas.microsoft.com/office/drawing/2014/main" id="{D6C8E288-D9FF-E6B7-65CB-CDAC58CAEB72}"/>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13</a:t>
            </a:fld>
            <a:endParaRPr lang="en-US"/>
          </a:p>
        </p:txBody>
      </p:sp>
    </p:spTree>
    <p:extLst>
      <p:ext uri="{BB962C8B-B14F-4D97-AF65-F5344CB8AC3E}">
        <p14:creationId xmlns:p14="http://schemas.microsoft.com/office/powerpoint/2010/main" val="234246101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0E27F-766D-998A-BA36-5B430020F6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F5D97A-A354-895C-6915-D82503D563D7}"/>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6F3F1265-3457-F7C0-C2E7-32D648EDA939}"/>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7CAEFB32-534B-A1C3-2F7B-E6298A87388D}"/>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14</a:t>
            </a:fld>
            <a:endParaRPr lang="en-US"/>
          </a:p>
        </p:txBody>
      </p:sp>
    </p:spTree>
    <p:extLst>
      <p:ext uri="{BB962C8B-B14F-4D97-AF65-F5344CB8AC3E}">
        <p14:creationId xmlns:p14="http://schemas.microsoft.com/office/powerpoint/2010/main" val="28707557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BE7E1-3FAE-7CF4-7E35-9E52613E57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0E0FDF-01DC-7490-9E53-8BEFDDB4EF95}"/>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536C111B-6471-C3AB-92F6-15CFE828B4FB}"/>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238929F1-3355-0AC2-4FA9-26845D6F66EE}"/>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15</a:t>
            </a:fld>
            <a:endParaRPr lang="en-US"/>
          </a:p>
        </p:txBody>
      </p:sp>
    </p:spTree>
    <p:extLst>
      <p:ext uri="{BB962C8B-B14F-4D97-AF65-F5344CB8AC3E}">
        <p14:creationId xmlns:p14="http://schemas.microsoft.com/office/powerpoint/2010/main" val="10074591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8CC1D-7F99-C7BC-DEE9-60AB183663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9C07BD-43F3-34D2-DBA7-E0C27B39419A}"/>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71CBE39F-A2CD-CBEB-5650-C2CEA0E269CA}"/>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161EDF06-0FCD-3CDB-1127-A53188EADF58}"/>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16</a:t>
            </a:fld>
            <a:endParaRPr lang="en-US"/>
          </a:p>
        </p:txBody>
      </p:sp>
    </p:spTree>
    <p:extLst>
      <p:ext uri="{BB962C8B-B14F-4D97-AF65-F5344CB8AC3E}">
        <p14:creationId xmlns:p14="http://schemas.microsoft.com/office/powerpoint/2010/main" val="360717641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50AF4-2BB1-D0A9-F2A0-3FE7253AF3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75DB93-64F3-601F-F5AA-95B2C6B2CFFB}"/>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001F02DE-9E56-33D0-1918-CCD04C08A7F2}"/>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5AEDB257-673D-7E3F-AF76-ED636E2631D4}"/>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17</a:t>
            </a:fld>
            <a:endParaRPr lang="en-US"/>
          </a:p>
        </p:txBody>
      </p:sp>
    </p:spTree>
    <p:extLst>
      <p:ext uri="{BB962C8B-B14F-4D97-AF65-F5344CB8AC3E}">
        <p14:creationId xmlns:p14="http://schemas.microsoft.com/office/powerpoint/2010/main" val="197861807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38EC9-87A9-F7DB-00EA-CABDAB9369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F1CF8D-2134-B493-88A5-B25EEA6896C8}"/>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D4F79E47-B392-5F2D-C33E-5FBBAD92A76A}"/>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913EA5F8-84A3-83C4-EC8E-6817A40C5512}"/>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18</a:t>
            </a:fld>
            <a:endParaRPr lang="en-US"/>
          </a:p>
        </p:txBody>
      </p:sp>
    </p:spTree>
    <p:extLst>
      <p:ext uri="{BB962C8B-B14F-4D97-AF65-F5344CB8AC3E}">
        <p14:creationId xmlns:p14="http://schemas.microsoft.com/office/powerpoint/2010/main" val="395492555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747E5-E8BC-5703-E7F0-7FCEE7770F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B5A65A-B662-D128-B538-7C0C4D383CE9}"/>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1C47F1B7-564E-E00F-3AB0-8E38BEEA6E05}"/>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11B8CA38-8750-D7FA-C62B-73E2F6666BEF}"/>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19</a:t>
            </a:fld>
            <a:endParaRPr lang="en-US"/>
          </a:p>
        </p:txBody>
      </p:sp>
    </p:spTree>
    <p:extLst>
      <p:ext uri="{BB962C8B-B14F-4D97-AF65-F5344CB8AC3E}">
        <p14:creationId xmlns:p14="http://schemas.microsoft.com/office/powerpoint/2010/main" val="6393905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BC24B-4F9F-A1B3-5C6D-4C7AFD5633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F72DE7-C1E9-5616-7C9C-0B38654806D4}"/>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77B946DC-DA5B-AE58-01D6-F4099E93F7ED}"/>
              </a:ext>
            </a:extLst>
          </p:cNvPr>
          <p:cNvSpPr>
            <a:spLocks noGrp="1"/>
          </p:cNvSpPr>
          <p:nvPr>
            <p:ph type="body" idx="1"/>
          </p:nvPr>
        </p:nvSpPr>
        <p:spPr>
          <a:xfrm>
            <a:off x="685800" y="4400550"/>
            <a:ext cx="5486400" cy="3600450"/>
          </a:xfrm>
          <a:prstGeom prst="rect">
            <a:avLst/>
          </a:prstGeom>
        </p:spPr>
        <p:txBody>
          <a:bodyPr/>
          <a:lstStyle/>
          <a:p>
            <a:r>
              <a:rPr lang="en-US" dirty="0"/>
              <a:t>A </a:t>
            </a:r>
            <a:r>
              <a:rPr lang="en-US" dirty="0" err="1"/>
              <a:t>trakea</a:t>
            </a:r>
            <a:r>
              <a:rPr lang="en-US" dirty="0"/>
              <a:t>/</a:t>
            </a:r>
            <a:r>
              <a:rPr lang="en-US" dirty="0" err="1"/>
              <a:t>bronker</a:t>
            </a:r>
            <a:r>
              <a:rPr lang="en-US" dirty="0"/>
              <a:t>  	AIRWAY</a:t>
            </a:r>
          </a:p>
          <a:p>
            <a:r>
              <a:rPr lang="en-US" dirty="0"/>
              <a:t>B pleura/</a:t>
            </a:r>
            <a:r>
              <a:rPr lang="en-US" dirty="0" err="1"/>
              <a:t>parenkym</a:t>
            </a:r>
            <a:r>
              <a:rPr lang="en-US" dirty="0"/>
              <a:t> 	BREATHING</a:t>
            </a:r>
          </a:p>
          <a:p>
            <a:r>
              <a:rPr lang="en-US" dirty="0"/>
              <a:t>C aorta/mediastinum 	CIRCULATION</a:t>
            </a:r>
          </a:p>
          <a:p>
            <a:r>
              <a:rPr lang="en-US" dirty="0"/>
              <a:t>D </a:t>
            </a:r>
            <a:r>
              <a:rPr lang="en-US" dirty="0" err="1"/>
              <a:t>diafragma</a:t>
            </a:r>
            <a:r>
              <a:rPr lang="en-US" dirty="0"/>
              <a:t> 		DISABILITY</a:t>
            </a:r>
          </a:p>
          <a:p>
            <a:r>
              <a:rPr lang="en-US" dirty="0"/>
              <a:t>E </a:t>
            </a:r>
            <a:r>
              <a:rPr lang="en-US" dirty="0" err="1"/>
              <a:t>skelett</a:t>
            </a:r>
            <a:r>
              <a:rPr lang="en-US" dirty="0"/>
              <a:t> /</a:t>
            </a:r>
            <a:r>
              <a:rPr lang="en-US" dirty="0" err="1"/>
              <a:t>mjukdelar</a:t>
            </a:r>
            <a:r>
              <a:rPr lang="en-US" dirty="0"/>
              <a:t>	ENVIRONMENT (EMFYSEMA AND EVERYTHING ELSE) </a:t>
            </a:r>
          </a:p>
          <a:p>
            <a:r>
              <a:rPr lang="en-US" dirty="0"/>
              <a:t>F </a:t>
            </a:r>
            <a:r>
              <a:rPr lang="en-US" dirty="0" err="1"/>
              <a:t>främmande</a:t>
            </a:r>
            <a:r>
              <a:rPr lang="en-US" dirty="0"/>
              <a:t> </a:t>
            </a:r>
            <a:r>
              <a:rPr lang="en-US" dirty="0" err="1"/>
              <a:t>kroppar</a:t>
            </a:r>
            <a:r>
              <a:rPr lang="en-US" dirty="0"/>
              <a:t>	WHAT DID I FORGET</a:t>
            </a:r>
          </a:p>
          <a:p>
            <a:endParaRPr lang="en-US" dirty="0"/>
          </a:p>
        </p:txBody>
      </p:sp>
      <p:sp>
        <p:nvSpPr>
          <p:cNvPr id="4" name="Slide Number Placeholder 3">
            <a:extLst>
              <a:ext uri="{FF2B5EF4-FFF2-40B4-BE49-F238E27FC236}">
                <a16:creationId xmlns:a16="http://schemas.microsoft.com/office/drawing/2014/main" id="{D6C8E288-D9FF-E6B7-65CB-CDAC58CAEB72}"/>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2</a:t>
            </a:fld>
            <a:endParaRPr lang="en-US"/>
          </a:p>
        </p:txBody>
      </p:sp>
    </p:spTree>
    <p:extLst>
      <p:ext uri="{BB962C8B-B14F-4D97-AF65-F5344CB8AC3E}">
        <p14:creationId xmlns:p14="http://schemas.microsoft.com/office/powerpoint/2010/main" val="23424610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7FA21-A569-E776-AB05-168442F985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9BC22E-5D59-1B78-9671-B8D2C0748340}"/>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DC98134F-86A9-BCEA-3DBB-1C62B31A5681}"/>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75A87816-DEB9-997C-FAA4-B2BBE51F2D22}"/>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20</a:t>
            </a:fld>
            <a:endParaRPr lang="en-US"/>
          </a:p>
        </p:txBody>
      </p:sp>
    </p:spTree>
    <p:extLst>
      <p:ext uri="{BB962C8B-B14F-4D97-AF65-F5344CB8AC3E}">
        <p14:creationId xmlns:p14="http://schemas.microsoft.com/office/powerpoint/2010/main" val="348758633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10DBE-1AFC-4A0B-B52A-34C3003338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962FE8-33C3-F58F-014C-ED0B72572E33}"/>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263796FA-70A7-1B45-27B1-C91836C1E36F}"/>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Vätskla</a:t>
            </a:r>
            <a:r>
              <a:rPr lang="en-US" dirty="0"/>
              <a:t> </a:t>
            </a:r>
            <a:r>
              <a:rPr lang="en-US" dirty="0" err="1"/>
              <a:t>ovanför</a:t>
            </a:r>
            <a:r>
              <a:rPr lang="en-US" dirty="0"/>
              <a:t> DIAFRGMA I LUQ</a:t>
            </a:r>
          </a:p>
          <a:p>
            <a:endParaRPr lang="en-US" dirty="0"/>
          </a:p>
        </p:txBody>
      </p:sp>
      <p:sp>
        <p:nvSpPr>
          <p:cNvPr id="4" name="Slide Number Placeholder 3">
            <a:extLst>
              <a:ext uri="{FF2B5EF4-FFF2-40B4-BE49-F238E27FC236}">
                <a16:creationId xmlns:a16="http://schemas.microsoft.com/office/drawing/2014/main" id="{71ED38B9-A40E-B915-19B1-28668BFB1D41}"/>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21</a:t>
            </a:fld>
            <a:endParaRPr lang="en-US"/>
          </a:p>
        </p:txBody>
      </p:sp>
    </p:spTree>
    <p:extLst>
      <p:ext uri="{BB962C8B-B14F-4D97-AF65-F5344CB8AC3E}">
        <p14:creationId xmlns:p14="http://schemas.microsoft.com/office/powerpoint/2010/main" val="25551614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876E8-5AF4-34B2-4FBE-73978CCBBE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EB1C5A-0341-2C17-7CA6-64F0EA646338}"/>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28BEA205-AEB5-1E0F-0D42-1C650EE9D47F}"/>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C896B937-593A-DC24-B0B5-21A418FB266D}"/>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22</a:t>
            </a:fld>
            <a:endParaRPr lang="en-US"/>
          </a:p>
        </p:txBody>
      </p:sp>
    </p:spTree>
    <p:extLst>
      <p:ext uri="{BB962C8B-B14F-4D97-AF65-F5344CB8AC3E}">
        <p14:creationId xmlns:p14="http://schemas.microsoft.com/office/powerpoint/2010/main" val="32782517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31B86-40E4-AE3D-EE3B-39D30357A3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F1E086-1202-CD6A-FB56-16C0E0BF4CA0}"/>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06871940-98CA-B226-5A80-E4B25178E665}"/>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48BDEC34-9FCF-8805-5168-935C01983FE5}"/>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23</a:t>
            </a:fld>
            <a:endParaRPr lang="en-US"/>
          </a:p>
        </p:txBody>
      </p:sp>
    </p:spTree>
    <p:extLst>
      <p:ext uri="{BB962C8B-B14F-4D97-AF65-F5344CB8AC3E}">
        <p14:creationId xmlns:p14="http://schemas.microsoft.com/office/powerpoint/2010/main" val="8888147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805390-06A7-75FB-5593-61F1DBBE798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AFB466-CFEF-679C-5BAA-31DF60F1080A}"/>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0404AEF0-2350-E695-E080-A800D45FE85A}"/>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9E44D6E5-7D88-CF27-1D5B-1CD82DF91F7A}"/>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24</a:t>
            </a:fld>
            <a:endParaRPr lang="en-US"/>
          </a:p>
        </p:txBody>
      </p:sp>
    </p:spTree>
    <p:extLst>
      <p:ext uri="{BB962C8B-B14F-4D97-AF65-F5344CB8AC3E}">
        <p14:creationId xmlns:p14="http://schemas.microsoft.com/office/powerpoint/2010/main" val="214510936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721FB1-7DD6-06D4-48DA-7E53DD148D4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1CEFA8-A1A2-C232-9162-065E16A12F19}"/>
              </a:ext>
            </a:extLst>
          </p:cNvPr>
          <p:cNvSpPr>
            <a:spLocks noGrp="1" noRot="1" noChangeAspect="1"/>
          </p:cNvSpPr>
          <p:nvPr>
            <p:ph type="sldImg"/>
          </p:nvPr>
        </p:nvSpPr>
        <p:spPr>
          <a:xfrm>
            <a:off x="482600" y="1279525"/>
            <a:ext cx="6140450" cy="3454400"/>
          </a:xfrm>
          <a:prstGeom prst="rect">
            <a:avLst/>
          </a:prstGeom>
        </p:spPr>
      </p:sp>
      <p:sp>
        <p:nvSpPr>
          <p:cNvPr id="3" name="Notes Placeholder 2">
            <a:extLst>
              <a:ext uri="{FF2B5EF4-FFF2-40B4-BE49-F238E27FC236}">
                <a16:creationId xmlns:a16="http://schemas.microsoft.com/office/drawing/2014/main" id="{05DDEA56-1DD3-47E1-BDA4-ABE50D46617E}"/>
              </a:ext>
            </a:extLst>
          </p:cNvPr>
          <p:cNvSpPr>
            <a:spLocks noGrp="1"/>
          </p:cNvSpPr>
          <p:nvPr>
            <p:ph type="body" idx="1"/>
          </p:nvPr>
        </p:nvSpPr>
        <p:spPr>
          <a:xfrm>
            <a:off x="710407" y="4925407"/>
            <a:ext cx="5683250" cy="4029879"/>
          </a:xfrm>
          <a:prstGeom prst="rect">
            <a:avLst/>
          </a:prstGeom>
        </p:spPr>
        <p:txBody>
          <a:bodyPr/>
          <a:lstStyle/>
          <a:p>
            <a:endParaRPr lang="en-US" dirty="0"/>
          </a:p>
        </p:txBody>
      </p:sp>
    </p:spTree>
    <p:extLst>
      <p:ext uri="{BB962C8B-B14F-4D97-AF65-F5344CB8AC3E}">
        <p14:creationId xmlns:p14="http://schemas.microsoft.com/office/powerpoint/2010/main" val="37344660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619B5-F3BA-59B5-1709-BC6BD5067B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3A1B5C-00E4-AB06-2834-31D19A0D7D91}"/>
              </a:ext>
            </a:extLst>
          </p:cNvPr>
          <p:cNvSpPr>
            <a:spLocks noGrp="1" noRot="1" noChangeAspect="1"/>
          </p:cNvSpPr>
          <p:nvPr>
            <p:ph type="sldImg"/>
          </p:nvPr>
        </p:nvSpPr>
        <p:spPr>
          <a:xfrm>
            <a:off x="482600" y="1279525"/>
            <a:ext cx="6140450" cy="3454400"/>
          </a:xfrm>
          <a:prstGeom prst="rect">
            <a:avLst/>
          </a:prstGeom>
        </p:spPr>
      </p:sp>
      <p:sp>
        <p:nvSpPr>
          <p:cNvPr id="3" name="Notes Placeholder 2">
            <a:extLst>
              <a:ext uri="{FF2B5EF4-FFF2-40B4-BE49-F238E27FC236}">
                <a16:creationId xmlns:a16="http://schemas.microsoft.com/office/drawing/2014/main" id="{5A0D68A1-163F-3282-F309-9A563469267A}"/>
              </a:ext>
            </a:extLst>
          </p:cNvPr>
          <p:cNvSpPr>
            <a:spLocks noGrp="1"/>
          </p:cNvSpPr>
          <p:nvPr>
            <p:ph type="body" idx="1"/>
          </p:nvPr>
        </p:nvSpPr>
        <p:spPr>
          <a:xfrm>
            <a:off x="710407" y="4925407"/>
            <a:ext cx="5683250" cy="4029879"/>
          </a:xfrm>
          <a:prstGeom prst="rect">
            <a:avLst/>
          </a:prstGeom>
        </p:spPr>
        <p:txBody>
          <a:bodyPr/>
          <a:lstStyle/>
          <a:p>
            <a:r>
              <a:rPr lang="en-US" sz="1100" dirty="0">
                <a:latin typeface="Calibri" panose="020F0502020204030204" pitchFamily="34" charset="0"/>
                <a:cs typeface="Calibri" panose="020F0502020204030204" pitchFamily="34" charset="0"/>
              </a:rPr>
              <a:t>CASE Scenario</a:t>
            </a:r>
          </a:p>
        </p:txBody>
      </p:sp>
    </p:spTree>
    <p:extLst>
      <p:ext uri="{BB962C8B-B14F-4D97-AF65-F5344CB8AC3E}">
        <p14:creationId xmlns:p14="http://schemas.microsoft.com/office/powerpoint/2010/main" val="31252103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BC24B-4F9F-A1B3-5C6D-4C7AFD5633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F72DE7-C1E9-5616-7C9C-0B38654806D4}"/>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77B946DC-DA5B-AE58-01D6-F4099E93F7ED}"/>
              </a:ext>
            </a:extLst>
          </p:cNvPr>
          <p:cNvSpPr>
            <a:spLocks noGrp="1"/>
          </p:cNvSpPr>
          <p:nvPr>
            <p:ph type="body" idx="1"/>
          </p:nvPr>
        </p:nvSpPr>
        <p:spPr>
          <a:xfrm>
            <a:off x="685800" y="4400550"/>
            <a:ext cx="5486400" cy="3600450"/>
          </a:xfrm>
          <a:prstGeom prst="rect">
            <a:avLst/>
          </a:prstGeom>
        </p:spPr>
        <p:txBody>
          <a:bodyPr/>
          <a:lstStyle/>
          <a:p>
            <a:pPr fontAlgn="base"/>
            <a:r>
              <a:rPr lang="en-US" b="0" i="0" dirty="0">
                <a:solidFill>
                  <a:srgbClr val="424242"/>
                </a:solidFill>
                <a:effectLst/>
                <a:latin typeface="Calibri"/>
                <a:ea typeface="Calibri"/>
                <a:cs typeface="Calibri"/>
              </a:rPr>
              <a:t>Instructor should remind the learner that the chest x-ray should </a:t>
            </a:r>
            <a:r>
              <a:rPr lang="en-US" b="1" i="0" dirty="0">
                <a:solidFill>
                  <a:srgbClr val="424242"/>
                </a:solidFill>
                <a:effectLst/>
                <a:latin typeface="Calibri"/>
                <a:ea typeface="Calibri"/>
                <a:cs typeface="Calibri"/>
              </a:rPr>
              <a:t>NEVER</a:t>
            </a:r>
            <a:r>
              <a:rPr lang="en-US" b="0" i="0" dirty="0">
                <a:solidFill>
                  <a:srgbClr val="424242"/>
                </a:solidFill>
                <a:effectLst/>
                <a:latin typeface="Calibri"/>
                <a:ea typeface="Calibri"/>
                <a:cs typeface="Calibri"/>
              </a:rPr>
              <a:t> </a:t>
            </a:r>
            <a:r>
              <a:rPr lang="en-US" dirty="0">
                <a:solidFill>
                  <a:srgbClr val="424242"/>
                </a:solidFill>
                <a:latin typeface="Calibri"/>
                <a:ea typeface="Calibri"/>
                <a:cs typeface="Calibri"/>
              </a:rPr>
              <a:t>be performed in this clinical scenario</a:t>
            </a:r>
            <a:r>
              <a:rPr lang="en-US" b="0" i="0" dirty="0">
                <a:solidFill>
                  <a:srgbClr val="424242"/>
                </a:solidFill>
                <a:effectLst/>
                <a:latin typeface="Calibri"/>
                <a:ea typeface="Calibri"/>
                <a:cs typeface="Calibri"/>
              </a:rPr>
              <a:t>. Chest x-ray shown here is for teaching purposes only. Point out tracheal deviation, lung collapse, mediastinal shift. </a:t>
            </a:r>
            <a:r>
              <a:rPr lang="en-US" b="1" i="0" dirty="0">
                <a:solidFill>
                  <a:srgbClr val="424242"/>
                </a:solidFill>
                <a:effectLst/>
                <a:latin typeface="Calibri"/>
                <a:ea typeface="Calibri"/>
                <a:cs typeface="Calibri"/>
              </a:rPr>
              <a:t>When clinically suspicious for a tension pneumothorax, a chest x-ray should NEVER delay placement of a chest tube. A chest x-ray is not needed. </a:t>
            </a:r>
            <a:endParaRPr lang="en-US" b="1" i="0" dirty="0">
              <a:solidFill>
                <a:srgbClr val="000000"/>
              </a:solidFill>
              <a:effectLst/>
              <a:latin typeface="Calibri"/>
              <a:ea typeface="Calibri"/>
              <a:cs typeface="Calibri"/>
            </a:endParaRPr>
          </a:p>
          <a:p>
            <a:endParaRPr lang="en-US" dirty="0"/>
          </a:p>
        </p:txBody>
      </p:sp>
      <p:sp>
        <p:nvSpPr>
          <p:cNvPr id="4" name="Slide Number Placeholder 3">
            <a:extLst>
              <a:ext uri="{FF2B5EF4-FFF2-40B4-BE49-F238E27FC236}">
                <a16:creationId xmlns:a16="http://schemas.microsoft.com/office/drawing/2014/main" id="{D6C8E288-D9FF-E6B7-65CB-CDAC58CAEB72}"/>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27</a:t>
            </a:fld>
            <a:endParaRPr lang="en-US"/>
          </a:p>
        </p:txBody>
      </p:sp>
    </p:spTree>
    <p:extLst>
      <p:ext uri="{BB962C8B-B14F-4D97-AF65-F5344CB8AC3E}">
        <p14:creationId xmlns:p14="http://schemas.microsoft.com/office/powerpoint/2010/main" val="23424610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7F9FB-B37F-1B51-B058-881372EFE2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2213EF-827A-F666-11C1-FB318BC51F13}"/>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B174D0C2-B6E0-2813-FEBC-6D20BB5489AE}"/>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AT Thorax </a:t>
            </a:r>
            <a:r>
              <a:rPr lang="en-US" dirty="0" err="1"/>
              <a:t>Drän</a:t>
            </a:r>
            <a:r>
              <a:rPr lang="en-US" dirty="0"/>
              <a:t> VÄ</a:t>
            </a:r>
          </a:p>
          <a:p>
            <a:endParaRPr lang="en-US" dirty="0"/>
          </a:p>
        </p:txBody>
      </p:sp>
      <p:sp>
        <p:nvSpPr>
          <p:cNvPr id="4" name="Slide Number Placeholder 3">
            <a:extLst>
              <a:ext uri="{FF2B5EF4-FFF2-40B4-BE49-F238E27FC236}">
                <a16:creationId xmlns:a16="http://schemas.microsoft.com/office/drawing/2014/main" id="{A7A87163-E729-2013-E858-A65CB8E0A895}"/>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28</a:t>
            </a:fld>
            <a:endParaRPr lang="en-US"/>
          </a:p>
        </p:txBody>
      </p:sp>
    </p:spTree>
    <p:extLst>
      <p:ext uri="{BB962C8B-B14F-4D97-AF65-F5344CB8AC3E}">
        <p14:creationId xmlns:p14="http://schemas.microsoft.com/office/powerpoint/2010/main" val="35890537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846D9-84B7-687B-16C8-3EAAA7FCC3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A57888-3312-493D-2428-2B16875223C3}"/>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6FE7779C-A08B-1A74-4986-112D7E36B8B7}"/>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93F31E39-5571-1552-9A00-103550F1FC05}"/>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29</a:t>
            </a:fld>
            <a:endParaRPr lang="en-US"/>
          </a:p>
        </p:txBody>
      </p:sp>
    </p:spTree>
    <p:extLst>
      <p:ext uri="{BB962C8B-B14F-4D97-AF65-F5344CB8AC3E}">
        <p14:creationId xmlns:p14="http://schemas.microsoft.com/office/powerpoint/2010/main" val="42378772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B8A09-EA42-1B21-8C92-F488E1A7C2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0E17D7-3065-6427-A081-527BED39991F}"/>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3AC5FA0A-532D-88E9-9D71-C448439BA6AE}"/>
              </a:ext>
            </a:extLst>
          </p:cNvPr>
          <p:cNvSpPr>
            <a:spLocks noGrp="1"/>
          </p:cNvSpPr>
          <p:nvPr>
            <p:ph type="body" idx="1"/>
          </p:nvPr>
        </p:nvSpPr>
        <p:spPr>
          <a:xfrm>
            <a:off x="685800" y="4400550"/>
            <a:ext cx="5486400" cy="3600450"/>
          </a:xfrm>
          <a:prstGeom prst="rect">
            <a:avLst/>
          </a:prstGeom>
        </p:spPr>
        <p:txBody>
          <a:bodyPr/>
          <a:lstStyle/>
          <a:p>
            <a:r>
              <a:rPr lang="en-US" dirty="0"/>
              <a:t>Seashore sign. M-mode demonstrates an alternative method of assessing lung sliding.</a:t>
            </a:r>
          </a:p>
          <a:p>
            <a:r>
              <a:rPr lang="en-US" sz="1300" dirty="0"/>
              <a:t>Normal pleural line. A longitudinal view of the chest wall displays normal anatomic boundaries.</a:t>
            </a:r>
          </a:p>
          <a:p>
            <a:endParaRPr lang="en-US" sz="1300" dirty="0"/>
          </a:p>
          <a:p>
            <a:r>
              <a:rPr lang="en-US" b="1" u="none" dirty="0"/>
              <a:t>Vid </a:t>
            </a:r>
            <a:r>
              <a:rPr lang="en-US" b="1" u="none" dirty="0" err="1"/>
              <a:t>en</a:t>
            </a:r>
            <a:r>
              <a:rPr lang="en-US" b="1" u="none" dirty="0"/>
              <a:t> normal EFAST </a:t>
            </a:r>
            <a:r>
              <a:rPr lang="en-US" b="1" u="none" dirty="0" err="1"/>
              <a:t>bild</a:t>
            </a:r>
            <a:r>
              <a:rPr lang="en-US" b="1" u="none" dirty="0"/>
              <a:t> </a:t>
            </a:r>
            <a:r>
              <a:rPr lang="en-US" b="1" u="none" dirty="0" err="1"/>
              <a:t>kan</a:t>
            </a:r>
            <a:r>
              <a:rPr lang="en-US" b="1" u="none" dirty="0"/>
              <a:t> man se </a:t>
            </a:r>
          </a:p>
          <a:p>
            <a:pPr marL="247688" indent="-247688">
              <a:buAutoNum type="arabicPeriod"/>
            </a:pPr>
            <a:r>
              <a:rPr lang="en-US" b="1" dirty="0"/>
              <a:t>Seashore sign </a:t>
            </a:r>
            <a:r>
              <a:rPr lang="en-US" dirty="0"/>
              <a:t>(med probe </a:t>
            </a:r>
            <a:r>
              <a:rPr lang="en-US" dirty="0" err="1"/>
              <a:t>i</a:t>
            </a:r>
            <a:r>
              <a:rPr lang="en-US" dirty="0"/>
              <a:t> M-mode) </a:t>
            </a:r>
            <a:r>
              <a:rPr lang="en-US" dirty="0" err="1"/>
              <a:t>där</a:t>
            </a:r>
            <a:r>
              <a:rPr lang="en-US" dirty="0"/>
              <a:t> det </a:t>
            </a:r>
            <a:r>
              <a:rPr lang="en-US" dirty="0" err="1"/>
              <a:t>rörliga</a:t>
            </a:r>
            <a:r>
              <a:rPr lang="en-US" dirty="0"/>
              <a:t> </a:t>
            </a:r>
            <a:r>
              <a:rPr lang="en-US" dirty="0" err="1"/>
              <a:t>lungparenkymets</a:t>
            </a:r>
            <a:r>
              <a:rPr lang="en-US" dirty="0"/>
              <a:t> </a:t>
            </a:r>
            <a:r>
              <a:rPr lang="en-US" dirty="0" err="1"/>
              <a:t>sandmönster</a:t>
            </a:r>
            <a:r>
              <a:rPr lang="en-US" dirty="0"/>
              <a:t> (</a:t>
            </a:r>
            <a:r>
              <a:rPr lang="en-US" dirty="0" err="1"/>
              <a:t>längst</a:t>
            </a:r>
            <a:r>
              <a:rPr lang="en-US" dirty="0"/>
              <a:t> </a:t>
            </a:r>
            <a:r>
              <a:rPr lang="en-US" dirty="0" err="1"/>
              <a:t>nedi</a:t>
            </a:r>
            <a:r>
              <a:rPr lang="en-US" dirty="0"/>
              <a:t> </a:t>
            </a:r>
            <a:r>
              <a:rPr lang="en-US" dirty="0" err="1"/>
              <a:t>bilden</a:t>
            </a:r>
            <a:r>
              <a:rPr lang="en-US" dirty="0"/>
              <a:t>) </a:t>
            </a:r>
            <a:r>
              <a:rPr lang="en-US" dirty="0" err="1"/>
              <a:t>angränsas</a:t>
            </a:r>
            <a:r>
              <a:rPr lang="en-US" dirty="0"/>
              <a:t> av den </a:t>
            </a:r>
            <a:r>
              <a:rPr lang="en-US" dirty="0" err="1"/>
              <a:t>raka</a:t>
            </a:r>
            <a:r>
              <a:rPr lang="en-US" dirty="0"/>
              <a:t> </a:t>
            </a:r>
            <a:r>
              <a:rPr lang="en-US" dirty="0" err="1"/>
              <a:t>strandkanten</a:t>
            </a:r>
            <a:r>
              <a:rPr lang="en-US" dirty="0"/>
              <a:t> </a:t>
            </a:r>
          </a:p>
          <a:p>
            <a:r>
              <a:rPr lang="en-US" dirty="0"/>
              <a:t>      (pleura </a:t>
            </a:r>
            <a:r>
              <a:rPr lang="en-US" dirty="0" err="1"/>
              <a:t>parietale</a:t>
            </a:r>
            <a:r>
              <a:rPr lang="en-US" dirty="0"/>
              <a:t>) </a:t>
            </a:r>
            <a:r>
              <a:rPr lang="en-US" dirty="0" err="1"/>
              <a:t>uppåt</a:t>
            </a:r>
            <a:r>
              <a:rPr lang="en-US" dirty="0"/>
              <a:t> mot </a:t>
            </a:r>
            <a:r>
              <a:rPr lang="en-US" dirty="0" err="1"/>
              <a:t>havets</a:t>
            </a:r>
            <a:r>
              <a:rPr lang="en-US" dirty="0"/>
              <a:t> </a:t>
            </a:r>
            <a:r>
              <a:rPr lang="en-US" dirty="0" err="1"/>
              <a:t>vatten</a:t>
            </a:r>
            <a:r>
              <a:rPr lang="en-US" dirty="0"/>
              <a:t> (</a:t>
            </a:r>
            <a:r>
              <a:rPr lang="en-US" dirty="0" err="1"/>
              <a:t>interkostal</a:t>
            </a:r>
            <a:r>
              <a:rPr lang="en-US" dirty="0"/>
              <a:t> </a:t>
            </a:r>
            <a:r>
              <a:rPr lang="en-US" dirty="0" err="1"/>
              <a:t>muskler</a:t>
            </a:r>
            <a:r>
              <a:rPr lang="en-US" dirty="0"/>
              <a:t> med </a:t>
            </a:r>
            <a:r>
              <a:rPr lang="en-US" dirty="0" err="1"/>
              <a:t>horisontella</a:t>
            </a:r>
            <a:r>
              <a:rPr lang="en-US" dirty="0"/>
              <a:t> </a:t>
            </a:r>
            <a:r>
              <a:rPr lang="en-US" dirty="0" err="1"/>
              <a:t>linjer</a:t>
            </a:r>
            <a:r>
              <a:rPr lang="en-US" dirty="0"/>
              <a:t>) och </a:t>
            </a:r>
            <a:r>
              <a:rPr lang="en-US" dirty="0" err="1"/>
              <a:t>ovanför</a:t>
            </a:r>
            <a:r>
              <a:rPr lang="en-US" dirty="0"/>
              <a:t> den </a:t>
            </a:r>
            <a:r>
              <a:rPr lang="en-US" dirty="0" err="1"/>
              <a:t>himlen</a:t>
            </a:r>
            <a:r>
              <a:rPr lang="en-US" dirty="0"/>
              <a:t> (</a:t>
            </a:r>
            <a:r>
              <a:rPr lang="en-US" dirty="0" err="1"/>
              <a:t>orörlig</a:t>
            </a:r>
            <a:r>
              <a:rPr lang="en-US" dirty="0"/>
              <a:t> </a:t>
            </a:r>
            <a:r>
              <a:rPr lang="en-US" dirty="0" err="1"/>
              <a:t>subkutan</a:t>
            </a:r>
            <a:r>
              <a:rPr lang="en-US" dirty="0"/>
              <a:t> </a:t>
            </a:r>
            <a:r>
              <a:rPr lang="en-US" dirty="0" err="1"/>
              <a:t>vävnad</a:t>
            </a:r>
            <a:r>
              <a:rPr lang="en-US" dirty="0"/>
              <a:t> med</a:t>
            </a:r>
          </a:p>
          <a:p>
            <a:r>
              <a:rPr lang="en-US" dirty="0"/>
              <a:t>      </a:t>
            </a:r>
            <a:r>
              <a:rPr lang="en-US" dirty="0" err="1"/>
              <a:t>horisontella</a:t>
            </a:r>
            <a:r>
              <a:rPr lang="en-US" dirty="0"/>
              <a:t> </a:t>
            </a:r>
            <a:r>
              <a:rPr lang="en-US" dirty="0" err="1"/>
              <a:t>linjer</a:t>
            </a:r>
            <a:r>
              <a:rPr lang="en-US" dirty="0"/>
              <a:t>) </a:t>
            </a:r>
          </a:p>
          <a:p>
            <a:r>
              <a:rPr lang="en-US" dirty="0"/>
              <a:t>2. </a:t>
            </a:r>
            <a:r>
              <a:rPr lang="en-US" b="1" dirty="0"/>
              <a:t>A-</a:t>
            </a:r>
            <a:r>
              <a:rPr lang="en-US" b="1" dirty="0" err="1"/>
              <a:t>linjer</a:t>
            </a:r>
            <a:r>
              <a:rPr lang="en-US" b="1" dirty="0"/>
              <a:t> </a:t>
            </a:r>
            <a:r>
              <a:rPr lang="en-US" dirty="0" err="1"/>
              <a:t>som</a:t>
            </a:r>
            <a:r>
              <a:rPr lang="en-US" dirty="0"/>
              <a:t> </a:t>
            </a:r>
            <a:r>
              <a:rPr lang="en-US" dirty="0" err="1"/>
              <a:t>är</a:t>
            </a:r>
            <a:r>
              <a:rPr lang="en-US" dirty="0"/>
              <a:t> </a:t>
            </a:r>
            <a:r>
              <a:rPr lang="en-US" dirty="0" err="1"/>
              <a:t>en</a:t>
            </a:r>
            <a:r>
              <a:rPr lang="en-US" dirty="0"/>
              <a:t> normal </a:t>
            </a:r>
            <a:r>
              <a:rPr lang="en-US" dirty="0" err="1"/>
              <a:t>horisontell</a:t>
            </a:r>
            <a:r>
              <a:rPr lang="en-US" dirty="0"/>
              <a:t> </a:t>
            </a:r>
            <a:r>
              <a:rPr lang="en-US" dirty="0" err="1"/>
              <a:t>linje</a:t>
            </a:r>
            <a:r>
              <a:rPr lang="en-US" dirty="0"/>
              <a:t> (</a:t>
            </a:r>
            <a:r>
              <a:rPr lang="en-US" dirty="0" err="1"/>
              <a:t>upprepningsartefakt</a:t>
            </a:r>
            <a:r>
              <a:rPr lang="en-US" dirty="0"/>
              <a:t>) </a:t>
            </a:r>
            <a:r>
              <a:rPr lang="en-US" dirty="0" err="1"/>
              <a:t>när</a:t>
            </a:r>
            <a:r>
              <a:rPr lang="en-US" dirty="0"/>
              <a:t> </a:t>
            </a:r>
            <a:r>
              <a:rPr lang="en-US" dirty="0" err="1"/>
              <a:t>ekot</a:t>
            </a:r>
            <a:r>
              <a:rPr lang="en-US" dirty="0"/>
              <a:t> </a:t>
            </a:r>
            <a:r>
              <a:rPr lang="en-US" dirty="0" err="1"/>
              <a:t>studsar</a:t>
            </a:r>
            <a:r>
              <a:rPr lang="en-US" dirty="0"/>
              <a:t> </a:t>
            </a:r>
            <a:r>
              <a:rPr lang="en-US" dirty="0" err="1"/>
              <a:t>mellan</a:t>
            </a:r>
            <a:r>
              <a:rPr lang="en-US" dirty="0"/>
              <a:t> normal pleura och probe</a:t>
            </a:r>
          </a:p>
          <a:p>
            <a:endParaRPr lang="en-US" dirty="0"/>
          </a:p>
        </p:txBody>
      </p:sp>
      <p:sp>
        <p:nvSpPr>
          <p:cNvPr id="4" name="Slide Number Placeholder 3">
            <a:extLst>
              <a:ext uri="{FF2B5EF4-FFF2-40B4-BE49-F238E27FC236}">
                <a16:creationId xmlns:a16="http://schemas.microsoft.com/office/drawing/2014/main" id="{2FE70979-BBD6-8FFA-C505-DFDBBCCF0CAB}"/>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3</a:t>
            </a:fld>
            <a:endParaRPr lang="en-US"/>
          </a:p>
        </p:txBody>
      </p:sp>
    </p:spTree>
    <p:extLst>
      <p:ext uri="{BB962C8B-B14F-4D97-AF65-F5344CB8AC3E}">
        <p14:creationId xmlns:p14="http://schemas.microsoft.com/office/powerpoint/2010/main" val="227011104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9525"/>
            <a:ext cx="6140450" cy="3454400"/>
          </a:xfrm>
          <a:prstGeom prst="rect">
            <a:avLst/>
          </a:prstGeom>
        </p:spPr>
      </p:sp>
      <p:sp>
        <p:nvSpPr>
          <p:cNvPr id="3" name="Notes Placeholder 2"/>
          <p:cNvSpPr>
            <a:spLocks noGrp="1"/>
          </p:cNvSpPr>
          <p:nvPr>
            <p:ph type="body" idx="1"/>
          </p:nvPr>
        </p:nvSpPr>
        <p:spPr>
          <a:xfrm>
            <a:off x="710407" y="4925407"/>
            <a:ext cx="5683250" cy="4029879"/>
          </a:xfrm>
          <a:prstGeom prst="rect">
            <a:avLst/>
          </a:prstGeom>
        </p:spPr>
        <p:txBody>
          <a:bodyPr/>
          <a:lstStyle/>
          <a:p>
            <a:r>
              <a:rPr lang="sv-SE" dirty="0"/>
              <a:t>Lokala varianter för proceduren vid drändragning förekommer ymnigt.</a:t>
            </a:r>
            <a:endParaRPr lang="en-US" dirty="0"/>
          </a:p>
        </p:txBody>
      </p:sp>
    </p:spTree>
    <p:extLst>
      <p:ext uri="{BB962C8B-B14F-4D97-AF65-F5344CB8AC3E}">
        <p14:creationId xmlns:p14="http://schemas.microsoft.com/office/powerpoint/2010/main" val="36803177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29B448B-B088-E842-94CF-1BDF9E98DDFA}" type="slidenum">
              <a:rPr lang="en-US" smtClean="0"/>
              <a:t>31</a:t>
            </a:fld>
            <a:endParaRPr lang="en-US"/>
          </a:p>
        </p:txBody>
      </p:sp>
    </p:spTree>
    <p:extLst>
      <p:ext uri="{BB962C8B-B14F-4D97-AF65-F5344CB8AC3E}">
        <p14:creationId xmlns:p14="http://schemas.microsoft.com/office/powerpoint/2010/main" val="15837339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494045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a:xfrm>
            <a:off x="3884613" y="8685213"/>
            <a:ext cx="2971800" cy="458787"/>
          </a:xfrm>
          <a:prstGeom prst="rect">
            <a:avLst/>
          </a:prstGeo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B1F1E35-CACA-4256-AFFD-9AC897EDFBB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8154240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619B5-F3BA-59B5-1709-BC6BD5067B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3A1B5C-00E4-AB06-2834-31D19A0D7D91}"/>
              </a:ext>
            </a:extLst>
          </p:cNvPr>
          <p:cNvSpPr>
            <a:spLocks noGrp="1" noRot="1" noChangeAspect="1"/>
          </p:cNvSpPr>
          <p:nvPr>
            <p:ph type="sldImg"/>
          </p:nvPr>
        </p:nvSpPr>
        <p:spPr>
          <a:xfrm>
            <a:off x="482600" y="1279525"/>
            <a:ext cx="6140450" cy="3454400"/>
          </a:xfrm>
          <a:prstGeom prst="rect">
            <a:avLst/>
          </a:prstGeom>
        </p:spPr>
      </p:sp>
      <p:sp>
        <p:nvSpPr>
          <p:cNvPr id="3" name="Notes Placeholder 2">
            <a:extLst>
              <a:ext uri="{FF2B5EF4-FFF2-40B4-BE49-F238E27FC236}">
                <a16:creationId xmlns:a16="http://schemas.microsoft.com/office/drawing/2014/main" id="{5A0D68A1-163F-3282-F309-9A563469267A}"/>
              </a:ext>
            </a:extLst>
          </p:cNvPr>
          <p:cNvSpPr>
            <a:spLocks noGrp="1"/>
          </p:cNvSpPr>
          <p:nvPr>
            <p:ph type="body" idx="1"/>
          </p:nvPr>
        </p:nvSpPr>
        <p:spPr>
          <a:xfrm>
            <a:off x="710407" y="4925407"/>
            <a:ext cx="5683250" cy="4029879"/>
          </a:xfrm>
          <a:prstGeom prst="rect">
            <a:avLst/>
          </a:prstGeom>
        </p:spPr>
        <p:txBody>
          <a:bodyPr/>
          <a:lstStyle/>
          <a:p>
            <a:r>
              <a:rPr lang="en-US" sz="1100" dirty="0">
                <a:latin typeface="Calibri" panose="020F0502020204030204" pitchFamily="34" charset="0"/>
                <a:cs typeface="Calibri" panose="020F0502020204030204" pitchFamily="34" charset="0"/>
              </a:rPr>
              <a:t>CASE Scenario</a:t>
            </a:r>
          </a:p>
        </p:txBody>
      </p:sp>
    </p:spTree>
    <p:extLst>
      <p:ext uri="{BB962C8B-B14F-4D97-AF65-F5344CB8AC3E}">
        <p14:creationId xmlns:p14="http://schemas.microsoft.com/office/powerpoint/2010/main" val="350595693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BC24B-4F9F-A1B3-5C6D-4C7AFD5633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F72DE7-C1E9-5616-7C9C-0B38654806D4}"/>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77B946DC-DA5B-AE58-01D6-F4099E93F7ED}"/>
              </a:ext>
            </a:extLst>
          </p:cNvPr>
          <p:cNvSpPr>
            <a:spLocks noGrp="1"/>
          </p:cNvSpPr>
          <p:nvPr>
            <p:ph type="body" idx="1"/>
          </p:nvPr>
        </p:nvSpPr>
        <p:spPr>
          <a:xfrm>
            <a:off x="685800" y="4400550"/>
            <a:ext cx="5486400" cy="3600450"/>
          </a:xfrm>
          <a:prstGeom prst="rect">
            <a:avLst/>
          </a:prstGeom>
        </p:spPr>
        <p:txBody>
          <a:bodyPr/>
          <a:lstStyle/>
          <a:p>
            <a:pPr algn="just">
              <a:tabLst>
                <a:tab pos="2430780" algn="l"/>
              </a:tabLst>
            </a:pPr>
            <a:r>
              <a:rPr lang="sv-SE" sz="1200" dirty="0">
                <a:effectLst/>
                <a:latin typeface="Calibri" panose="020F0502020204030204" pitchFamily="34" charset="0"/>
                <a:ea typeface="Arial Unicode MS"/>
              </a:rPr>
              <a:t>AP Thorax Breddökat mediastinum</a:t>
            </a:r>
            <a:endParaRPr lang="sv-SE" sz="1200" dirty="0">
              <a:effectLst/>
              <a:latin typeface="Times New Roman" panose="02020603050405020304" pitchFamily="18" charset="0"/>
              <a:ea typeface="Arial Unicode MS"/>
            </a:endParaRPr>
          </a:p>
          <a:p>
            <a:r>
              <a:rPr lang="sv-SE" sz="1200" dirty="0">
                <a:effectLst/>
                <a:latin typeface="Calibri" panose="020F0502020204030204" pitchFamily="34" charset="0"/>
                <a:ea typeface="Arial Unicode MS"/>
              </a:rPr>
              <a:t>Intuberad, V-sond syns</a:t>
            </a:r>
            <a:endParaRPr lang="en-US" dirty="0"/>
          </a:p>
          <a:p>
            <a:endParaRPr lang="en-US" dirty="0"/>
          </a:p>
        </p:txBody>
      </p:sp>
      <p:sp>
        <p:nvSpPr>
          <p:cNvPr id="4" name="Slide Number Placeholder 3">
            <a:extLst>
              <a:ext uri="{FF2B5EF4-FFF2-40B4-BE49-F238E27FC236}">
                <a16:creationId xmlns:a16="http://schemas.microsoft.com/office/drawing/2014/main" id="{D6C8E288-D9FF-E6B7-65CB-CDAC58CAEB72}"/>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35</a:t>
            </a:fld>
            <a:endParaRPr lang="en-US"/>
          </a:p>
        </p:txBody>
      </p:sp>
    </p:spTree>
    <p:extLst>
      <p:ext uri="{BB962C8B-B14F-4D97-AF65-F5344CB8AC3E}">
        <p14:creationId xmlns:p14="http://schemas.microsoft.com/office/powerpoint/2010/main" val="234246101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FAD669-A633-DBA8-2292-4EDC58FD78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1ABBE9-2800-363B-5539-9BC585C4B75A}"/>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7126F4DC-BC5E-A198-6C48-B14C7AFE7DE2}"/>
              </a:ext>
            </a:extLst>
          </p:cNvPr>
          <p:cNvSpPr>
            <a:spLocks noGrp="1"/>
          </p:cNvSpPr>
          <p:nvPr>
            <p:ph type="body" idx="1"/>
          </p:nvPr>
        </p:nvSpPr>
        <p:spPr>
          <a:xfrm>
            <a:off x="685800" y="4400550"/>
            <a:ext cx="5486400" cy="3600450"/>
          </a:xfrm>
          <a:prstGeom prst="rect">
            <a:avLst/>
          </a:prstGeom>
        </p:spPr>
        <p:txBody>
          <a:bodyPr/>
          <a:lstStyle/>
          <a:p>
            <a:r>
              <a:rPr lang="sv-SE" sz="1200" dirty="0">
                <a:effectLst/>
                <a:latin typeface="Calibri" panose="020F0502020204030204" pitchFamily="34" charset="0"/>
                <a:ea typeface="Arial Unicode MS"/>
              </a:rPr>
              <a:t>Femurfraktur VÄ</a:t>
            </a:r>
            <a:endParaRPr lang="en-US" dirty="0"/>
          </a:p>
          <a:p>
            <a:endParaRPr lang="en-US" dirty="0"/>
          </a:p>
        </p:txBody>
      </p:sp>
      <p:sp>
        <p:nvSpPr>
          <p:cNvPr id="4" name="Slide Number Placeholder 3">
            <a:extLst>
              <a:ext uri="{FF2B5EF4-FFF2-40B4-BE49-F238E27FC236}">
                <a16:creationId xmlns:a16="http://schemas.microsoft.com/office/drawing/2014/main" id="{173CCFAA-97F8-6A7C-FCC2-6B2ABBFE33A6}"/>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36</a:t>
            </a:fld>
            <a:endParaRPr lang="en-US"/>
          </a:p>
        </p:txBody>
      </p:sp>
    </p:spTree>
    <p:extLst>
      <p:ext uri="{BB962C8B-B14F-4D97-AF65-F5344CB8AC3E}">
        <p14:creationId xmlns:p14="http://schemas.microsoft.com/office/powerpoint/2010/main" val="24716059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31B86-40E4-AE3D-EE3B-39D30357A3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F1E086-1202-CD6A-FB56-16C0E0BF4CA0}"/>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06871940-98CA-B226-5A80-E4B25178E665}"/>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panose="020F0502020204030204" pitchFamily="34" charset="0"/>
                <a:ea typeface="Arial Unicode MS"/>
              </a:rPr>
              <a:t>CT Thorax </a:t>
            </a:r>
            <a:r>
              <a:rPr lang="en-US" sz="1200" dirty="0" err="1">
                <a:effectLst/>
                <a:latin typeface="Calibri" panose="020F0502020204030204" pitchFamily="34" charset="0"/>
                <a:ea typeface="Arial Unicode MS"/>
              </a:rPr>
              <a:t>sagittalbild</a:t>
            </a:r>
            <a:r>
              <a:rPr lang="en-US" sz="1200" dirty="0">
                <a:effectLst/>
                <a:latin typeface="Calibri" panose="020F0502020204030204" pitchFamily="34" charset="0"/>
                <a:ea typeface="Arial Unicode MS"/>
              </a:rPr>
              <a:t> BTAI</a:t>
            </a:r>
            <a:endParaRPr lang="sv-SE" sz="1200" dirty="0">
              <a:effectLst/>
              <a:latin typeface="Times New Roman" panose="02020603050405020304" pitchFamily="18" charset="0"/>
              <a:ea typeface="Arial Unicode MS"/>
            </a:endParaRPr>
          </a:p>
          <a:p>
            <a:endParaRPr lang="en-US" dirty="0"/>
          </a:p>
        </p:txBody>
      </p:sp>
      <p:sp>
        <p:nvSpPr>
          <p:cNvPr id="4" name="Slide Number Placeholder 3">
            <a:extLst>
              <a:ext uri="{FF2B5EF4-FFF2-40B4-BE49-F238E27FC236}">
                <a16:creationId xmlns:a16="http://schemas.microsoft.com/office/drawing/2014/main" id="{48BDEC34-9FCF-8805-5168-935C01983FE5}"/>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37</a:t>
            </a:fld>
            <a:endParaRPr lang="en-US"/>
          </a:p>
        </p:txBody>
      </p:sp>
    </p:spTree>
    <p:extLst>
      <p:ext uri="{BB962C8B-B14F-4D97-AF65-F5344CB8AC3E}">
        <p14:creationId xmlns:p14="http://schemas.microsoft.com/office/powerpoint/2010/main" val="88881474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846D9-84B7-687B-16C8-3EAAA7FCC3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A57888-3312-493D-2428-2B16875223C3}"/>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6FE7779C-A08B-1A74-4986-112D7E36B8B7}"/>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93F31E39-5571-1552-9A00-103550F1FC05}"/>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38</a:t>
            </a:fld>
            <a:endParaRPr lang="en-US"/>
          </a:p>
        </p:txBody>
      </p:sp>
    </p:spTree>
    <p:extLst>
      <p:ext uri="{BB962C8B-B14F-4D97-AF65-F5344CB8AC3E}">
        <p14:creationId xmlns:p14="http://schemas.microsoft.com/office/powerpoint/2010/main" val="6491545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54C80-43FB-0290-B14B-2A12112F7E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0777D3-D2D6-CFBB-729F-891E8E35C3A0}"/>
              </a:ext>
            </a:extLst>
          </p:cNvPr>
          <p:cNvSpPr>
            <a:spLocks noGrp="1" noRot="1" noChangeAspect="1"/>
          </p:cNvSpPr>
          <p:nvPr>
            <p:ph type="sldImg"/>
          </p:nvPr>
        </p:nvSpPr>
        <p:spPr>
          <a:xfrm>
            <a:off x="482600" y="1279525"/>
            <a:ext cx="6140450" cy="3454400"/>
          </a:xfrm>
          <a:prstGeom prst="rect">
            <a:avLst/>
          </a:prstGeom>
        </p:spPr>
        <p:txBody>
          <a:bodyPr/>
          <a:lstStyle/>
          <a:p>
            <a:endParaRPr lang="sv-SE"/>
          </a:p>
        </p:txBody>
      </p:sp>
      <p:sp>
        <p:nvSpPr>
          <p:cNvPr id="3" name="Notes Placeholder 2">
            <a:extLst>
              <a:ext uri="{FF2B5EF4-FFF2-40B4-BE49-F238E27FC236}">
                <a16:creationId xmlns:a16="http://schemas.microsoft.com/office/drawing/2014/main" id="{BB5BF449-B325-EC18-5A92-521BEEB1AEA2}"/>
              </a:ext>
            </a:extLst>
          </p:cNvPr>
          <p:cNvSpPr>
            <a:spLocks noGrp="1"/>
          </p:cNvSpPr>
          <p:nvPr>
            <p:ph type="body" idx="1"/>
          </p:nvPr>
        </p:nvSpPr>
        <p:spPr>
          <a:xfrm>
            <a:off x="710407" y="4925407"/>
            <a:ext cx="5683250" cy="4029879"/>
          </a:xfrm>
          <a:prstGeom prst="rect">
            <a:avLst/>
          </a:prstGeom>
        </p:spPr>
        <p:txBody>
          <a:bodyPr/>
          <a:lstStyle/>
          <a:p>
            <a:endParaRPr lang="en-US" dirty="0"/>
          </a:p>
        </p:txBody>
      </p:sp>
    </p:spTree>
    <p:extLst>
      <p:ext uri="{BB962C8B-B14F-4D97-AF65-F5344CB8AC3E}">
        <p14:creationId xmlns:p14="http://schemas.microsoft.com/office/powerpoint/2010/main" val="41809023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F01762-0160-DDEF-7033-74DF87A469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5670E14-AB7C-700F-4E5F-51501C44AF57}"/>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DBDFB9D3-5F00-0DDF-25CC-315F18040C30}"/>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3. </a:t>
            </a:r>
            <a:r>
              <a:rPr lang="en-US" b="1" dirty="0" err="1"/>
              <a:t>Lungglidning</a:t>
            </a:r>
            <a:r>
              <a:rPr lang="en-US" b="1" dirty="0"/>
              <a:t> </a:t>
            </a:r>
            <a:r>
              <a:rPr lang="en-US" dirty="0"/>
              <a:t>(”</a:t>
            </a:r>
            <a:r>
              <a:rPr lang="en-US" dirty="0" err="1"/>
              <a:t>lungsliding</a:t>
            </a:r>
            <a:r>
              <a:rPr lang="en-US" dirty="0"/>
              <a:t>”) </a:t>
            </a:r>
            <a:r>
              <a:rPr lang="en-US" dirty="0" err="1"/>
              <a:t>där</a:t>
            </a:r>
            <a:r>
              <a:rPr lang="en-US" dirty="0"/>
              <a:t> pleura </a:t>
            </a:r>
            <a:r>
              <a:rPr lang="en-US" dirty="0" err="1"/>
              <a:t>viscerale</a:t>
            </a:r>
            <a:r>
              <a:rPr lang="en-US" dirty="0"/>
              <a:t> och </a:t>
            </a:r>
            <a:r>
              <a:rPr lang="en-US" dirty="0" err="1"/>
              <a:t>parietale</a:t>
            </a:r>
            <a:r>
              <a:rPr lang="en-US" dirty="0"/>
              <a:t> glider mot </a:t>
            </a:r>
            <a:r>
              <a:rPr lang="en-US" dirty="0" err="1"/>
              <a:t>varandra</a:t>
            </a:r>
            <a:r>
              <a:rPr lang="en-US" dirty="0"/>
              <a:t> under </a:t>
            </a:r>
            <a:r>
              <a:rPr lang="en-US" dirty="0" err="1"/>
              <a:t>andningen</a:t>
            </a:r>
            <a:r>
              <a:rPr lang="en-US" dirty="0"/>
              <a:t>.</a:t>
            </a:r>
          </a:p>
          <a:p>
            <a:endParaRPr lang="en-US" dirty="0"/>
          </a:p>
        </p:txBody>
      </p:sp>
      <p:sp>
        <p:nvSpPr>
          <p:cNvPr id="4" name="Slide Number Placeholder 3">
            <a:extLst>
              <a:ext uri="{FF2B5EF4-FFF2-40B4-BE49-F238E27FC236}">
                <a16:creationId xmlns:a16="http://schemas.microsoft.com/office/drawing/2014/main" id="{0FE14118-6DA1-5A8E-C602-DC9C2D8A4D2E}"/>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4</a:t>
            </a:fld>
            <a:endParaRPr lang="en-US"/>
          </a:p>
        </p:txBody>
      </p:sp>
    </p:spTree>
    <p:extLst>
      <p:ext uri="{BB962C8B-B14F-4D97-AF65-F5344CB8AC3E}">
        <p14:creationId xmlns:p14="http://schemas.microsoft.com/office/powerpoint/2010/main" val="17671338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619B5-F3BA-59B5-1709-BC6BD5067B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3A1B5C-00E4-AB06-2834-31D19A0D7D91}"/>
              </a:ext>
            </a:extLst>
          </p:cNvPr>
          <p:cNvSpPr>
            <a:spLocks noGrp="1" noRot="1" noChangeAspect="1"/>
          </p:cNvSpPr>
          <p:nvPr>
            <p:ph type="sldImg"/>
          </p:nvPr>
        </p:nvSpPr>
        <p:spPr>
          <a:xfrm>
            <a:off x="482600" y="1279525"/>
            <a:ext cx="6140450" cy="3454400"/>
          </a:xfrm>
          <a:prstGeom prst="rect">
            <a:avLst/>
          </a:prstGeom>
        </p:spPr>
      </p:sp>
      <p:sp>
        <p:nvSpPr>
          <p:cNvPr id="3" name="Notes Placeholder 2">
            <a:extLst>
              <a:ext uri="{FF2B5EF4-FFF2-40B4-BE49-F238E27FC236}">
                <a16:creationId xmlns:a16="http://schemas.microsoft.com/office/drawing/2014/main" id="{5A0D68A1-163F-3282-F309-9A563469267A}"/>
              </a:ext>
            </a:extLst>
          </p:cNvPr>
          <p:cNvSpPr>
            <a:spLocks noGrp="1"/>
          </p:cNvSpPr>
          <p:nvPr>
            <p:ph type="body" idx="1"/>
          </p:nvPr>
        </p:nvSpPr>
        <p:spPr>
          <a:xfrm>
            <a:off x="710407" y="4925407"/>
            <a:ext cx="5683250" cy="4029879"/>
          </a:xfrm>
          <a:prstGeom prst="rect">
            <a:avLst/>
          </a:prstGeom>
        </p:spPr>
        <p:txBody>
          <a:bodyPr/>
          <a:lstStyle/>
          <a:p>
            <a:r>
              <a:rPr lang="en-US" sz="1100" dirty="0">
                <a:latin typeface="Calibri" panose="020F0502020204030204" pitchFamily="34" charset="0"/>
                <a:cs typeface="Calibri" panose="020F0502020204030204" pitchFamily="34" charset="0"/>
              </a:rPr>
              <a:t>CASE Scenario</a:t>
            </a:r>
          </a:p>
        </p:txBody>
      </p:sp>
    </p:spTree>
    <p:extLst>
      <p:ext uri="{BB962C8B-B14F-4D97-AF65-F5344CB8AC3E}">
        <p14:creationId xmlns:p14="http://schemas.microsoft.com/office/powerpoint/2010/main" val="35059569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BC24B-4F9F-A1B3-5C6D-4C7AFD5633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F72DE7-C1E9-5616-7C9C-0B38654806D4}"/>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77B946DC-DA5B-AE58-01D6-F4099E93F7ED}"/>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D6C8E288-D9FF-E6B7-65CB-CDAC58CAEB72}"/>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41</a:t>
            </a:fld>
            <a:endParaRPr lang="en-US"/>
          </a:p>
        </p:txBody>
      </p:sp>
    </p:spTree>
    <p:extLst>
      <p:ext uri="{BB962C8B-B14F-4D97-AF65-F5344CB8AC3E}">
        <p14:creationId xmlns:p14="http://schemas.microsoft.com/office/powerpoint/2010/main" val="351250891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BC24B-4F9F-A1B3-5C6D-4C7AFD5633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F72DE7-C1E9-5616-7C9C-0B38654806D4}"/>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77B946DC-DA5B-AE58-01D6-F4099E93F7ED}"/>
              </a:ext>
            </a:extLst>
          </p:cNvPr>
          <p:cNvSpPr>
            <a:spLocks noGrp="1"/>
          </p:cNvSpPr>
          <p:nvPr>
            <p:ph type="body" idx="1"/>
          </p:nvPr>
        </p:nvSpPr>
        <p:spPr>
          <a:xfrm>
            <a:off x="685800" y="4400550"/>
            <a:ext cx="5486400" cy="3600450"/>
          </a:xfrm>
          <a:prstGeom prst="rect">
            <a:avLst/>
          </a:prstGeom>
        </p:spPr>
        <p:txBody>
          <a:bodyPr/>
          <a:lstStyle/>
          <a:p>
            <a:pPr algn="just"/>
            <a:r>
              <a:rPr lang="sv-SE" sz="1800" dirty="0">
                <a:effectLst/>
                <a:latin typeface="Calibri" panose="020F0502020204030204" pitchFamily="34" charset="0"/>
                <a:ea typeface="Arial Unicode MS"/>
              </a:rPr>
              <a:t>AP Thorax revbensfraktur HÖ med </a:t>
            </a:r>
            <a:endParaRPr lang="sv-SE" sz="1800" dirty="0">
              <a:effectLst/>
              <a:latin typeface="Times New Roman" panose="02020603050405020304" pitchFamily="18" charset="0"/>
              <a:ea typeface="Arial Unicode MS"/>
            </a:endParaRPr>
          </a:p>
          <a:p>
            <a:pPr algn="just"/>
            <a:r>
              <a:rPr lang="sv-SE" sz="1800" dirty="0">
                <a:effectLst/>
                <a:latin typeface="Calibri" panose="020F0502020204030204" pitchFamily="34" charset="0"/>
                <a:ea typeface="Arial Unicode MS"/>
              </a:rPr>
              <a:t>Lungkontusion, sc emfysem</a:t>
            </a:r>
            <a:endParaRPr lang="sv-SE" sz="1800" dirty="0">
              <a:effectLst/>
              <a:latin typeface="Times New Roman" panose="02020603050405020304" pitchFamily="18" charset="0"/>
              <a:ea typeface="Arial Unicode MS"/>
            </a:endParaRPr>
          </a:p>
          <a:p>
            <a:endParaRPr lang="en-US" b="0" i="0" dirty="0">
              <a:solidFill>
                <a:srgbClr val="424242"/>
              </a:solidFill>
              <a:effectLst/>
              <a:latin typeface="Calibri" panose="020F0502020204030204" pitchFamily="34" charset="0"/>
            </a:endParaRPr>
          </a:p>
          <a:p>
            <a:r>
              <a:rPr lang="en-US" b="1" dirty="0">
                <a:solidFill>
                  <a:srgbClr val="424242"/>
                </a:solidFill>
                <a:latin typeface="+mn-lt"/>
                <a:ea typeface="Calibri"/>
                <a:cs typeface="Calibri"/>
              </a:rPr>
              <a:t>The</a:t>
            </a:r>
            <a:r>
              <a:rPr lang="en-US" b="1" i="0" dirty="0">
                <a:solidFill>
                  <a:srgbClr val="424242"/>
                </a:solidFill>
                <a:effectLst/>
                <a:latin typeface="+mn-lt"/>
                <a:ea typeface="Calibri"/>
                <a:cs typeface="Calibri"/>
              </a:rPr>
              <a:t> Instructor may point out to the learners that </a:t>
            </a:r>
            <a:r>
              <a:rPr lang="en-US" b="1" dirty="0">
                <a:solidFill>
                  <a:srgbClr val="424242"/>
                </a:solidFill>
                <a:latin typeface="+mn-lt"/>
                <a:ea typeface="Calibri"/>
                <a:cs typeface="Calibri"/>
              </a:rPr>
              <a:t>the severity of </a:t>
            </a:r>
            <a:r>
              <a:rPr lang="en-US" b="1" i="0" dirty="0">
                <a:solidFill>
                  <a:srgbClr val="424242"/>
                </a:solidFill>
                <a:effectLst/>
                <a:latin typeface="+mn-lt"/>
                <a:ea typeface="Calibri"/>
                <a:cs typeface="Calibri"/>
              </a:rPr>
              <a:t>pulmonary contusions seen on </a:t>
            </a:r>
            <a:r>
              <a:rPr lang="en-US" b="1" dirty="0">
                <a:solidFill>
                  <a:srgbClr val="424242"/>
                </a:solidFill>
                <a:latin typeface="+mn-lt"/>
                <a:ea typeface="Calibri"/>
                <a:cs typeface="Calibri"/>
              </a:rPr>
              <a:t>CXR often</a:t>
            </a:r>
            <a:r>
              <a:rPr lang="en-US" b="1" i="0" dirty="0">
                <a:solidFill>
                  <a:srgbClr val="424242"/>
                </a:solidFill>
                <a:effectLst/>
                <a:latin typeface="+mn-lt"/>
                <a:ea typeface="Calibri"/>
                <a:cs typeface="Calibri"/>
              </a:rPr>
              <a:t> lag behind the clinical findings</a:t>
            </a:r>
            <a:r>
              <a:rPr lang="en-US" dirty="0">
                <a:solidFill>
                  <a:srgbClr val="424242"/>
                </a:solidFill>
                <a:latin typeface="+mn-lt"/>
                <a:ea typeface="Calibri"/>
                <a:cs typeface="Calibri"/>
              </a:rPr>
              <a:t>.</a:t>
            </a:r>
            <a:endParaRPr lang="en-US" b="1" i="0" dirty="0">
              <a:solidFill>
                <a:srgbClr val="424242"/>
              </a:solidFill>
              <a:effectLst/>
              <a:latin typeface="+mn-lt"/>
              <a:ea typeface="Calibri"/>
              <a:cs typeface="Calibri"/>
            </a:endParaRPr>
          </a:p>
          <a:p>
            <a:endParaRPr lang="en-US" dirty="0"/>
          </a:p>
        </p:txBody>
      </p:sp>
      <p:sp>
        <p:nvSpPr>
          <p:cNvPr id="4" name="Slide Number Placeholder 3">
            <a:extLst>
              <a:ext uri="{FF2B5EF4-FFF2-40B4-BE49-F238E27FC236}">
                <a16:creationId xmlns:a16="http://schemas.microsoft.com/office/drawing/2014/main" id="{D6C8E288-D9FF-E6B7-65CB-CDAC58CAEB72}"/>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42</a:t>
            </a:fld>
            <a:endParaRPr lang="en-US"/>
          </a:p>
        </p:txBody>
      </p:sp>
    </p:spTree>
    <p:extLst>
      <p:ext uri="{BB962C8B-B14F-4D97-AF65-F5344CB8AC3E}">
        <p14:creationId xmlns:p14="http://schemas.microsoft.com/office/powerpoint/2010/main" val="234246101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0E27F-766D-998A-BA36-5B430020F63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F5D97A-A354-895C-6915-D82503D563D7}"/>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6F3F1265-3457-F7C0-C2E7-32D648EDA939}"/>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7CAEFB32-534B-A1C3-2F7B-E6298A87388D}"/>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43</a:t>
            </a:fld>
            <a:endParaRPr lang="en-US"/>
          </a:p>
        </p:txBody>
      </p:sp>
    </p:spTree>
    <p:extLst>
      <p:ext uri="{BB962C8B-B14F-4D97-AF65-F5344CB8AC3E}">
        <p14:creationId xmlns:p14="http://schemas.microsoft.com/office/powerpoint/2010/main" val="287075571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9BE7E1-3FAE-7CF4-7E35-9E52613E57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0E0FDF-01DC-7490-9E53-8BEFDDB4EF95}"/>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536C111B-6471-C3AB-92F6-15CFE828B4FB}"/>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238929F1-3355-0AC2-4FA9-26845D6F66EE}"/>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44</a:t>
            </a:fld>
            <a:endParaRPr lang="en-US"/>
          </a:p>
        </p:txBody>
      </p:sp>
    </p:spTree>
    <p:extLst>
      <p:ext uri="{BB962C8B-B14F-4D97-AF65-F5344CB8AC3E}">
        <p14:creationId xmlns:p14="http://schemas.microsoft.com/office/powerpoint/2010/main" val="100745914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E8CC1D-7F99-C7BC-DEE9-60AB1836639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59C07BD-43F3-34D2-DBA7-E0C27B39419A}"/>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71CBE39F-A2CD-CBEB-5650-C2CEA0E269CA}"/>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161EDF06-0FCD-3CDB-1127-A53188EADF58}"/>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45</a:t>
            </a:fld>
            <a:endParaRPr lang="en-US"/>
          </a:p>
        </p:txBody>
      </p:sp>
    </p:spTree>
    <p:extLst>
      <p:ext uri="{BB962C8B-B14F-4D97-AF65-F5344CB8AC3E}">
        <p14:creationId xmlns:p14="http://schemas.microsoft.com/office/powerpoint/2010/main" val="360717641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A50AF4-2BB1-D0A9-F2A0-3FE7253AF3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75DB93-64F3-601F-F5AA-95B2C6B2CFFB}"/>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001F02DE-9E56-33D0-1918-CCD04C08A7F2}"/>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5AEDB257-673D-7E3F-AF76-ED636E2631D4}"/>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46</a:t>
            </a:fld>
            <a:endParaRPr lang="en-US"/>
          </a:p>
        </p:txBody>
      </p:sp>
    </p:spTree>
    <p:extLst>
      <p:ext uri="{BB962C8B-B14F-4D97-AF65-F5344CB8AC3E}">
        <p14:creationId xmlns:p14="http://schemas.microsoft.com/office/powerpoint/2010/main" val="19786180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738EC9-87A9-F7DB-00EA-CABDAB9369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4F1CF8D-2134-B493-88A5-B25EEA6896C8}"/>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D4F79E47-B392-5F2D-C33E-5FBBAD92A76A}"/>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913EA5F8-84A3-83C4-EC8E-6817A40C5512}"/>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47</a:t>
            </a:fld>
            <a:endParaRPr lang="en-US"/>
          </a:p>
        </p:txBody>
      </p:sp>
    </p:spTree>
    <p:extLst>
      <p:ext uri="{BB962C8B-B14F-4D97-AF65-F5344CB8AC3E}">
        <p14:creationId xmlns:p14="http://schemas.microsoft.com/office/powerpoint/2010/main" val="395492555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747E5-E8BC-5703-E7F0-7FCEE7770F6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B5A65A-B662-D128-B538-7C0C4D383CE9}"/>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1C47F1B7-564E-E00F-3AB0-8E38BEEA6E05}"/>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11B8CA38-8750-D7FA-C62B-73E2F6666BEF}"/>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48</a:t>
            </a:fld>
            <a:endParaRPr lang="en-US"/>
          </a:p>
        </p:txBody>
      </p:sp>
    </p:spTree>
    <p:extLst>
      <p:ext uri="{BB962C8B-B14F-4D97-AF65-F5344CB8AC3E}">
        <p14:creationId xmlns:p14="http://schemas.microsoft.com/office/powerpoint/2010/main" val="63939053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37FA21-A569-E776-AB05-168442F985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9BC22E-5D59-1B78-9671-B8D2C0748340}"/>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DC98134F-86A9-BCEA-3DBB-1C62B31A5681}"/>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75A87816-DEB9-997C-FAA4-B2BBE51F2D22}"/>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49</a:t>
            </a:fld>
            <a:endParaRPr lang="en-US"/>
          </a:p>
        </p:txBody>
      </p:sp>
    </p:spTree>
    <p:extLst>
      <p:ext uri="{BB962C8B-B14F-4D97-AF65-F5344CB8AC3E}">
        <p14:creationId xmlns:p14="http://schemas.microsoft.com/office/powerpoint/2010/main" val="3487586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611CF4-E7DA-C713-3ED5-C922A2FB353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E64C18E-AE11-57B9-6F7A-6BE5CDB71D2A}"/>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D6B53AF3-95E2-90F9-F941-131916149D5E}"/>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err="1"/>
              <a:t>Vänster</a:t>
            </a:r>
            <a:r>
              <a:rPr lang="en-US" dirty="0"/>
              <a:t> </a:t>
            </a:r>
            <a:r>
              <a:rPr lang="en-US" dirty="0" err="1"/>
              <a:t>bild</a:t>
            </a:r>
            <a:r>
              <a:rPr lang="en-US" dirty="0"/>
              <a:t> </a:t>
            </a:r>
            <a:r>
              <a:rPr lang="en-US" dirty="0" err="1"/>
              <a:t>visar</a:t>
            </a:r>
            <a:r>
              <a:rPr lang="en-US" dirty="0"/>
              <a:t> Seashore sign = Normal e-FAST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Höger </a:t>
            </a:r>
            <a:r>
              <a:rPr lang="en-US" dirty="0" err="1"/>
              <a:t>bild</a:t>
            </a:r>
            <a:r>
              <a:rPr lang="en-US" dirty="0"/>
              <a:t> </a:t>
            </a:r>
            <a:r>
              <a:rPr lang="en-US" dirty="0" err="1"/>
              <a:t>visar</a:t>
            </a:r>
            <a:r>
              <a:rPr lang="en-US" dirty="0"/>
              <a:t> </a:t>
            </a:r>
            <a:r>
              <a:rPr lang="en-US" b="1" dirty="0"/>
              <a:t>BARCODE Sign</a:t>
            </a:r>
            <a:r>
              <a:rPr lang="en-US" dirty="0"/>
              <a:t> = </a:t>
            </a:r>
            <a:r>
              <a:rPr lang="en-US" dirty="0" err="1"/>
              <a:t>Tecken</a:t>
            </a:r>
            <a:r>
              <a:rPr lang="en-US" dirty="0"/>
              <a:t> </a:t>
            </a:r>
            <a:r>
              <a:rPr lang="en-US" dirty="0" err="1"/>
              <a:t>på</a:t>
            </a:r>
            <a:r>
              <a:rPr lang="en-US" dirty="0"/>
              <a:t> </a:t>
            </a:r>
            <a:r>
              <a:rPr lang="en-US" dirty="0" err="1"/>
              <a:t>Pneuomothorax</a:t>
            </a:r>
            <a:endParaRPr lang="en-US" dirty="0"/>
          </a:p>
          <a:p>
            <a:r>
              <a:rPr lang="en-US" b="1" dirty="0"/>
              <a:t>“LOST AT SEA”</a:t>
            </a:r>
          </a:p>
        </p:txBody>
      </p:sp>
      <p:sp>
        <p:nvSpPr>
          <p:cNvPr id="4" name="Slide Number Placeholder 3">
            <a:extLst>
              <a:ext uri="{FF2B5EF4-FFF2-40B4-BE49-F238E27FC236}">
                <a16:creationId xmlns:a16="http://schemas.microsoft.com/office/drawing/2014/main" id="{4BB3F76E-8672-4446-3667-377BDE32FFC5}"/>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5</a:t>
            </a:fld>
            <a:endParaRPr lang="en-US"/>
          </a:p>
        </p:txBody>
      </p:sp>
    </p:spTree>
    <p:extLst>
      <p:ext uri="{BB962C8B-B14F-4D97-AF65-F5344CB8AC3E}">
        <p14:creationId xmlns:p14="http://schemas.microsoft.com/office/powerpoint/2010/main" val="1581018017"/>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510DBE-1AFC-4A0B-B52A-34C3003338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962FE8-33C3-F58F-014C-ED0B72572E33}"/>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263796FA-70A7-1B45-27B1-C91836C1E36F}"/>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71ED38B9-A40E-B915-19B1-28668BFB1D41}"/>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50</a:t>
            </a:fld>
            <a:endParaRPr lang="en-US"/>
          </a:p>
        </p:txBody>
      </p:sp>
    </p:spTree>
    <p:extLst>
      <p:ext uri="{BB962C8B-B14F-4D97-AF65-F5344CB8AC3E}">
        <p14:creationId xmlns:p14="http://schemas.microsoft.com/office/powerpoint/2010/main" val="255516148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F876E8-5AF4-34B2-4FBE-73978CCBBE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EB1C5A-0341-2C17-7CA6-64F0EA646338}"/>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28BEA205-AEB5-1E0F-0D42-1C650EE9D47F}"/>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Normal Pelvis </a:t>
            </a:r>
            <a:r>
              <a:rPr lang="en-US" dirty="0" err="1"/>
              <a:t>Ultraljud</a:t>
            </a:r>
            <a:r>
              <a:rPr lang="en-US" dirty="0"/>
              <a:t> av </a:t>
            </a:r>
            <a:r>
              <a:rPr lang="en-US" dirty="0" err="1"/>
              <a:t>en</a:t>
            </a:r>
            <a:r>
              <a:rPr lang="en-US" dirty="0"/>
              <a:t> man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a:t>Övre</a:t>
            </a:r>
            <a:r>
              <a:rPr lang="en-US" b="1" dirty="0"/>
              <a:t> Bild: Longitudinal </a:t>
            </a:r>
            <a:r>
              <a:rPr lang="en-US" b="1" dirty="0" err="1"/>
              <a:t>Snitt</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err="1"/>
              <a:t>Nedre</a:t>
            </a:r>
            <a:r>
              <a:rPr lang="en-US" b="1" dirty="0"/>
              <a:t> Bild: </a:t>
            </a:r>
            <a:r>
              <a:rPr lang="en-US" b="1" dirty="0" err="1"/>
              <a:t>Horisontal</a:t>
            </a:r>
            <a:r>
              <a:rPr lang="en-US" b="1" dirty="0"/>
              <a:t> </a:t>
            </a:r>
            <a:r>
              <a:rPr lang="en-US" b="1" dirty="0" err="1"/>
              <a:t>Snitt</a:t>
            </a:r>
            <a:endParaRPr lang="en-US" b="1" dirty="0"/>
          </a:p>
          <a:p>
            <a:endParaRPr lang="en-US" dirty="0"/>
          </a:p>
        </p:txBody>
      </p:sp>
      <p:sp>
        <p:nvSpPr>
          <p:cNvPr id="4" name="Slide Number Placeholder 3">
            <a:extLst>
              <a:ext uri="{FF2B5EF4-FFF2-40B4-BE49-F238E27FC236}">
                <a16:creationId xmlns:a16="http://schemas.microsoft.com/office/drawing/2014/main" id="{C896B937-593A-DC24-B0B5-21A418FB266D}"/>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51</a:t>
            </a:fld>
            <a:endParaRPr lang="en-US"/>
          </a:p>
        </p:txBody>
      </p:sp>
    </p:spTree>
    <p:extLst>
      <p:ext uri="{BB962C8B-B14F-4D97-AF65-F5344CB8AC3E}">
        <p14:creationId xmlns:p14="http://schemas.microsoft.com/office/powerpoint/2010/main" val="327825177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331B86-40E4-AE3D-EE3B-39D30357A3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CF1E086-1202-CD6A-FB56-16C0E0BF4CA0}"/>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06871940-98CA-B226-5A80-E4B25178E665}"/>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48BDEC34-9FCF-8805-5168-935C01983FE5}"/>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52</a:t>
            </a:fld>
            <a:endParaRPr lang="en-US"/>
          </a:p>
        </p:txBody>
      </p:sp>
    </p:spTree>
    <p:extLst>
      <p:ext uri="{BB962C8B-B14F-4D97-AF65-F5344CB8AC3E}">
        <p14:creationId xmlns:p14="http://schemas.microsoft.com/office/powerpoint/2010/main" val="8888147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9846D9-84B7-687B-16C8-3EAAA7FCC3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A57888-3312-493D-2428-2B16875223C3}"/>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6FE7779C-A08B-1A74-4986-112D7E36B8B7}"/>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93F31E39-5571-1552-9A00-103550F1FC05}"/>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53</a:t>
            </a:fld>
            <a:endParaRPr lang="en-US"/>
          </a:p>
        </p:txBody>
      </p:sp>
    </p:spTree>
    <p:extLst>
      <p:ext uri="{BB962C8B-B14F-4D97-AF65-F5344CB8AC3E}">
        <p14:creationId xmlns:p14="http://schemas.microsoft.com/office/powerpoint/2010/main" val="1421328294"/>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82600" y="1279525"/>
            <a:ext cx="6140450" cy="3454400"/>
          </a:xfrm>
          <a:prstGeom prst="rect">
            <a:avLst/>
          </a:prstGeom>
        </p:spPr>
        <p:txBody>
          <a:bodyPr/>
          <a:lstStyle/>
          <a:p>
            <a:endParaRPr lang="sv-SE"/>
          </a:p>
        </p:txBody>
      </p:sp>
      <p:sp>
        <p:nvSpPr>
          <p:cNvPr id="3" name="Notes Placeholder 2"/>
          <p:cNvSpPr>
            <a:spLocks noGrp="1"/>
          </p:cNvSpPr>
          <p:nvPr>
            <p:ph type="body" idx="1"/>
          </p:nvPr>
        </p:nvSpPr>
        <p:spPr>
          <a:xfrm>
            <a:off x="710407" y="4925407"/>
            <a:ext cx="5683250" cy="4029879"/>
          </a:xfrm>
          <a:prstGeom prst="rect">
            <a:avLst/>
          </a:prstGeom>
        </p:spPr>
        <p:txBody>
          <a:bodyPr/>
          <a:lstStyle/>
          <a:p>
            <a:r>
              <a:rPr lang="en-US" sz="1300" dirty="0">
                <a:latin typeface="Calibri" panose="020F0502020204030204" pitchFamily="34" charset="0"/>
                <a:cs typeface="Calibri" panose="020F0502020204030204" pitchFamily="34" charset="0"/>
              </a:rPr>
              <a:t>The instructor closes the simulation by stating that the patient is transferred to the ICU. Brain and abdominal injuries are managed non-operatively. Orthopedics repairs the femur fracture.</a:t>
            </a:r>
          </a:p>
          <a:p>
            <a:endParaRPr lang="en-US" sz="1300" dirty="0">
              <a:latin typeface="Calibri" panose="020F0502020204030204" pitchFamily="34" charset="0"/>
              <a:cs typeface="Calibri" panose="020F0502020204030204" pitchFamily="34" charset="0"/>
            </a:endParaRPr>
          </a:p>
          <a:p>
            <a:r>
              <a:rPr lang="en-US" sz="1300" dirty="0">
                <a:latin typeface="Calibri" panose="020F0502020204030204" pitchFamily="34" charset="0"/>
                <a:cs typeface="Calibri" panose="020F0502020204030204" pitchFamily="34" charset="0"/>
              </a:rPr>
              <a:t>The instructor reviews the communication aspects of the resuscitation. Ask learners to identify what went well and where opportunities for improvement exist. Conduct this debrief like the feedback portion of an Initial Assessment Practice scenario. </a:t>
            </a:r>
          </a:p>
          <a:p>
            <a:endParaRPr lang="en-US" sz="1300" dirty="0">
              <a:latin typeface="Calibri" panose="020F0502020204030204" pitchFamily="34" charset="0"/>
              <a:cs typeface="Calibri" panose="020F0502020204030204" pitchFamily="34" charset="0"/>
            </a:endParaRPr>
          </a:p>
          <a:p>
            <a:r>
              <a:rPr lang="en-US" sz="1300" dirty="0">
                <a:latin typeface="Calibri" panose="020F0502020204030204" pitchFamily="34" charset="0"/>
                <a:cs typeface="Calibri" panose="020F0502020204030204" pitchFamily="34" charset="0"/>
              </a:rPr>
              <a:t>Inform the learners that a successful debrief is conducted in a safe environment. Participants must feel psychologically safe to share opinions and process constructive feedback.</a:t>
            </a:r>
          </a:p>
          <a:p>
            <a:endParaRPr lang="en-US" sz="1300" dirty="0">
              <a:latin typeface="Calibri" panose="020F0502020204030204" pitchFamily="34" charset="0"/>
              <a:cs typeface="Calibri" panose="020F0502020204030204" pitchFamily="34" charset="0"/>
            </a:endParaRPr>
          </a:p>
          <a:p>
            <a:r>
              <a:rPr lang="en-US" sz="1300" dirty="0">
                <a:latin typeface="Calibri" panose="020F0502020204030204" pitchFamily="34" charset="0"/>
                <a:cs typeface="Calibri" panose="020F0502020204030204" pitchFamily="34" charset="0"/>
              </a:rPr>
              <a:t>The TAKE STOCK tool may be reviewed.</a:t>
            </a:r>
          </a:p>
          <a:p>
            <a:endParaRPr lang="en-US" dirty="0"/>
          </a:p>
        </p:txBody>
      </p:sp>
    </p:spTree>
    <p:extLst>
      <p:ext uri="{BB962C8B-B14F-4D97-AF65-F5344CB8AC3E}">
        <p14:creationId xmlns:p14="http://schemas.microsoft.com/office/powerpoint/2010/main" val="835755998"/>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629B448B-B088-E842-94CF-1BDF9E98DDFA}" type="slidenum">
              <a:rPr lang="en-US" smtClean="0"/>
              <a:t>55</a:t>
            </a:fld>
            <a:endParaRPr lang="en-US"/>
          </a:p>
        </p:txBody>
      </p:sp>
    </p:spTree>
    <p:extLst>
      <p:ext uri="{BB962C8B-B14F-4D97-AF65-F5344CB8AC3E}">
        <p14:creationId xmlns:p14="http://schemas.microsoft.com/office/powerpoint/2010/main" val="71212855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059188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619B5-F3BA-59B5-1709-BC6BD5067B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3A1B5C-00E4-AB06-2834-31D19A0D7D91}"/>
              </a:ext>
            </a:extLst>
          </p:cNvPr>
          <p:cNvSpPr>
            <a:spLocks noGrp="1" noRot="1" noChangeAspect="1"/>
          </p:cNvSpPr>
          <p:nvPr>
            <p:ph type="sldImg"/>
          </p:nvPr>
        </p:nvSpPr>
        <p:spPr>
          <a:xfrm>
            <a:off x="482600" y="1279525"/>
            <a:ext cx="6140450" cy="3454400"/>
          </a:xfrm>
          <a:prstGeom prst="rect">
            <a:avLst/>
          </a:prstGeom>
        </p:spPr>
      </p:sp>
      <p:sp>
        <p:nvSpPr>
          <p:cNvPr id="3" name="Notes Placeholder 2">
            <a:extLst>
              <a:ext uri="{FF2B5EF4-FFF2-40B4-BE49-F238E27FC236}">
                <a16:creationId xmlns:a16="http://schemas.microsoft.com/office/drawing/2014/main" id="{5A0D68A1-163F-3282-F309-9A563469267A}"/>
              </a:ext>
            </a:extLst>
          </p:cNvPr>
          <p:cNvSpPr>
            <a:spLocks noGrp="1"/>
          </p:cNvSpPr>
          <p:nvPr>
            <p:ph type="body" idx="1"/>
          </p:nvPr>
        </p:nvSpPr>
        <p:spPr>
          <a:xfrm>
            <a:off x="710407" y="4925407"/>
            <a:ext cx="5683250" cy="4029879"/>
          </a:xfrm>
          <a:prstGeom prst="rect">
            <a:avLst/>
          </a:prstGeom>
        </p:spPr>
        <p:txBody>
          <a:bodyPr/>
          <a:lstStyle/>
          <a:p>
            <a:r>
              <a:rPr lang="en-US" sz="1100" dirty="0">
                <a:latin typeface="Calibri" panose="020F0502020204030204" pitchFamily="34" charset="0"/>
                <a:cs typeface="Calibri" panose="020F0502020204030204" pitchFamily="34" charset="0"/>
              </a:rPr>
              <a:t>CASE Scenario</a:t>
            </a:r>
          </a:p>
        </p:txBody>
      </p:sp>
    </p:spTree>
    <p:extLst>
      <p:ext uri="{BB962C8B-B14F-4D97-AF65-F5344CB8AC3E}">
        <p14:creationId xmlns:p14="http://schemas.microsoft.com/office/powerpoint/2010/main" val="31252103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BC24B-4F9F-A1B3-5C6D-4C7AFD5633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F72DE7-C1E9-5616-7C9C-0B38654806D4}"/>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77B946DC-DA5B-AE58-01D6-F4099E93F7ED}"/>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D6C8E288-D9FF-E6B7-65CB-CDAC58CAEB72}"/>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7</a:t>
            </a:fld>
            <a:endParaRPr lang="en-US"/>
          </a:p>
        </p:txBody>
      </p:sp>
    </p:spTree>
    <p:extLst>
      <p:ext uri="{BB962C8B-B14F-4D97-AF65-F5344CB8AC3E}">
        <p14:creationId xmlns:p14="http://schemas.microsoft.com/office/powerpoint/2010/main" val="12083316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BC24B-4F9F-A1B3-5C6D-4C7AFD5633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F72DE7-C1E9-5616-7C9C-0B38654806D4}"/>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77B946DC-DA5B-AE58-01D6-F4099E93F7ED}"/>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D6C8E288-D9FF-E6B7-65CB-CDAC58CAEB72}"/>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8</a:t>
            </a:fld>
            <a:endParaRPr lang="en-US"/>
          </a:p>
        </p:txBody>
      </p:sp>
    </p:spTree>
    <p:extLst>
      <p:ext uri="{BB962C8B-B14F-4D97-AF65-F5344CB8AC3E}">
        <p14:creationId xmlns:p14="http://schemas.microsoft.com/office/powerpoint/2010/main" val="35125089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77F9FB-B37F-1B51-B058-881372EFE24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2213EF-827A-F666-11C1-FB318BC51F13}"/>
              </a:ext>
            </a:extLst>
          </p:cNvPr>
          <p:cNvSpPr>
            <a:spLocks noGrp="1" noRot="1" noChangeAspect="1"/>
          </p:cNvSpPr>
          <p:nvPr>
            <p:ph type="sldImg"/>
          </p:nvPr>
        </p:nvSpPr>
        <p:spPr>
          <a:xfrm>
            <a:off x="685800" y="1143000"/>
            <a:ext cx="5486400" cy="3086100"/>
          </a:xfrm>
          <a:prstGeom prst="rect">
            <a:avLst/>
          </a:prstGeom>
        </p:spPr>
      </p:sp>
      <p:sp>
        <p:nvSpPr>
          <p:cNvPr id="3" name="Notes Placeholder 2">
            <a:extLst>
              <a:ext uri="{FF2B5EF4-FFF2-40B4-BE49-F238E27FC236}">
                <a16:creationId xmlns:a16="http://schemas.microsoft.com/office/drawing/2014/main" id="{B174D0C2-B6E0-2813-FEBC-6D20BB5489AE}"/>
              </a:ext>
            </a:extLst>
          </p:cNvPr>
          <p:cNvSpPr>
            <a:spLocks noGrp="1"/>
          </p:cNvSpPr>
          <p:nvPr>
            <p:ph type="body" idx="1"/>
          </p:nvPr>
        </p:nvSpPr>
        <p:spPr>
          <a:xfrm>
            <a:off x="685800" y="4400550"/>
            <a:ext cx="5486400" cy="3600450"/>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CASE Progression</a:t>
            </a:r>
          </a:p>
          <a:p>
            <a:endParaRPr lang="en-US" dirty="0"/>
          </a:p>
        </p:txBody>
      </p:sp>
      <p:sp>
        <p:nvSpPr>
          <p:cNvPr id="4" name="Slide Number Placeholder 3">
            <a:extLst>
              <a:ext uri="{FF2B5EF4-FFF2-40B4-BE49-F238E27FC236}">
                <a16:creationId xmlns:a16="http://schemas.microsoft.com/office/drawing/2014/main" id="{A7A87163-E729-2013-E858-A65CB8E0A895}"/>
              </a:ext>
            </a:extLst>
          </p:cNvPr>
          <p:cNvSpPr>
            <a:spLocks noGrp="1"/>
          </p:cNvSpPr>
          <p:nvPr>
            <p:ph type="sldNum" sz="quarter" idx="5"/>
          </p:nvPr>
        </p:nvSpPr>
        <p:spPr>
          <a:xfrm>
            <a:off x="3884613" y="8685213"/>
            <a:ext cx="2971800" cy="458787"/>
          </a:xfrm>
          <a:prstGeom prst="rect">
            <a:avLst/>
          </a:prstGeom>
        </p:spPr>
        <p:txBody>
          <a:bodyPr/>
          <a:lstStyle/>
          <a:p>
            <a:fld id="{E8CDBC4B-CF6C-43E5-8197-11F396D39E5E}" type="slidenum">
              <a:rPr lang="en-US" smtClean="0"/>
              <a:t>9</a:t>
            </a:fld>
            <a:endParaRPr lang="en-US"/>
          </a:p>
        </p:txBody>
      </p:sp>
    </p:spTree>
    <p:extLst>
      <p:ext uri="{BB962C8B-B14F-4D97-AF65-F5344CB8AC3E}">
        <p14:creationId xmlns:p14="http://schemas.microsoft.com/office/powerpoint/2010/main" val="27932226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F5AA2F-1DCB-B4F0-D3C6-BBEE3A5A788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v-SE"/>
          </a:p>
        </p:txBody>
      </p:sp>
      <p:sp>
        <p:nvSpPr>
          <p:cNvPr id="3" name="Subtitle 2">
            <a:extLst>
              <a:ext uri="{FF2B5EF4-FFF2-40B4-BE49-F238E27FC236}">
                <a16:creationId xmlns:a16="http://schemas.microsoft.com/office/drawing/2014/main" id="{A99BE98D-11DB-9583-F180-235A195CAA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Date Placeholder 3">
            <a:extLst>
              <a:ext uri="{FF2B5EF4-FFF2-40B4-BE49-F238E27FC236}">
                <a16:creationId xmlns:a16="http://schemas.microsoft.com/office/drawing/2014/main" id="{DBBE2FCA-F218-850E-F0FE-A7988C100AC1}"/>
              </a:ext>
            </a:extLst>
          </p:cNvPr>
          <p:cNvSpPr>
            <a:spLocks noGrp="1"/>
          </p:cNvSpPr>
          <p:nvPr>
            <p:ph type="dt" sz="half" idx="10"/>
          </p:nvPr>
        </p:nvSpPr>
        <p:spPr/>
        <p:txBody>
          <a:bodyPr/>
          <a:lstStyle/>
          <a:p>
            <a:fld id="{4682DE19-2696-429E-A702-771B49AD6EBA}" type="datetimeFigureOut">
              <a:rPr lang="sv-SE" smtClean="0"/>
              <a:t>2026-08-18</a:t>
            </a:fld>
            <a:endParaRPr lang="sv-SE"/>
          </a:p>
        </p:txBody>
      </p:sp>
      <p:sp>
        <p:nvSpPr>
          <p:cNvPr id="5" name="Footer Placeholder 4">
            <a:extLst>
              <a:ext uri="{FF2B5EF4-FFF2-40B4-BE49-F238E27FC236}">
                <a16:creationId xmlns:a16="http://schemas.microsoft.com/office/drawing/2014/main" id="{2A065EA7-7DB3-CD27-EE09-A145C11D1231}"/>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734FEFC1-0802-389D-D9E9-6B6E1E5A0E42}"/>
              </a:ext>
            </a:extLst>
          </p:cNvPr>
          <p:cNvSpPr>
            <a:spLocks noGrp="1"/>
          </p:cNvSpPr>
          <p:nvPr>
            <p:ph type="sldNum" sz="quarter" idx="12"/>
          </p:nvPr>
        </p:nvSpPr>
        <p:spPr/>
        <p:txBody>
          <a:bodyPr/>
          <a:lstStyle/>
          <a:p>
            <a:fld id="{E8DCCDB1-6A05-4533-9EAA-5E47F572817B}" type="slidenum">
              <a:rPr lang="sv-SE" smtClean="0"/>
              <a:t>‹#›</a:t>
            </a:fld>
            <a:endParaRPr lang="sv-SE"/>
          </a:p>
        </p:txBody>
      </p:sp>
    </p:spTree>
    <p:extLst>
      <p:ext uri="{BB962C8B-B14F-4D97-AF65-F5344CB8AC3E}">
        <p14:creationId xmlns:p14="http://schemas.microsoft.com/office/powerpoint/2010/main" val="14910789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DCC6DE-5FCF-550B-B289-8CEBE3B5C167}"/>
              </a:ext>
            </a:extLst>
          </p:cNvPr>
          <p:cNvSpPr>
            <a:spLocks noGrp="1"/>
          </p:cNvSpPr>
          <p:nvPr>
            <p:ph type="title"/>
          </p:nvPr>
        </p:nvSpPr>
        <p:spPr/>
        <p:txBody>
          <a:bodyPr/>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23BBB219-1B87-9662-5830-8E1DF3963E1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10B3D4A5-FC5B-F88F-AE86-ED8BAD0FE35D}"/>
              </a:ext>
            </a:extLst>
          </p:cNvPr>
          <p:cNvSpPr>
            <a:spLocks noGrp="1"/>
          </p:cNvSpPr>
          <p:nvPr>
            <p:ph type="dt" sz="half" idx="10"/>
          </p:nvPr>
        </p:nvSpPr>
        <p:spPr/>
        <p:txBody>
          <a:bodyPr/>
          <a:lstStyle/>
          <a:p>
            <a:fld id="{4682DE19-2696-429E-A702-771B49AD6EBA}" type="datetimeFigureOut">
              <a:rPr lang="sv-SE" smtClean="0"/>
              <a:t>2026-08-18</a:t>
            </a:fld>
            <a:endParaRPr lang="sv-SE"/>
          </a:p>
        </p:txBody>
      </p:sp>
      <p:sp>
        <p:nvSpPr>
          <p:cNvPr id="5" name="Footer Placeholder 4">
            <a:extLst>
              <a:ext uri="{FF2B5EF4-FFF2-40B4-BE49-F238E27FC236}">
                <a16:creationId xmlns:a16="http://schemas.microsoft.com/office/drawing/2014/main" id="{1E0E1828-A98F-FCB0-A37E-78237A501DEE}"/>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EA73736A-11EB-4702-2F81-75640F73B46C}"/>
              </a:ext>
            </a:extLst>
          </p:cNvPr>
          <p:cNvSpPr>
            <a:spLocks noGrp="1"/>
          </p:cNvSpPr>
          <p:nvPr>
            <p:ph type="sldNum" sz="quarter" idx="12"/>
          </p:nvPr>
        </p:nvSpPr>
        <p:spPr/>
        <p:txBody>
          <a:bodyPr/>
          <a:lstStyle/>
          <a:p>
            <a:fld id="{E8DCCDB1-6A05-4533-9EAA-5E47F572817B}" type="slidenum">
              <a:rPr lang="sv-SE" smtClean="0"/>
              <a:t>‹#›</a:t>
            </a:fld>
            <a:endParaRPr lang="sv-SE"/>
          </a:p>
        </p:txBody>
      </p:sp>
    </p:spTree>
    <p:extLst>
      <p:ext uri="{BB962C8B-B14F-4D97-AF65-F5344CB8AC3E}">
        <p14:creationId xmlns:p14="http://schemas.microsoft.com/office/powerpoint/2010/main" val="4022313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E0B0BB1-857D-1AE3-8BBB-18F472B7CAA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AC735629-4617-A91E-171B-F73A0359E9D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4221D4D4-0227-9AFB-597C-86B2A171A034}"/>
              </a:ext>
            </a:extLst>
          </p:cNvPr>
          <p:cNvSpPr>
            <a:spLocks noGrp="1"/>
          </p:cNvSpPr>
          <p:nvPr>
            <p:ph type="dt" sz="half" idx="10"/>
          </p:nvPr>
        </p:nvSpPr>
        <p:spPr/>
        <p:txBody>
          <a:bodyPr/>
          <a:lstStyle/>
          <a:p>
            <a:fld id="{4682DE19-2696-429E-A702-771B49AD6EBA}" type="datetimeFigureOut">
              <a:rPr lang="sv-SE" smtClean="0"/>
              <a:t>2026-08-18</a:t>
            </a:fld>
            <a:endParaRPr lang="sv-SE"/>
          </a:p>
        </p:txBody>
      </p:sp>
      <p:sp>
        <p:nvSpPr>
          <p:cNvPr id="5" name="Footer Placeholder 4">
            <a:extLst>
              <a:ext uri="{FF2B5EF4-FFF2-40B4-BE49-F238E27FC236}">
                <a16:creationId xmlns:a16="http://schemas.microsoft.com/office/drawing/2014/main" id="{B89D9ED0-1874-C7D0-A6CB-42C499052DC5}"/>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47B031A0-93CB-D131-57A9-9264DE1F6643}"/>
              </a:ext>
            </a:extLst>
          </p:cNvPr>
          <p:cNvSpPr>
            <a:spLocks noGrp="1"/>
          </p:cNvSpPr>
          <p:nvPr>
            <p:ph type="sldNum" sz="quarter" idx="12"/>
          </p:nvPr>
        </p:nvSpPr>
        <p:spPr/>
        <p:txBody>
          <a:bodyPr/>
          <a:lstStyle/>
          <a:p>
            <a:fld id="{E8DCCDB1-6A05-4533-9EAA-5E47F572817B}" type="slidenum">
              <a:rPr lang="sv-SE" smtClean="0"/>
              <a:t>‹#›</a:t>
            </a:fld>
            <a:endParaRPr lang="sv-SE"/>
          </a:p>
        </p:txBody>
      </p:sp>
    </p:spTree>
    <p:extLst>
      <p:ext uri="{BB962C8B-B14F-4D97-AF65-F5344CB8AC3E}">
        <p14:creationId xmlns:p14="http://schemas.microsoft.com/office/powerpoint/2010/main" val="36685043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0091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7E92D3-E057-8091-B3E3-ACAEDC8622A9}"/>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75079524-784A-AEA7-28CE-3427A9B3999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A5E49DBB-7889-7E41-DF53-56BAF2F834B9}"/>
              </a:ext>
            </a:extLst>
          </p:cNvPr>
          <p:cNvSpPr>
            <a:spLocks noGrp="1"/>
          </p:cNvSpPr>
          <p:nvPr>
            <p:ph type="dt" sz="half" idx="10"/>
          </p:nvPr>
        </p:nvSpPr>
        <p:spPr/>
        <p:txBody>
          <a:bodyPr/>
          <a:lstStyle/>
          <a:p>
            <a:fld id="{4682DE19-2696-429E-A702-771B49AD6EBA}" type="datetimeFigureOut">
              <a:rPr lang="sv-SE" smtClean="0"/>
              <a:t>2026-08-18</a:t>
            </a:fld>
            <a:endParaRPr lang="sv-SE"/>
          </a:p>
        </p:txBody>
      </p:sp>
      <p:sp>
        <p:nvSpPr>
          <p:cNvPr id="5" name="Footer Placeholder 4">
            <a:extLst>
              <a:ext uri="{FF2B5EF4-FFF2-40B4-BE49-F238E27FC236}">
                <a16:creationId xmlns:a16="http://schemas.microsoft.com/office/drawing/2014/main" id="{87B39C1B-AF31-D6E4-BE8D-47BCC24D8266}"/>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D43BA0A0-C477-199E-3F9C-303061C3A724}"/>
              </a:ext>
            </a:extLst>
          </p:cNvPr>
          <p:cNvSpPr>
            <a:spLocks noGrp="1"/>
          </p:cNvSpPr>
          <p:nvPr>
            <p:ph type="sldNum" sz="quarter" idx="12"/>
          </p:nvPr>
        </p:nvSpPr>
        <p:spPr/>
        <p:txBody>
          <a:bodyPr/>
          <a:lstStyle/>
          <a:p>
            <a:fld id="{E8DCCDB1-6A05-4533-9EAA-5E47F572817B}" type="slidenum">
              <a:rPr lang="sv-SE" smtClean="0"/>
              <a:t>‹#›</a:t>
            </a:fld>
            <a:endParaRPr lang="sv-SE"/>
          </a:p>
        </p:txBody>
      </p:sp>
    </p:spTree>
    <p:extLst>
      <p:ext uri="{BB962C8B-B14F-4D97-AF65-F5344CB8AC3E}">
        <p14:creationId xmlns:p14="http://schemas.microsoft.com/office/powerpoint/2010/main" val="27892731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BA3D3-B3FC-163A-520A-0B909B052E4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v-SE"/>
          </a:p>
        </p:txBody>
      </p:sp>
      <p:sp>
        <p:nvSpPr>
          <p:cNvPr id="3" name="Text Placeholder 2">
            <a:extLst>
              <a:ext uri="{FF2B5EF4-FFF2-40B4-BE49-F238E27FC236}">
                <a16:creationId xmlns:a16="http://schemas.microsoft.com/office/drawing/2014/main" id="{1F92518C-EB49-40E1-0C77-725F8109370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EDD15DE-F5BA-BCB0-AC19-ADF03F4875A9}"/>
              </a:ext>
            </a:extLst>
          </p:cNvPr>
          <p:cNvSpPr>
            <a:spLocks noGrp="1"/>
          </p:cNvSpPr>
          <p:nvPr>
            <p:ph type="dt" sz="half" idx="10"/>
          </p:nvPr>
        </p:nvSpPr>
        <p:spPr/>
        <p:txBody>
          <a:bodyPr/>
          <a:lstStyle/>
          <a:p>
            <a:fld id="{4682DE19-2696-429E-A702-771B49AD6EBA}" type="datetimeFigureOut">
              <a:rPr lang="sv-SE" smtClean="0"/>
              <a:t>2026-08-18</a:t>
            </a:fld>
            <a:endParaRPr lang="sv-SE"/>
          </a:p>
        </p:txBody>
      </p:sp>
      <p:sp>
        <p:nvSpPr>
          <p:cNvPr id="5" name="Footer Placeholder 4">
            <a:extLst>
              <a:ext uri="{FF2B5EF4-FFF2-40B4-BE49-F238E27FC236}">
                <a16:creationId xmlns:a16="http://schemas.microsoft.com/office/drawing/2014/main" id="{3693B9DA-2260-0E66-F62C-4FE732986731}"/>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646B8676-B8F0-1A90-4E4F-D1E0F0C63A40}"/>
              </a:ext>
            </a:extLst>
          </p:cNvPr>
          <p:cNvSpPr>
            <a:spLocks noGrp="1"/>
          </p:cNvSpPr>
          <p:nvPr>
            <p:ph type="sldNum" sz="quarter" idx="12"/>
          </p:nvPr>
        </p:nvSpPr>
        <p:spPr/>
        <p:txBody>
          <a:bodyPr/>
          <a:lstStyle/>
          <a:p>
            <a:fld id="{E8DCCDB1-6A05-4533-9EAA-5E47F572817B}" type="slidenum">
              <a:rPr lang="sv-SE" smtClean="0"/>
              <a:t>‹#›</a:t>
            </a:fld>
            <a:endParaRPr lang="sv-SE"/>
          </a:p>
        </p:txBody>
      </p:sp>
    </p:spTree>
    <p:extLst>
      <p:ext uri="{BB962C8B-B14F-4D97-AF65-F5344CB8AC3E}">
        <p14:creationId xmlns:p14="http://schemas.microsoft.com/office/powerpoint/2010/main" val="3271651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214657-72AD-8F1A-E79B-71A1EBB23777}"/>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9100894F-6A8D-7620-4CED-C9D246B49D7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a:extLst>
              <a:ext uri="{FF2B5EF4-FFF2-40B4-BE49-F238E27FC236}">
                <a16:creationId xmlns:a16="http://schemas.microsoft.com/office/drawing/2014/main" id="{5D313692-855C-AC78-57E2-DA3AB5E657F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Date Placeholder 4">
            <a:extLst>
              <a:ext uri="{FF2B5EF4-FFF2-40B4-BE49-F238E27FC236}">
                <a16:creationId xmlns:a16="http://schemas.microsoft.com/office/drawing/2014/main" id="{7E636FCB-E40A-5ECA-4507-4592FFD6FD7B}"/>
              </a:ext>
            </a:extLst>
          </p:cNvPr>
          <p:cNvSpPr>
            <a:spLocks noGrp="1"/>
          </p:cNvSpPr>
          <p:nvPr>
            <p:ph type="dt" sz="half" idx="10"/>
          </p:nvPr>
        </p:nvSpPr>
        <p:spPr/>
        <p:txBody>
          <a:bodyPr/>
          <a:lstStyle/>
          <a:p>
            <a:fld id="{4682DE19-2696-429E-A702-771B49AD6EBA}" type="datetimeFigureOut">
              <a:rPr lang="sv-SE" smtClean="0"/>
              <a:t>2026-08-18</a:t>
            </a:fld>
            <a:endParaRPr lang="sv-SE"/>
          </a:p>
        </p:txBody>
      </p:sp>
      <p:sp>
        <p:nvSpPr>
          <p:cNvPr id="6" name="Footer Placeholder 5">
            <a:extLst>
              <a:ext uri="{FF2B5EF4-FFF2-40B4-BE49-F238E27FC236}">
                <a16:creationId xmlns:a16="http://schemas.microsoft.com/office/drawing/2014/main" id="{21CEEAFA-8139-44D1-6BC7-2F4578BEE085}"/>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8B203A60-01E3-C603-1B02-EBD7EB54B98A}"/>
              </a:ext>
            </a:extLst>
          </p:cNvPr>
          <p:cNvSpPr>
            <a:spLocks noGrp="1"/>
          </p:cNvSpPr>
          <p:nvPr>
            <p:ph type="sldNum" sz="quarter" idx="12"/>
          </p:nvPr>
        </p:nvSpPr>
        <p:spPr/>
        <p:txBody>
          <a:bodyPr/>
          <a:lstStyle/>
          <a:p>
            <a:fld id="{E8DCCDB1-6A05-4533-9EAA-5E47F572817B}" type="slidenum">
              <a:rPr lang="sv-SE" smtClean="0"/>
              <a:t>‹#›</a:t>
            </a:fld>
            <a:endParaRPr lang="sv-SE"/>
          </a:p>
        </p:txBody>
      </p:sp>
    </p:spTree>
    <p:extLst>
      <p:ext uri="{BB962C8B-B14F-4D97-AF65-F5344CB8AC3E}">
        <p14:creationId xmlns:p14="http://schemas.microsoft.com/office/powerpoint/2010/main" val="34086472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1D3B9F-CF73-FE32-6155-D0ED6B4042B5}"/>
              </a:ext>
            </a:extLst>
          </p:cNvPr>
          <p:cNvSpPr>
            <a:spLocks noGrp="1"/>
          </p:cNvSpPr>
          <p:nvPr>
            <p:ph type="title"/>
          </p:nvPr>
        </p:nvSpPr>
        <p:spPr>
          <a:xfrm>
            <a:off x="839788" y="365125"/>
            <a:ext cx="10515600" cy="1325563"/>
          </a:xfrm>
        </p:spPr>
        <p:txBody>
          <a:bodyPr/>
          <a:lstStyle/>
          <a:p>
            <a:r>
              <a:rPr lang="en-US"/>
              <a:t>Click to edit Master title style</a:t>
            </a:r>
            <a:endParaRPr lang="sv-SE"/>
          </a:p>
        </p:txBody>
      </p:sp>
      <p:sp>
        <p:nvSpPr>
          <p:cNvPr id="3" name="Text Placeholder 2">
            <a:extLst>
              <a:ext uri="{FF2B5EF4-FFF2-40B4-BE49-F238E27FC236}">
                <a16:creationId xmlns:a16="http://schemas.microsoft.com/office/drawing/2014/main" id="{E75AEC14-D07A-4E65-F4EB-FA2FD3424E0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3A36A74-7C38-239F-CA77-E7A3973D3E4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a:extLst>
              <a:ext uri="{FF2B5EF4-FFF2-40B4-BE49-F238E27FC236}">
                <a16:creationId xmlns:a16="http://schemas.microsoft.com/office/drawing/2014/main" id="{5C68C4F4-EF4D-0D4B-80AC-48C2B31DF68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0310065-FB14-6831-391E-9AF70F6D5F8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Date Placeholder 6">
            <a:extLst>
              <a:ext uri="{FF2B5EF4-FFF2-40B4-BE49-F238E27FC236}">
                <a16:creationId xmlns:a16="http://schemas.microsoft.com/office/drawing/2014/main" id="{FDA2BFA1-8ECB-F0BF-E326-13A009F44F65}"/>
              </a:ext>
            </a:extLst>
          </p:cNvPr>
          <p:cNvSpPr>
            <a:spLocks noGrp="1"/>
          </p:cNvSpPr>
          <p:nvPr>
            <p:ph type="dt" sz="half" idx="10"/>
          </p:nvPr>
        </p:nvSpPr>
        <p:spPr/>
        <p:txBody>
          <a:bodyPr/>
          <a:lstStyle/>
          <a:p>
            <a:fld id="{4682DE19-2696-429E-A702-771B49AD6EBA}" type="datetimeFigureOut">
              <a:rPr lang="sv-SE" smtClean="0"/>
              <a:t>2026-08-18</a:t>
            </a:fld>
            <a:endParaRPr lang="sv-SE"/>
          </a:p>
        </p:txBody>
      </p:sp>
      <p:sp>
        <p:nvSpPr>
          <p:cNvPr id="8" name="Footer Placeholder 7">
            <a:extLst>
              <a:ext uri="{FF2B5EF4-FFF2-40B4-BE49-F238E27FC236}">
                <a16:creationId xmlns:a16="http://schemas.microsoft.com/office/drawing/2014/main" id="{C824DBD3-580B-2D49-948D-EF199794F64E}"/>
              </a:ext>
            </a:extLst>
          </p:cNvPr>
          <p:cNvSpPr>
            <a:spLocks noGrp="1"/>
          </p:cNvSpPr>
          <p:nvPr>
            <p:ph type="ftr" sz="quarter" idx="11"/>
          </p:nvPr>
        </p:nvSpPr>
        <p:spPr/>
        <p:txBody>
          <a:bodyPr/>
          <a:lstStyle/>
          <a:p>
            <a:endParaRPr lang="sv-SE"/>
          </a:p>
        </p:txBody>
      </p:sp>
      <p:sp>
        <p:nvSpPr>
          <p:cNvPr id="9" name="Slide Number Placeholder 8">
            <a:extLst>
              <a:ext uri="{FF2B5EF4-FFF2-40B4-BE49-F238E27FC236}">
                <a16:creationId xmlns:a16="http://schemas.microsoft.com/office/drawing/2014/main" id="{B648FD14-DDE3-FF1E-130E-2BA42F3CA762}"/>
              </a:ext>
            </a:extLst>
          </p:cNvPr>
          <p:cNvSpPr>
            <a:spLocks noGrp="1"/>
          </p:cNvSpPr>
          <p:nvPr>
            <p:ph type="sldNum" sz="quarter" idx="12"/>
          </p:nvPr>
        </p:nvSpPr>
        <p:spPr/>
        <p:txBody>
          <a:bodyPr/>
          <a:lstStyle/>
          <a:p>
            <a:fld id="{E8DCCDB1-6A05-4533-9EAA-5E47F572817B}" type="slidenum">
              <a:rPr lang="sv-SE" smtClean="0"/>
              <a:t>‹#›</a:t>
            </a:fld>
            <a:endParaRPr lang="sv-SE"/>
          </a:p>
        </p:txBody>
      </p:sp>
    </p:spTree>
    <p:extLst>
      <p:ext uri="{BB962C8B-B14F-4D97-AF65-F5344CB8AC3E}">
        <p14:creationId xmlns:p14="http://schemas.microsoft.com/office/powerpoint/2010/main" val="166257985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40E6E-D4FF-41A2-CAC6-469877A2A3C7}"/>
              </a:ext>
            </a:extLst>
          </p:cNvPr>
          <p:cNvSpPr>
            <a:spLocks noGrp="1"/>
          </p:cNvSpPr>
          <p:nvPr>
            <p:ph type="title"/>
          </p:nvPr>
        </p:nvSpPr>
        <p:spPr/>
        <p:txBody>
          <a:bodyPr/>
          <a:lstStyle/>
          <a:p>
            <a:r>
              <a:rPr lang="en-US"/>
              <a:t>Click to edit Master title style</a:t>
            </a:r>
            <a:endParaRPr lang="sv-SE"/>
          </a:p>
        </p:txBody>
      </p:sp>
      <p:sp>
        <p:nvSpPr>
          <p:cNvPr id="3" name="Date Placeholder 2">
            <a:extLst>
              <a:ext uri="{FF2B5EF4-FFF2-40B4-BE49-F238E27FC236}">
                <a16:creationId xmlns:a16="http://schemas.microsoft.com/office/drawing/2014/main" id="{916BA34A-0F6F-080A-9D40-CD437D5C2C86}"/>
              </a:ext>
            </a:extLst>
          </p:cNvPr>
          <p:cNvSpPr>
            <a:spLocks noGrp="1"/>
          </p:cNvSpPr>
          <p:nvPr>
            <p:ph type="dt" sz="half" idx="10"/>
          </p:nvPr>
        </p:nvSpPr>
        <p:spPr/>
        <p:txBody>
          <a:bodyPr/>
          <a:lstStyle/>
          <a:p>
            <a:fld id="{4682DE19-2696-429E-A702-771B49AD6EBA}" type="datetimeFigureOut">
              <a:rPr lang="sv-SE" smtClean="0"/>
              <a:t>2026-08-18</a:t>
            </a:fld>
            <a:endParaRPr lang="sv-SE"/>
          </a:p>
        </p:txBody>
      </p:sp>
      <p:sp>
        <p:nvSpPr>
          <p:cNvPr id="4" name="Footer Placeholder 3">
            <a:extLst>
              <a:ext uri="{FF2B5EF4-FFF2-40B4-BE49-F238E27FC236}">
                <a16:creationId xmlns:a16="http://schemas.microsoft.com/office/drawing/2014/main" id="{21C7812B-356A-8CF2-BB5F-15353698B70C}"/>
              </a:ext>
            </a:extLst>
          </p:cNvPr>
          <p:cNvSpPr>
            <a:spLocks noGrp="1"/>
          </p:cNvSpPr>
          <p:nvPr>
            <p:ph type="ftr" sz="quarter" idx="11"/>
          </p:nvPr>
        </p:nvSpPr>
        <p:spPr/>
        <p:txBody>
          <a:bodyPr/>
          <a:lstStyle/>
          <a:p>
            <a:endParaRPr lang="sv-SE"/>
          </a:p>
        </p:txBody>
      </p:sp>
      <p:sp>
        <p:nvSpPr>
          <p:cNvPr id="5" name="Slide Number Placeholder 4">
            <a:extLst>
              <a:ext uri="{FF2B5EF4-FFF2-40B4-BE49-F238E27FC236}">
                <a16:creationId xmlns:a16="http://schemas.microsoft.com/office/drawing/2014/main" id="{EAFBAFBA-025C-D2F4-D78E-6D3CD16AEBA8}"/>
              </a:ext>
            </a:extLst>
          </p:cNvPr>
          <p:cNvSpPr>
            <a:spLocks noGrp="1"/>
          </p:cNvSpPr>
          <p:nvPr>
            <p:ph type="sldNum" sz="quarter" idx="12"/>
          </p:nvPr>
        </p:nvSpPr>
        <p:spPr/>
        <p:txBody>
          <a:bodyPr/>
          <a:lstStyle/>
          <a:p>
            <a:fld id="{E8DCCDB1-6A05-4533-9EAA-5E47F572817B}" type="slidenum">
              <a:rPr lang="sv-SE" smtClean="0"/>
              <a:t>‹#›</a:t>
            </a:fld>
            <a:endParaRPr lang="sv-SE"/>
          </a:p>
        </p:txBody>
      </p:sp>
    </p:spTree>
    <p:extLst>
      <p:ext uri="{BB962C8B-B14F-4D97-AF65-F5344CB8AC3E}">
        <p14:creationId xmlns:p14="http://schemas.microsoft.com/office/powerpoint/2010/main" val="2498475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CD19A8D-C1BC-6F50-A6E7-D0F2C76797BF}"/>
              </a:ext>
            </a:extLst>
          </p:cNvPr>
          <p:cNvSpPr>
            <a:spLocks noGrp="1"/>
          </p:cNvSpPr>
          <p:nvPr>
            <p:ph type="dt" sz="half" idx="10"/>
          </p:nvPr>
        </p:nvSpPr>
        <p:spPr/>
        <p:txBody>
          <a:bodyPr/>
          <a:lstStyle/>
          <a:p>
            <a:fld id="{4682DE19-2696-429E-A702-771B49AD6EBA}" type="datetimeFigureOut">
              <a:rPr lang="sv-SE" smtClean="0"/>
              <a:t>2026-08-18</a:t>
            </a:fld>
            <a:endParaRPr lang="sv-SE"/>
          </a:p>
        </p:txBody>
      </p:sp>
      <p:sp>
        <p:nvSpPr>
          <p:cNvPr id="3" name="Footer Placeholder 2">
            <a:extLst>
              <a:ext uri="{FF2B5EF4-FFF2-40B4-BE49-F238E27FC236}">
                <a16:creationId xmlns:a16="http://schemas.microsoft.com/office/drawing/2014/main" id="{975D5D23-9417-2EAB-6E3C-61CF2FBE0B4E}"/>
              </a:ext>
            </a:extLst>
          </p:cNvPr>
          <p:cNvSpPr>
            <a:spLocks noGrp="1"/>
          </p:cNvSpPr>
          <p:nvPr>
            <p:ph type="ftr" sz="quarter" idx="11"/>
          </p:nvPr>
        </p:nvSpPr>
        <p:spPr/>
        <p:txBody>
          <a:bodyPr/>
          <a:lstStyle/>
          <a:p>
            <a:endParaRPr lang="sv-SE"/>
          </a:p>
        </p:txBody>
      </p:sp>
      <p:sp>
        <p:nvSpPr>
          <p:cNvPr id="4" name="Slide Number Placeholder 3">
            <a:extLst>
              <a:ext uri="{FF2B5EF4-FFF2-40B4-BE49-F238E27FC236}">
                <a16:creationId xmlns:a16="http://schemas.microsoft.com/office/drawing/2014/main" id="{363585F7-71F4-8688-DE1C-DB3C20A4F9F1}"/>
              </a:ext>
            </a:extLst>
          </p:cNvPr>
          <p:cNvSpPr>
            <a:spLocks noGrp="1"/>
          </p:cNvSpPr>
          <p:nvPr>
            <p:ph type="sldNum" sz="quarter" idx="12"/>
          </p:nvPr>
        </p:nvSpPr>
        <p:spPr/>
        <p:txBody>
          <a:bodyPr/>
          <a:lstStyle/>
          <a:p>
            <a:fld id="{E8DCCDB1-6A05-4533-9EAA-5E47F572817B}" type="slidenum">
              <a:rPr lang="sv-SE" smtClean="0"/>
              <a:t>‹#›</a:t>
            </a:fld>
            <a:endParaRPr lang="sv-SE"/>
          </a:p>
        </p:txBody>
      </p:sp>
    </p:spTree>
    <p:extLst>
      <p:ext uri="{BB962C8B-B14F-4D97-AF65-F5344CB8AC3E}">
        <p14:creationId xmlns:p14="http://schemas.microsoft.com/office/powerpoint/2010/main" val="2988884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43EF9-4BC7-05B5-5186-E6AF9A9BA0A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Content Placeholder 2">
            <a:extLst>
              <a:ext uri="{FF2B5EF4-FFF2-40B4-BE49-F238E27FC236}">
                <a16:creationId xmlns:a16="http://schemas.microsoft.com/office/drawing/2014/main" id="{0EA955C4-FC6B-3BFE-F3D8-889BF665C04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a:extLst>
              <a:ext uri="{FF2B5EF4-FFF2-40B4-BE49-F238E27FC236}">
                <a16:creationId xmlns:a16="http://schemas.microsoft.com/office/drawing/2014/main" id="{138EB4A7-D050-79B6-3589-522A14DB080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C63795-36A6-73F4-3F95-90DB996F6E44}"/>
              </a:ext>
            </a:extLst>
          </p:cNvPr>
          <p:cNvSpPr>
            <a:spLocks noGrp="1"/>
          </p:cNvSpPr>
          <p:nvPr>
            <p:ph type="dt" sz="half" idx="10"/>
          </p:nvPr>
        </p:nvSpPr>
        <p:spPr/>
        <p:txBody>
          <a:bodyPr/>
          <a:lstStyle/>
          <a:p>
            <a:fld id="{4682DE19-2696-429E-A702-771B49AD6EBA}" type="datetimeFigureOut">
              <a:rPr lang="sv-SE" smtClean="0"/>
              <a:t>2026-08-18</a:t>
            </a:fld>
            <a:endParaRPr lang="sv-SE"/>
          </a:p>
        </p:txBody>
      </p:sp>
      <p:sp>
        <p:nvSpPr>
          <p:cNvPr id="6" name="Footer Placeholder 5">
            <a:extLst>
              <a:ext uri="{FF2B5EF4-FFF2-40B4-BE49-F238E27FC236}">
                <a16:creationId xmlns:a16="http://schemas.microsoft.com/office/drawing/2014/main" id="{9A5F15B2-B6ED-B5E4-FDC3-CB3728F6B5F8}"/>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1E94424D-F6FA-70D6-456C-463614257D5B}"/>
              </a:ext>
            </a:extLst>
          </p:cNvPr>
          <p:cNvSpPr>
            <a:spLocks noGrp="1"/>
          </p:cNvSpPr>
          <p:nvPr>
            <p:ph type="sldNum" sz="quarter" idx="12"/>
          </p:nvPr>
        </p:nvSpPr>
        <p:spPr/>
        <p:txBody>
          <a:bodyPr/>
          <a:lstStyle/>
          <a:p>
            <a:fld id="{E8DCCDB1-6A05-4533-9EAA-5E47F572817B}" type="slidenum">
              <a:rPr lang="sv-SE" smtClean="0"/>
              <a:t>‹#›</a:t>
            </a:fld>
            <a:endParaRPr lang="sv-SE"/>
          </a:p>
        </p:txBody>
      </p:sp>
    </p:spTree>
    <p:extLst>
      <p:ext uri="{BB962C8B-B14F-4D97-AF65-F5344CB8AC3E}">
        <p14:creationId xmlns:p14="http://schemas.microsoft.com/office/powerpoint/2010/main" val="30084351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46917C-7E7C-77C6-0762-787CFC669B9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Picture Placeholder 2">
            <a:extLst>
              <a:ext uri="{FF2B5EF4-FFF2-40B4-BE49-F238E27FC236}">
                <a16:creationId xmlns:a16="http://schemas.microsoft.com/office/drawing/2014/main" id="{C04675EB-E2E7-51F8-8B6C-9D9C031AE8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a:extLst>
              <a:ext uri="{FF2B5EF4-FFF2-40B4-BE49-F238E27FC236}">
                <a16:creationId xmlns:a16="http://schemas.microsoft.com/office/drawing/2014/main" id="{6FDED173-C80C-FC1C-04E9-27A33FDF3D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0160CD2-0F91-60E6-7834-929CE48A30D6}"/>
              </a:ext>
            </a:extLst>
          </p:cNvPr>
          <p:cNvSpPr>
            <a:spLocks noGrp="1"/>
          </p:cNvSpPr>
          <p:nvPr>
            <p:ph type="dt" sz="half" idx="10"/>
          </p:nvPr>
        </p:nvSpPr>
        <p:spPr/>
        <p:txBody>
          <a:bodyPr/>
          <a:lstStyle/>
          <a:p>
            <a:fld id="{4682DE19-2696-429E-A702-771B49AD6EBA}" type="datetimeFigureOut">
              <a:rPr lang="sv-SE" smtClean="0"/>
              <a:t>2026-08-18</a:t>
            </a:fld>
            <a:endParaRPr lang="sv-SE"/>
          </a:p>
        </p:txBody>
      </p:sp>
      <p:sp>
        <p:nvSpPr>
          <p:cNvPr id="6" name="Footer Placeholder 5">
            <a:extLst>
              <a:ext uri="{FF2B5EF4-FFF2-40B4-BE49-F238E27FC236}">
                <a16:creationId xmlns:a16="http://schemas.microsoft.com/office/drawing/2014/main" id="{3B61FF43-B473-FC37-5842-3029B7B31EC1}"/>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7471516C-8D5E-3E0D-6AE1-D0666664F98B}"/>
              </a:ext>
            </a:extLst>
          </p:cNvPr>
          <p:cNvSpPr>
            <a:spLocks noGrp="1"/>
          </p:cNvSpPr>
          <p:nvPr>
            <p:ph type="sldNum" sz="quarter" idx="12"/>
          </p:nvPr>
        </p:nvSpPr>
        <p:spPr/>
        <p:txBody>
          <a:bodyPr/>
          <a:lstStyle/>
          <a:p>
            <a:fld id="{E8DCCDB1-6A05-4533-9EAA-5E47F572817B}" type="slidenum">
              <a:rPr lang="sv-SE" smtClean="0"/>
              <a:t>‹#›</a:t>
            </a:fld>
            <a:endParaRPr lang="sv-SE"/>
          </a:p>
        </p:txBody>
      </p:sp>
    </p:spTree>
    <p:extLst>
      <p:ext uri="{BB962C8B-B14F-4D97-AF65-F5344CB8AC3E}">
        <p14:creationId xmlns:p14="http://schemas.microsoft.com/office/powerpoint/2010/main" val="3725320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9663BC-1CAA-801F-E1F8-014BE07D1E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v-SE"/>
          </a:p>
        </p:txBody>
      </p:sp>
      <p:sp>
        <p:nvSpPr>
          <p:cNvPr id="3" name="Text Placeholder 2">
            <a:extLst>
              <a:ext uri="{FF2B5EF4-FFF2-40B4-BE49-F238E27FC236}">
                <a16:creationId xmlns:a16="http://schemas.microsoft.com/office/drawing/2014/main" id="{AC13F70C-76DE-D654-EFEF-0EF1268301A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8C3C432D-A5A8-F0FD-FE1D-5C921A4ACA3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82DE19-2696-429E-A702-771B49AD6EBA}" type="datetimeFigureOut">
              <a:rPr lang="sv-SE" smtClean="0"/>
              <a:t>2026-08-18</a:t>
            </a:fld>
            <a:endParaRPr lang="sv-SE"/>
          </a:p>
        </p:txBody>
      </p:sp>
      <p:sp>
        <p:nvSpPr>
          <p:cNvPr id="5" name="Footer Placeholder 4">
            <a:extLst>
              <a:ext uri="{FF2B5EF4-FFF2-40B4-BE49-F238E27FC236}">
                <a16:creationId xmlns:a16="http://schemas.microsoft.com/office/drawing/2014/main" id="{E11B93AC-2206-58F0-C5A0-06BA1EB43A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a:extLst>
              <a:ext uri="{FF2B5EF4-FFF2-40B4-BE49-F238E27FC236}">
                <a16:creationId xmlns:a16="http://schemas.microsoft.com/office/drawing/2014/main" id="{1CDEB2C5-E2BB-8B4E-E474-68C399F9995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DCCDB1-6A05-4533-9EAA-5E47F572817B}" type="slidenum">
              <a:rPr lang="sv-SE" smtClean="0"/>
              <a:t>‹#›</a:t>
            </a:fld>
            <a:endParaRPr lang="sv-SE"/>
          </a:p>
        </p:txBody>
      </p:sp>
    </p:spTree>
    <p:extLst>
      <p:ext uri="{BB962C8B-B14F-4D97-AF65-F5344CB8AC3E}">
        <p14:creationId xmlns:p14="http://schemas.microsoft.com/office/powerpoint/2010/main" val="39180343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1.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20.png"/><Relationship Id="rId18" Type="http://schemas.openxmlformats.org/officeDocument/2006/relationships/image" Target="../media/image26.png"/><Relationship Id="rId3" Type="http://schemas.openxmlformats.org/officeDocument/2006/relationships/image" Target="../media/image4.png"/><Relationship Id="rId7" Type="http://schemas.openxmlformats.org/officeDocument/2006/relationships/slide" Target="slide10.xml"/><Relationship Id="rId12" Type="http://schemas.openxmlformats.org/officeDocument/2006/relationships/image" Target="../media/image19.png"/><Relationship Id="rId17" Type="http://schemas.openxmlformats.org/officeDocument/2006/relationships/image" Target="../media/image21.jpg"/><Relationship Id="rId2" Type="http://schemas.openxmlformats.org/officeDocument/2006/relationships/notesSlide" Target="../notesSlides/notesSlide10.xml"/><Relationship Id="rId16" Type="http://schemas.openxmlformats.org/officeDocument/2006/relationships/slide" Target="slide9.xml"/><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slide" Target="slide11.xml"/><Relationship Id="rId5" Type="http://schemas.openxmlformats.org/officeDocument/2006/relationships/slide" Target="slide6.xml"/><Relationship Id="rId15" Type="http://schemas.openxmlformats.org/officeDocument/2006/relationships/image" Target="../media/image18.png"/><Relationship Id="rId10" Type="http://schemas.openxmlformats.org/officeDocument/2006/relationships/image" Target="../media/image17.png"/><Relationship Id="rId4" Type="http://schemas.openxmlformats.org/officeDocument/2006/relationships/image" Target="../media/image3.png"/><Relationship Id="rId9" Type="http://schemas.openxmlformats.org/officeDocument/2006/relationships/slide" Target="slide8.xml"/><Relationship Id="rId14" Type="http://schemas.openxmlformats.org/officeDocument/2006/relationships/slide" Target="slide7.xml"/></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image" Target="../media/image29.png"/><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slide" Target="slide14.xml"/><Relationship Id="rId18" Type="http://schemas.openxmlformats.org/officeDocument/2006/relationships/slide" Target="slide23.xml"/><Relationship Id="rId3" Type="http://schemas.openxmlformats.org/officeDocument/2006/relationships/image" Target="../media/image11.png"/><Relationship Id="rId7" Type="http://schemas.openxmlformats.org/officeDocument/2006/relationships/image" Target="../media/image14.png"/><Relationship Id="rId12" Type="http://schemas.openxmlformats.org/officeDocument/2006/relationships/slide" Target="slide13.xml"/><Relationship Id="rId17" Type="http://schemas.openxmlformats.org/officeDocument/2006/relationships/image" Target="../media/image19.png"/><Relationship Id="rId2" Type="http://schemas.openxmlformats.org/officeDocument/2006/relationships/notesSlide" Target="../notesSlides/notesSlide12.xml"/><Relationship Id="rId16" Type="http://schemas.openxmlformats.org/officeDocument/2006/relationships/slide" Target="slide25.xml"/><Relationship Id="rId20" Type="http://schemas.openxmlformats.org/officeDocument/2006/relationships/image" Target="../media/image21.jpg"/><Relationship Id="rId1" Type="http://schemas.openxmlformats.org/officeDocument/2006/relationships/slideLayout" Target="../slideLayouts/slideLayout4.xml"/><Relationship Id="rId6" Type="http://schemas.openxmlformats.org/officeDocument/2006/relationships/image" Target="../media/image13.png"/><Relationship Id="rId11" Type="http://schemas.openxmlformats.org/officeDocument/2006/relationships/image" Target="../media/image5.png"/><Relationship Id="rId5" Type="http://schemas.openxmlformats.org/officeDocument/2006/relationships/image" Target="../media/image4.png"/><Relationship Id="rId15" Type="http://schemas.openxmlformats.org/officeDocument/2006/relationships/image" Target="../media/image18.png"/><Relationship Id="rId10" Type="http://schemas.openxmlformats.org/officeDocument/2006/relationships/slide" Target="slide24.xml"/><Relationship Id="rId19" Type="http://schemas.openxmlformats.org/officeDocument/2006/relationships/image" Target="../media/image20.png"/><Relationship Id="rId4" Type="http://schemas.openxmlformats.org/officeDocument/2006/relationships/image" Target="../media/image12.png"/><Relationship Id="rId9" Type="http://schemas.openxmlformats.org/officeDocument/2006/relationships/image" Target="../media/image16.png"/><Relationship Id="rId14" Type="http://schemas.openxmlformats.org/officeDocument/2006/relationships/image" Target="../media/image17.png"/></Relationships>
</file>

<file path=ppt/slides/_rels/slide13.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slide" Target="slide23.xml"/><Relationship Id="rId3" Type="http://schemas.openxmlformats.org/officeDocument/2006/relationships/image" Target="../media/image4.png"/><Relationship Id="rId7" Type="http://schemas.openxmlformats.org/officeDocument/2006/relationships/slide" Target="slide24.xml"/><Relationship Id="rId12" Type="http://schemas.openxmlformats.org/officeDocument/2006/relationships/image" Target="../media/image19.png"/><Relationship Id="rId17" Type="http://schemas.openxmlformats.org/officeDocument/2006/relationships/image" Target="../media/image30.png"/><Relationship Id="rId2" Type="http://schemas.openxmlformats.org/officeDocument/2006/relationships/notesSlide" Target="../notesSlides/notesSlide13.xml"/><Relationship Id="rId16" Type="http://schemas.openxmlformats.org/officeDocument/2006/relationships/slide" Target="slide14.xml"/><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slide" Target="slide25.xml"/><Relationship Id="rId5" Type="http://schemas.openxmlformats.org/officeDocument/2006/relationships/slide" Target="slide12.xml"/><Relationship Id="rId15" Type="http://schemas.openxmlformats.org/officeDocument/2006/relationships/image" Target="../media/image21.jpg"/><Relationship Id="rId10"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17.png"/><Relationship Id="rId14" Type="http://schemas.openxmlformats.org/officeDocument/2006/relationships/image" Target="../media/image20.png"/></Relationships>
</file>

<file path=ppt/slides/_rels/slide14.xml.rels><?xml version="1.0" encoding="UTF-8" standalone="yes"?>
<Relationships xmlns="http://schemas.openxmlformats.org/package/2006/relationships"><Relationship Id="rId8" Type="http://schemas.openxmlformats.org/officeDocument/2006/relationships/slide" Target="slide21.xml"/><Relationship Id="rId13" Type="http://schemas.openxmlformats.org/officeDocument/2006/relationships/slide" Target="slide15.xml"/><Relationship Id="rId18" Type="http://schemas.openxmlformats.org/officeDocument/2006/relationships/slide" Target="slide13.xml"/><Relationship Id="rId3" Type="http://schemas.openxmlformats.org/officeDocument/2006/relationships/image" Target="../media/image4.png"/><Relationship Id="rId21" Type="http://schemas.openxmlformats.org/officeDocument/2006/relationships/slide" Target="slide25.xml"/><Relationship Id="rId7" Type="http://schemas.openxmlformats.org/officeDocument/2006/relationships/image" Target="../media/image31.png"/><Relationship Id="rId12" Type="http://schemas.openxmlformats.org/officeDocument/2006/relationships/slide" Target="slide17.xml"/><Relationship Id="rId17" Type="http://schemas.openxmlformats.org/officeDocument/2006/relationships/image" Target="../media/image18.png"/><Relationship Id="rId25" Type="http://schemas.openxmlformats.org/officeDocument/2006/relationships/image" Target="../media/image21.jpg"/><Relationship Id="rId2" Type="http://schemas.openxmlformats.org/officeDocument/2006/relationships/notesSlide" Target="../notesSlides/notesSlide14.xml"/><Relationship Id="rId16" Type="http://schemas.openxmlformats.org/officeDocument/2006/relationships/image" Target="../media/image17.png"/><Relationship Id="rId20" Type="http://schemas.openxmlformats.org/officeDocument/2006/relationships/image" Target="../media/image23.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slide" Target="slide22.xml"/><Relationship Id="rId24" Type="http://schemas.openxmlformats.org/officeDocument/2006/relationships/image" Target="../media/image20.png"/><Relationship Id="rId5" Type="http://schemas.openxmlformats.org/officeDocument/2006/relationships/slide" Target="slide9.xml"/><Relationship Id="rId15" Type="http://schemas.openxmlformats.org/officeDocument/2006/relationships/slide" Target="slide24.xml"/><Relationship Id="rId23" Type="http://schemas.openxmlformats.org/officeDocument/2006/relationships/slide" Target="slide23.xml"/><Relationship Id="rId10" Type="http://schemas.openxmlformats.org/officeDocument/2006/relationships/slide" Target="slide20.xml"/><Relationship Id="rId19" Type="http://schemas.openxmlformats.org/officeDocument/2006/relationships/slide" Target="slide12.xml"/><Relationship Id="rId4" Type="http://schemas.openxmlformats.org/officeDocument/2006/relationships/image" Target="../media/image3.png"/><Relationship Id="rId9" Type="http://schemas.openxmlformats.org/officeDocument/2006/relationships/image" Target="../media/image32.png"/><Relationship Id="rId14" Type="http://schemas.openxmlformats.org/officeDocument/2006/relationships/slide" Target="slide19.xml"/><Relationship Id="rId22" Type="http://schemas.openxmlformats.org/officeDocument/2006/relationships/image" Target="../media/image19.png"/></Relationships>
</file>

<file path=ppt/slides/_rels/slide15.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slide" Target="slide19.xml"/><Relationship Id="rId18" Type="http://schemas.openxmlformats.org/officeDocument/2006/relationships/slide" Target="slide24.xml"/><Relationship Id="rId26" Type="http://schemas.openxmlformats.org/officeDocument/2006/relationships/image" Target="../media/image19.png"/><Relationship Id="rId3" Type="http://schemas.openxmlformats.org/officeDocument/2006/relationships/slideLayout" Target="../slideLayouts/slideLayout2.xml"/><Relationship Id="rId21" Type="http://schemas.openxmlformats.org/officeDocument/2006/relationships/slide" Target="slide14.xml"/><Relationship Id="rId7" Type="http://schemas.openxmlformats.org/officeDocument/2006/relationships/slide" Target="slide9.xml"/><Relationship Id="rId12" Type="http://schemas.openxmlformats.org/officeDocument/2006/relationships/image" Target="../media/image32.png"/><Relationship Id="rId17" Type="http://schemas.openxmlformats.org/officeDocument/2006/relationships/image" Target="../media/image34.png"/><Relationship Id="rId25" Type="http://schemas.openxmlformats.org/officeDocument/2006/relationships/slide" Target="slide25.xml"/><Relationship Id="rId2" Type="http://schemas.openxmlformats.org/officeDocument/2006/relationships/video" Target="../media/media3.mp4"/><Relationship Id="rId16" Type="http://schemas.openxmlformats.org/officeDocument/2006/relationships/slide" Target="slide22.xml"/><Relationship Id="rId20" Type="http://schemas.openxmlformats.org/officeDocument/2006/relationships/image" Target="../media/image18.png"/><Relationship Id="rId29" Type="http://schemas.openxmlformats.org/officeDocument/2006/relationships/image" Target="../media/image21.jpg"/><Relationship Id="rId1" Type="http://schemas.microsoft.com/office/2007/relationships/media" Target="../media/media3.mp4"/><Relationship Id="rId6" Type="http://schemas.openxmlformats.org/officeDocument/2006/relationships/image" Target="../media/image3.png"/><Relationship Id="rId11" Type="http://schemas.openxmlformats.org/officeDocument/2006/relationships/slide" Target="slide17.xml"/><Relationship Id="rId24" Type="http://schemas.openxmlformats.org/officeDocument/2006/relationships/image" Target="../media/image23.png"/><Relationship Id="rId5" Type="http://schemas.openxmlformats.org/officeDocument/2006/relationships/image" Target="../media/image4.png"/><Relationship Id="rId15" Type="http://schemas.openxmlformats.org/officeDocument/2006/relationships/slide" Target="slide21.xml"/><Relationship Id="rId23" Type="http://schemas.openxmlformats.org/officeDocument/2006/relationships/slide" Target="slide12.xml"/><Relationship Id="rId28" Type="http://schemas.openxmlformats.org/officeDocument/2006/relationships/image" Target="../media/image20.png"/><Relationship Id="rId10" Type="http://schemas.openxmlformats.org/officeDocument/2006/relationships/image" Target="../media/image33.png"/><Relationship Id="rId19" Type="http://schemas.openxmlformats.org/officeDocument/2006/relationships/image" Target="../media/image17.png"/><Relationship Id="rId4" Type="http://schemas.openxmlformats.org/officeDocument/2006/relationships/notesSlide" Target="../notesSlides/notesSlide15.xml"/><Relationship Id="rId9" Type="http://schemas.openxmlformats.org/officeDocument/2006/relationships/image" Target="../media/image31.png"/><Relationship Id="rId14" Type="http://schemas.openxmlformats.org/officeDocument/2006/relationships/slide" Target="slide20.xml"/><Relationship Id="rId22" Type="http://schemas.openxmlformats.org/officeDocument/2006/relationships/slide" Target="slide13.xml"/><Relationship Id="rId27" Type="http://schemas.openxmlformats.org/officeDocument/2006/relationships/slide" Target="slide23.xml"/></Relationships>
</file>

<file path=ppt/slides/_rels/slide16.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slide" Target="slide21.xml"/><Relationship Id="rId18" Type="http://schemas.openxmlformats.org/officeDocument/2006/relationships/image" Target="../media/image18.png"/><Relationship Id="rId26" Type="http://schemas.openxmlformats.org/officeDocument/2006/relationships/image" Target="../media/image20.png"/><Relationship Id="rId3" Type="http://schemas.openxmlformats.org/officeDocument/2006/relationships/image" Target="../media/image4.png"/><Relationship Id="rId21" Type="http://schemas.openxmlformats.org/officeDocument/2006/relationships/slide" Target="slide12.xml"/><Relationship Id="rId7" Type="http://schemas.openxmlformats.org/officeDocument/2006/relationships/image" Target="../media/image31.png"/><Relationship Id="rId12" Type="http://schemas.openxmlformats.org/officeDocument/2006/relationships/slide" Target="slide20.xml"/><Relationship Id="rId17" Type="http://schemas.openxmlformats.org/officeDocument/2006/relationships/image" Target="../media/image17.png"/><Relationship Id="rId25" Type="http://schemas.openxmlformats.org/officeDocument/2006/relationships/slide" Target="slide23.xml"/><Relationship Id="rId2" Type="http://schemas.openxmlformats.org/officeDocument/2006/relationships/notesSlide" Target="../notesSlides/notesSlide16.xml"/><Relationship Id="rId16" Type="http://schemas.openxmlformats.org/officeDocument/2006/relationships/slide" Target="slide24.xml"/><Relationship Id="rId20" Type="http://schemas.openxmlformats.org/officeDocument/2006/relationships/slide" Target="slide13.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slide" Target="slide19.xml"/><Relationship Id="rId24" Type="http://schemas.openxmlformats.org/officeDocument/2006/relationships/image" Target="../media/image19.png"/><Relationship Id="rId5" Type="http://schemas.openxmlformats.org/officeDocument/2006/relationships/slide" Target="slide9.xml"/><Relationship Id="rId15" Type="http://schemas.openxmlformats.org/officeDocument/2006/relationships/image" Target="../media/image35.jpg"/><Relationship Id="rId23" Type="http://schemas.openxmlformats.org/officeDocument/2006/relationships/slide" Target="slide25.xml"/><Relationship Id="rId10" Type="http://schemas.openxmlformats.org/officeDocument/2006/relationships/image" Target="../media/image32.png"/><Relationship Id="rId19" Type="http://schemas.openxmlformats.org/officeDocument/2006/relationships/slide" Target="slide14.xml"/><Relationship Id="rId4" Type="http://schemas.openxmlformats.org/officeDocument/2006/relationships/image" Target="../media/image3.png"/><Relationship Id="rId9" Type="http://schemas.openxmlformats.org/officeDocument/2006/relationships/slide" Target="slide17.xml"/><Relationship Id="rId14" Type="http://schemas.openxmlformats.org/officeDocument/2006/relationships/slide" Target="slide22.xml"/><Relationship Id="rId22" Type="http://schemas.openxmlformats.org/officeDocument/2006/relationships/image" Target="../media/image23.png"/><Relationship Id="rId27" Type="http://schemas.openxmlformats.org/officeDocument/2006/relationships/image" Target="../media/image21.jpg"/></Relationships>
</file>

<file path=ppt/slides/_rels/slide17.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slide" Target="slide15.xml"/><Relationship Id="rId18" Type="http://schemas.openxmlformats.org/officeDocument/2006/relationships/image" Target="../media/image17.png"/><Relationship Id="rId26" Type="http://schemas.openxmlformats.org/officeDocument/2006/relationships/slide" Target="slide23.xml"/><Relationship Id="rId3" Type="http://schemas.openxmlformats.org/officeDocument/2006/relationships/slideLayout" Target="../slideLayouts/slideLayout2.xml"/><Relationship Id="rId21" Type="http://schemas.openxmlformats.org/officeDocument/2006/relationships/slide" Target="slide13.xml"/><Relationship Id="rId7" Type="http://schemas.openxmlformats.org/officeDocument/2006/relationships/slide" Target="slide9.xml"/><Relationship Id="rId12" Type="http://schemas.openxmlformats.org/officeDocument/2006/relationships/image" Target="../media/image9.png"/><Relationship Id="rId17" Type="http://schemas.openxmlformats.org/officeDocument/2006/relationships/slide" Target="slide24.xml"/><Relationship Id="rId25" Type="http://schemas.openxmlformats.org/officeDocument/2006/relationships/image" Target="../media/image19.png"/><Relationship Id="rId2" Type="http://schemas.openxmlformats.org/officeDocument/2006/relationships/video" Target="../media/media1.mp4"/><Relationship Id="rId16" Type="http://schemas.openxmlformats.org/officeDocument/2006/relationships/slide" Target="slide22.xml"/><Relationship Id="rId20" Type="http://schemas.openxmlformats.org/officeDocument/2006/relationships/slide" Target="slide14.xml"/><Relationship Id="rId1" Type="http://schemas.microsoft.com/office/2007/relationships/media" Target="../media/media1.mp4"/><Relationship Id="rId6" Type="http://schemas.openxmlformats.org/officeDocument/2006/relationships/image" Target="../media/image3.png"/><Relationship Id="rId11" Type="http://schemas.openxmlformats.org/officeDocument/2006/relationships/image" Target="../media/image33.png"/><Relationship Id="rId24" Type="http://schemas.openxmlformats.org/officeDocument/2006/relationships/slide" Target="slide25.xml"/><Relationship Id="rId5" Type="http://schemas.openxmlformats.org/officeDocument/2006/relationships/image" Target="../media/image4.png"/><Relationship Id="rId15" Type="http://schemas.openxmlformats.org/officeDocument/2006/relationships/slide" Target="slide21.xml"/><Relationship Id="rId23" Type="http://schemas.openxmlformats.org/officeDocument/2006/relationships/image" Target="../media/image23.png"/><Relationship Id="rId28" Type="http://schemas.openxmlformats.org/officeDocument/2006/relationships/image" Target="../media/image21.jpg"/><Relationship Id="rId10" Type="http://schemas.openxmlformats.org/officeDocument/2006/relationships/image" Target="../media/image32.png"/><Relationship Id="rId19" Type="http://schemas.openxmlformats.org/officeDocument/2006/relationships/image" Target="../media/image18.png"/><Relationship Id="rId4" Type="http://schemas.openxmlformats.org/officeDocument/2006/relationships/notesSlide" Target="../notesSlides/notesSlide17.xml"/><Relationship Id="rId9" Type="http://schemas.openxmlformats.org/officeDocument/2006/relationships/image" Target="../media/image31.png"/><Relationship Id="rId14" Type="http://schemas.openxmlformats.org/officeDocument/2006/relationships/slide" Target="slide19.xml"/><Relationship Id="rId22" Type="http://schemas.openxmlformats.org/officeDocument/2006/relationships/slide" Target="slide12.xml"/><Relationship Id="rId27" Type="http://schemas.openxmlformats.org/officeDocument/2006/relationships/image" Target="../media/image20.png"/></Relationships>
</file>

<file path=ppt/slides/_rels/slide18.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slide" Target="slide20.xml"/><Relationship Id="rId18" Type="http://schemas.openxmlformats.org/officeDocument/2006/relationships/image" Target="../media/image18.png"/><Relationship Id="rId26" Type="http://schemas.openxmlformats.org/officeDocument/2006/relationships/image" Target="../media/image20.png"/><Relationship Id="rId3" Type="http://schemas.openxmlformats.org/officeDocument/2006/relationships/image" Target="../media/image4.png"/><Relationship Id="rId21" Type="http://schemas.openxmlformats.org/officeDocument/2006/relationships/slide" Target="slide12.xml"/><Relationship Id="rId7" Type="http://schemas.openxmlformats.org/officeDocument/2006/relationships/image" Target="../media/image31.png"/><Relationship Id="rId12" Type="http://schemas.openxmlformats.org/officeDocument/2006/relationships/slide" Target="slide19.xml"/><Relationship Id="rId17" Type="http://schemas.openxmlformats.org/officeDocument/2006/relationships/image" Target="../media/image17.png"/><Relationship Id="rId25" Type="http://schemas.openxmlformats.org/officeDocument/2006/relationships/slide" Target="slide23.xml"/><Relationship Id="rId2" Type="http://schemas.openxmlformats.org/officeDocument/2006/relationships/notesSlide" Target="../notesSlides/notesSlide18.xml"/><Relationship Id="rId16" Type="http://schemas.openxmlformats.org/officeDocument/2006/relationships/slide" Target="slide24.xml"/><Relationship Id="rId20" Type="http://schemas.openxmlformats.org/officeDocument/2006/relationships/slide" Target="slide13.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32.png"/><Relationship Id="rId24" Type="http://schemas.openxmlformats.org/officeDocument/2006/relationships/image" Target="../media/image19.png"/><Relationship Id="rId5" Type="http://schemas.openxmlformats.org/officeDocument/2006/relationships/slide" Target="slide9.xml"/><Relationship Id="rId15" Type="http://schemas.openxmlformats.org/officeDocument/2006/relationships/slide" Target="slide22.xml"/><Relationship Id="rId23" Type="http://schemas.openxmlformats.org/officeDocument/2006/relationships/slide" Target="slide25.xml"/><Relationship Id="rId10" Type="http://schemas.openxmlformats.org/officeDocument/2006/relationships/slide" Target="slide15.xml"/><Relationship Id="rId19" Type="http://schemas.openxmlformats.org/officeDocument/2006/relationships/slide" Target="slide14.xml"/><Relationship Id="rId4" Type="http://schemas.openxmlformats.org/officeDocument/2006/relationships/image" Target="../media/image3.png"/><Relationship Id="rId9" Type="http://schemas.openxmlformats.org/officeDocument/2006/relationships/image" Target="../media/image36.png"/><Relationship Id="rId14" Type="http://schemas.openxmlformats.org/officeDocument/2006/relationships/slide" Target="slide21.xml"/><Relationship Id="rId22" Type="http://schemas.openxmlformats.org/officeDocument/2006/relationships/image" Target="../media/image23.png"/><Relationship Id="rId27" Type="http://schemas.openxmlformats.org/officeDocument/2006/relationships/image" Target="../media/image21.jpg"/></Relationships>
</file>

<file path=ppt/slides/_rels/slide19.xml.rels><?xml version="1.0" encoding="UTF-8" standalone="yes"?>
<Relationships xmlns="http://schemas.openxmlformats.org/package/2006/relationships"><Relationship Id="rId8" Type="http://schemas.openxmlformats.org/officeDocument/2006/relationships/image" Target="../media/image37.gif"/><Relationship Id="rId13" Type="http://schemas.openxmlformats.org/officeDocument/2006/relationships/slide" Target="slide20.xml"/><Relationship Id="rId18" Type="http://schemas.openxmlformats.org/officeDocument/2006/relationships/image" Target="../media/image18.png"/><Relationship Id="rId26" Type="http://schemas.openxmlformats.org/officeDocument/2006/relationships/image" Target="../media/image20.png"/><Relationship Id="rId3" Type="http://schemas.openxmlformats.org/officeDocument/2006/relationships/image" Target="../media/image4.png"/><Relationship Id="rId21" Type="http://schemas.openxmlformats.org/officeDocument/2006/relationships/slide" Target="slide12.xml"/><Relationship Id="rId7" Type="http://schemas.openxmlformats.org/officeDocument/2006/relationships/image" Target="../media/image31.png"/><Relationship Id="rId12" Type="http://schemas.openxmlformats.org/officeDocument/2006/relationships/slide" Target="slide15.xml"/><Relationship Id="rId17" Type="http://schemas.openxmlformats.org/officeDocument/2006/relationships/image" Target="../media/image17.png"/><Relationship Id="rId25" Type="http://schemas.openxmlformats.org/officeDocument/2006/relationships/slide" Target="slide23.xml"/><Relationship Id="rId2" Type="http://schemas.openxmlformats.org/officeDocument/2006/relationships/notesSlide" Target="../notesSlides/notesSlide19.xml"/><Relationship Id="rId16" Type="http://schemas.openxmlformats.org/officeDocument/2006/relationships/slide" Target="slide24.xml"/><Relationship Id="rId20" Type="http://schemas.openxmlformats.org/officeDocument/2006/relationships/slide" Target="slide13.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32.png"/><Relationship Id="rId24" Type="http://schemas.openxmlformats.org/officeDocument/2006/relationships/image" Target="../media/image19.png"/><Relationship Id="rId5" Type="http://schemas.openxmlformats.org/officeDocument/2006/relationships/slide" Target="slide9.xml"/><Relationship Id="rId15" Type="http://schemas.openxmlformats.org/officeDocument/2006/relationships/slide" Target="slide22.xml"/><Relationship Id="rId23" Type="http://schemas.openxmlformats.org/officeDocument/2006/relationships/slide" Target="slide25.xml"/><Relationship Id="rId10" Type="http://schemas.openxmlformats.org/officeDocument/2006/relationships/slide" Target="slide17.xml"/><Relationship Id="rId19" Type="http://schemas.openxmlformats.org/officeDocument/2006/relationships/slide" Target="slide14.xml"/><Relationship Id="rId4" Type="http://schemas.openxmlformats.org/officeDocument/2006/relationships/image" Target="../media/image3.png"/><Relationship Id="rId9" Type="http://schemas.openxmlformats.org/officeDocument/2006/relationships/image" Target="../media/image33.png"/><Relationship Id="rId14" Type="http://schemas.openxmlformats.org/officeDocument/2006/relationships/slide" Target="slide21.xml"/><Relationship Id="rId22" Type="http://schemas.openxmlformats.org/officeDocument/2006/relationships/image" Target="../media/image23.png"/><Relationship Id="rId27" Type="http://schemas.openxmlformats.org/officeDocument/2006/relationships/image" Target="../media/image21.jp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slide" Target="slide19.xml"/><Relationship Id="rId18" Type="http://schemas.openxmlformats.org/officeDocument/2006/relationships/image" Target="../media/image18.png"/><Relationship Id="rId26" Type="http://schemas.openxmlformats.org/officeDocument/2006/relationships/image" Target="../media/image20.png"/><Relationship Id="rId3" Type="http://schemas.openxmlformats.org/officeDocument/2006/relationships/image" Target="../media/image4.png"/><Relationship Id="rId21" Type="http://schemas.openxmlformats.org/officeDocument/2006/relationships/slide" Target="slide12.xml"/><Relationship Id="rId7" Type="http://schemas.openxmlformats.org/officeDocument/2006/relationships/image" Target="../media/image31.png"/><Relationship Id="rId12" Type="http://schemas.openxmlformats.org/officeDocument/2006/relationships/slide" Target="slide15.xml"/><Relationship Id="rId17" Type="http://schemas.openxmlformats.org/officeDocument/2006/relationships/image" Target="../media/image17.png"/><Relationship Id="rId25" Type="http://schemas.openxmlformats.org/officeDocument/2006/relationships/slide" Target="slide23.xml"/><Relationship Id="rId2" Type="http://schemas.openxmlformats.org/officeDocument/2006/relationships/notesSlide" Target="../notesSlides/notesSlide20.xml"/><Relationship Id="rId16" Type="http://schemas.openxmlformats.org/officeDocument/2006/relationships/slide" Target="slide24.xml"/><Relationship Id="rId20" Type="http://schemas.openxmlformats.org/officeDocument/2006/relationships/slide" Target="slide13.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32.png"/><Relationship Id="rId24" Type="http://schemas.openxmlformats.org/officeDocument/2006/relationships/image" Target="../media/image19.png"/><Relationship Id="rId5" Type="http://schemas.openxmlformats.org/officeDocument/2006/relationships/slide" Target="slide9.xml"/><Relationship Id="rId15" Type="http://schemas.openxmlformats.org/officeDocument/2006/relationships/slide" Target="slide22.xml"/><Relationship Id="rId23" Type="http://schemas.openxmlformats.org/officeDocument/2006/relationships/slide" Target="slide25.xml"/><Relationship Id="rId10" Type="http://schemas.openxmlformats.org/officeDocument/2006/relationships/slide" Target="slide17.xml"/><Relationship Id="rId19" Type="http://schemas.openxmlformats.org/officeDocument/2006/relationships/slide" Target="slide14.xml"/><Relationship Id="rId4" Type="http://schemas.openxmlformats.org/officeDocument/2006/relationships/image" Target="../media/image3.png"/><Relationship Id="rId9" Type="http://schemas.openxmlformats.org/officeDocument/2006/relationships/image" Target="../media/image38.jpg"/><Relationship Id="rId14" Type="http://schemas.openxmlformats.org/officeDocument/2006/relationships/slide" Target="slide21.xml"/><Relationship Id="rId22" Type="http://schemas.openxmlformats.org/officeDocument/2006/relationships/image" Target="../media/image23.png"/><Relationship Id="rId27" Type="http://schemas.openxmlformats.org/officeDocument/2006/relationships/image" Target="../media/image21.jpg"/></Relationships>
</file>

<file path=ppt/slides/_rels/slide21.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slide" Target="slide20.xml"/><Relationship Id="rId18" Type="http://schemas.openxmlformats.org/officeDocument/2006/relationships/image" Target="../media/image18.png"/><Relationship Id="rId26" Type="http://schemas.openxmlformats.org/officeDocument/2006/relationships/image" Target="../media/image20.png"/><Relationship Id="rId3" Type="http://schemas.openxmlformats.org/officeDocument/2006/relationships/image" Target="../media/image4.png"/><Relationship Id="rId21" Type="http://schemas.openxmlformats.org/officeDocument/2006/relationships/slide" Target="slide12.xml"/><Relationship Id="rId7" Type="http://schemas.openxmlformats.org/officeDocument/2006/relationships/image" Target="../media/image31.png"/><Relationship Id="rId12" Type="http://schemas.openxmlformats.org/officeDocument/2006/relationships/slide" Target="slide19.xml"/><Relationship Id="rId17" Type="http://schemas.openxmlformats.org/officeDocument/2006/relationships/image" Target="../media/image17.png"/><Relationship Id="rId25" Type="http://schemas.openxmlformats.org/officeDocument/2006/relationships/slide" Target="slide23.xml"/><Relationship Id="rId2" Type="http://schemas.openxmlformats.org/officeDocument/2006/relationships/notesSlide" Target="../notesSlides/notesSlide21.xml"/><Relationship Id="rId16" Type="http://schemas.openxmlformats.org/officeDocument/2006/relationships/slide" Target="slide24.xml"/><Relationship Id="rId20" Type="http://schemas.openxmlformats.org/officeDocument/2006/relationships/slide" Target="slide13.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slide" Target="slide15.xml"/><Relationship Id="rId24" Type="http://schemas.openxmlformats.org/officeDocument/2006/relationships/image" Target="../media/image19.png"/><Relationship Id="rId5" Type="http://schemas.openxmlformats.org/officeDocument/2006/relationships/slide" Target="slide9.xml"/><Relationship Id="rId15" Type="http://schemas.openxmlformats.org/officeDocument/2006/relationships/image" Target="../media/image39.png"/><Relationship Id="rId23" Type="http://schemas.openxmlformats.org/officeDocument/2006/relationships/slide" Target="slide25.xml"/><Relationship Id="rId10" Type="http://schemas.openxmlformats.org/officeDocument/2006/relationships/image" Target="../media/image32.png"/><Relationship Id="rId19" Type="http://schemas.openxmlformats.org/officeDocument/2006/relationships/slide" Target="slide14.xml"/><Relationship Id="rId4" Type="http://schemas.openxmlformats.org/officeDocument/2006/relationships/image" Target="../media/image3.png"/><Relationship Id="rId9" Type="http://schemas.openxmlformats.org/officeDocument/2006/relationships/slide" Target="slide17.xml"/><Relationship Id="rId14" Type="http://schemas.openxmlformats.org/officeDocument/2006/relationships/slide" Target="slide22.xml"/><Relationship Id="rId22" Type="http://schemas.openxmlformats.org/officeDocument/2006/relationships/image" Target="../media/image23.png"/><Relationship Id="rId27" Type="http://schemas.openxmlformats.org/officeDocument/2006/relationships/image" Target="../media/image21.jpg"/></Relationships>
</file>

<file path=ppt/slides/_rels/slide22.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slide" Target="slide20.xml"/><Relationship Id="rId18" Type="http://schemas.openxmlformats.org/officeDocument/2006/relationships/image" Target="../media/image18.png"/><Relationship Id="rId26" Type="http://schemas.openxmlformats.org/officeDocument/2006/relationships/image" Target="../media/image20.png"/><Relationship Id="rId3" Type="http://schemas.openxmlformats.org/officeDocument/2006/relationships/image" Target="../media/image4.png"/><Relationship Id="rId21" Type="http://schemas.openxmlformats.org/officeDocument/2006/relationships/slide" Target="slide12.xml"/><Relationship Id="rId7" Type="http://schemas.openxmlformats.org/officeDocument/2006/relationships/image" Target="../media/image31.png"/><Relationship Id="rId12" Type="http://schemas.openxmlformats.org/officeDocument/2006/relationships/slide" Target="slide19.xml"/><Relationship Id="rId17" Type="http://schemas.openxmlformats.org/officeDocument/2006/relationships/image" Target="../media/image17.png"/><Relationship Id="rId25" Type="http://schemas.openxmlformats.org/officeDocument/2006/relationships/slide" Target="slide23.xml"/><Relationship Id="rId2" Type="http://schemas.openxmlformats.org/officeDocument/2006/relationships/notesSlide" Target="../notesSlides/notesSlide22.xml"/><Relationship Id="rId16" Type="http://schemas.openxmlformats.org/officeDocument/2006/relationships/slide" Target="slide24.xml"/><Relationship Id="rId20" Type="http://schemas.openxmlformats.org/officeDocument/2006/relationships/slide" Target="slide13.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slide" Target="slide15.xml"/><Relationship Id="rId24" Type="http://schemas.openxmlformats.org/officeDocument/2006/relationships/image" Target="../media/image19.png"/><Relationship Id="rId5" Type="http://schemas.openxmlformats.org/officeDocument/2006/relationships/slide" Target="slide9.xml"/><Relationship Id="rId15" Type="http://schemas.openxmlformats.org/officeDocument/2006/relationships/image" Target="../media/image40.jpg"/><Relationship Id="rId23" Type="http://schemas.openxmlformats.org/officeDocument/2006/relationships/slide" Target="slide25.xml"/><Relationship Id="rId10" Type="http://schemas.openxmlformats.org/officeDocument/2006/relationships/image" Target="../media/image32.png"/><Relationship Id="rId19" Type="http://schemas.openxmlformats.org/officeDocument/2006/relationships/slide" Target="slide14.xml"/><Relationship Id="rId4" Type="http://schemas.openxmlformats.org/officeDocument/2006/relationships/image" Target="../media/image3.png"/><Relationship Id="rId9" Type="http://schemas.openxmlformats.org/officeDocument/2006/relationships/slide" Target="slide17.xml"/><Relationship Id="rId14" Type="http://schemas.openxmlformats.org/officeDocument/2006/relationships/slide" Target="slide21.xml"/><Relationship Id="rId22" Type="http://schemas.openxmlformats.org/officeDocument/2006/relationships/image" Target="../media/image23.png"/><Relationship Id="rId27" Type="http://schemas.openxmlformats.org/officeDocument/2006/relationships/image" Target="../media/image21.jpg"/></Relationships>
</file>

<file path=ppt/slides/_rels/slide23.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image" Target="../media/image23.png"/><Relationship Id="rId3" Type="http://schemas.openxmlformats.org/officeDocument/2006/relationships/image" Target="../media/image4.png"/><Relationship Id="rId7" Type="http://schemas.openxmlformats.org/officeDocument/2006/relationships/image" Target="../media/image5.png"/><Relationship Id="rId12" Type="http://schemas.openxmlformats.org/officeDocument/2006/relationships/slide" Target="slide12.xml"/><Relationship Id="rId2" Type="http://schemas.openxmlformats.org/officeDocument/2006/relationships/notesSlide" Target="../notesSlides/notesSlide23.xml"/><Relationship Id="rId16"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slide" Target="slide24.xml"/><Relationship Id="rId11" Type="http://schemas.openxmlformats.org/officeDocument/2006/relationships/slide" Target="slide13.xml"/><Relationship Id="rId5" Type="http://schemas.openxmlformats.org/officeDocument/2006/relationships/image" Target="../media/image20.png"/><Relationship Id="rId15" Type="http://schemas.openxmlformats.org/officeDocument/2006/relationships/image" Target="../media/image19.png"/><Relationship Id="rId10" Type="http://schemas.openxmlformats.org/officeDocument/2006/relationships/slide" Target="slide14.xml"/><Relationship Id="rId4" Type="http://schemas.openxmlformats.org/officeDocument/2006/relationships/image" Target="../media/image3.png"/><Relationship Id="rId9" Type="http://schemas.openxmlformats.org/officeDocument/2006/relationships/image" Target="../media/image18.png"/><Relationship Id="rId14" Type="http://schemas.openxmlformats.org/officeDocument/2006/relationships/slide" Target="slide25.xml"/></Relationships>
</file>

<file path=ppt/slides/_rels/slide24.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slide" Target="slide25.xml"/><Relationship Id="rId18" Type="http://schemas.openxmlformats.org/officeDocument/2006/relationships/image" Target="../media/image26.png"/><Relationship Id="rId3" Type="http://schemas.openxmlformats.org/officeDocument/2006/relationships/image" Target="../media/image4.png"/><Relationship Id="rId7" Type="http://schemas.openxmlformats.org/officeDocument/2006/relationships/image" Target="../media/image17.png"/><Relationship Id="rId12" Type="http://schemas.openxmlformats.org/officeDocument/2006/relationships/image" Target="../media/image23.png"/><Relationship Id="rId17" Type="http://schemas.openxmlformats.org/officeDocument/2006/relationships/image" Target="../media/image21.jpg"/><Relationship Id="rId2" Type="http://schemas.openxmlformats.org/officeDocument/2006/relationships/notesSlide" Target="../notesSlides/notesSlide24.xml"/><Relationship Id="rId16"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slide" Target="slide12.xml"/><Relationship Id="rId5" Type="http://schemas.openxmlformats.org/officeDocument/2006/relationships/slide" Target="slide24.xml"/><Relationship Id="rId15" Type="http://schemas.openxmlformats.org/officeDocument/2006/relationships/slide" Target="slide23.xml"/><Relationship Id="rId10" Type="http://schemas.openxmlformats.org/officeDocument/2006/relationships/slide" Target="slide13.xml"/><Relationship Id="rId4" Type="http://schemas.openxmlformats.org/officeDocument/2006/relationships/image" Target="../media/image3.png"/><Relationship Id="rId9" Type="http://schemas.openxmlformats.org/officeDocument/2006/relationships/slide" Target="slide14.xml"/><Relationship Id="rId1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5.xml"/><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image" Target="../media/image41.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7.png"/><Relationship Id="rId18" Type="http://schemas.openxmlformats.org/officeDocument/2006/relationships/slide" Target="slide28.xml"/><Relationship Id="rId3" Type="http://schemas.openxmlformats.org/officeDocument/2006/relationships/image" Target="../media/image11.png"/><Relationship Id="rId7" Type="http://schemas.openxmlformats.org/officeDocument/2006/relationships/image" Target="../media/image14.png"/><Relationship Id="rId12" Type="http://schemas.openxmlformats.org/officeDocument/2006/relationships/slide" Target="slide27.xml"/><Relationship Id="rId17" Type="http://schemas.openxmlformats.org/officeDocument/2006/relationships/image" Target="../media/image20.png"/><Relationship Id="rId2" Type="http://schemas.openxmlformats.org/officeDocument/2006/relationships/notesSlide" Target="../notesSlides/notesSlide26.xml"/><Relationship Id="rId16" Type="http://schemas.openxmlformats.org/officeDocument/2006/relationships/image" Target="../media/image19.png"/><Relationship Id="rId1" Type="http://schemas.openxmlformats.org/officeDocument/2006/relationships/slideLayout" Target="../slideLayouts/slideLayout4.xml"/><Relationship Id="rId6" Type="http://schemas.openxmlformats.org/officeDocument/2006/relationships/image" Target="../media/image13.png"/><Relationship Id="rId11" Type="http://schemas.openxmlformats.org/officeDocument/2006/relationships/image" Target="../media/image5.png"/><Relationship Id="rId5" Type="http://schemas.openxmlformats.org/officeDocument/2006/relationships/image" Target="../media/image4.png"/><Relationship Id="rId15" Type="http://schemas.openxmlformats.org/officeDocument/2006/relationships/slide" Target="slide30.xml"/><Relationship Id="rId10" Type="http://schemas.openxmlformats.org/officeDocument/2006/relationships/slide" Target="slide29.xml"/><Relationship Id="rId19" Type="http://schemas.openxmlformats.org/officeDocument/2006/relationships/image" Target="../media/image21.jpg"/><Relationship Id="rId4" Type="http://schemas.openxmlformats.org/officeDocument/2006/relationships/image" Target="../media/image12.png"/><Relationship Id="rId9" Type="http://schemas.openxmlformats.org/officeDocument/2006/relationships/image" Target="../media/image16.png"/><Relationship Id="rId14" Type="http://schemas.openxmlformats.org/officeDocument/2006/relationships/image" Target="../media/image18.png"/></Relationships>
</file>

<file path=ppt/slides/_rels/slide27.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20.png"/><Relationship Id="rId3" Type="http://schemas.openxmlformats.org/officeDocument/2006/relationships/image" Target="../media/image4.png"/><Relationship Id="rId7" Type="http://schemas.openxmlformats.org/officeDocument/2006/relationships/slide" Target="slide29.xml"/><Relationship Id="rId12" Type="http://schemas.openxmlformats.org/officeDocument/2006/relationships/image" Target="../media/image19.png"/><Relationship Id="rId2" Type="http://schemas.openxmlformats.org/officeDocument/2006/relationships/notesSlide" Target="../notesSlides/notesSlide27.xml"/><Relationship Id="rId16" Type="http://schemas.openxmlformats.org/officeDocument/2006/relationships/image" Target="../media/image42.jpe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slide" Target="slide30.xml"/><Relationship Id="rId5" Type="http://schemas.openxmlformats.org/officeDocument/2006/relationships/slide" Target="slide26.xml"/><Relationship Id="rId15" Type="http://schemas.openxmlformats.org/officeDocument/2006/relationships/image" Target="../media/image21.jpg"/><Relationship Id="rId10"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17.png"/><Relationship Id="rId14" Type="http://schemas.openxmlformats.org/officeDocument/2006/relationships/slide" Target="slide28.xml"/></Relationships>
</file>

<file path=ppt/slides/_rels/slide28.xml.rels><?xml version="1.0" encoding="UTF-8" standalone="yes"?>
<Relationships xmlns="http://schemas.openxmlformats.org/package/2006/relationships"><Relationship Id="rId8" Type="http://schemas.openxmlformats.org/officeDocument/2006/relationships/slide" Target="slide26.xml"/><Relationship Id="rId13" Type="http://schemas.openxmlformats.org/officeDocument/2006/relationships/slide" Target="slide30.xml"/><Relationship Id="rId3" Type="http://schemas.openxmlformats.org/officeDocument/2006/relationships/image" Target="../media/image4.png"/><Relationship Id="rId7" Type="http://schemas.openxmlformats.org/officeDocument/2006/relationships/image" Target="../media/image43.png"/><Relationship Id="rId12" Type="http://schemas.openxmlformats.org/officeDocument/2006/relationships/image" Target="../media/image18.png"/><Relationship Id="rId2" Type="http://schemas.openxmlformats.org/officeDocument/2006/relationships/notesSlide" Target="../notesSlides/notesSlide28.xml"/><Relationship Id="rId16" Type="http://schemas.openxmlformats.org/officeDocument/2006/relationships/slide" Target="slide27.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17.png"/><Relationship Id="rId5" Type="http://schemas.openxmlformats.org/officeDocument/2006/relationships/image" Target="../media/image21.jpg"/><Relationship Id="rId15" Type="http://schemas.openxmlformats.org/officeDocument/2006/relationships/image" Target="../media/image20.png"/><Relationship Id="rId10" Type="http://schemas.openxmlformats.org/officeDocument/2006/relationships/slide" Target="slide29.xml"/><Relationship Id="rId4" Type="http://schemas.openxmlformats.org/officeDocument/2006/relationships/image" Target="../media/image3.png"/><Relationship Id="rId9" Type="http://schemas.openxmlformats.org/officeDocument/2006/relationships/image" Target="../media/image23.png"/><Relationship Id="rId14" Type="http://schemas.openxmlformats.org/officeDocument/2006/relationships/image" Target="../media/image19.png"/></Relationships>
</file>

<file path=ppt/slides/_rels/slide29.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20.png"/><Relationship Id="rId3" Type="http://schemas.openxmlformats.org/officeDocument/2006/relationships/image" Target="../media/image4.png"/><Relationship Id="rId7" Type="http://schemas.openxmlformats.org/officeDocument/2006/relationships/slide" Target="slide29.xml"/><Relationship Id="rId12" Type="http://schemas.openxmlformats.org/officeDocument/2006/relationships/image" Target="../media/image19.png"/><Relationship Id="rId17" Type="http://schemas.openxmlformats.org/officeDocument/2006/relationships/image" Target="../media/image26.png"/><Relationship Id="rId2" Type="http://schemas.openxmlformats.org/officeDocument/2006/relationships/notesSlide" Target="../notesSlides/notesSlide29.xml"/><Relationship Id="rId16" Type="http://schemas.openxmlformats.org/officeDocument/2006/relationships/slide" Target="slide27.xml"/><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slide" Target="slide30.xml"/><Relationship Id="rId5" Type="http://schemas.openxmlformats.org/officeDocument/2006/relationships/slide" Target="slide26.xml"/><Relationship Id="rId15" Type="http://schemas.openxmlformats.org/officeDocument/2006/relationships/image" Target="../media/image21.jpg"/><Relationship Id="rId10"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17.png"/><Relationship Id="rId14" Type="http://schemas.openxmlformats.org/officeDocument/2006/relationships/slide" Target="slide28.xml"/></Relationships>
</file>

<file path=ppt/slides/_rels/slide3.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4.png"/><Relationship Id="rId7" Type="http://schemas.openxmlformats.org/officeDocument/2006/relationships/slide" Target="slide9.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3.png"/></Relationships>
</file>

<file path=ppt/slides/_rels/slide30.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7.png"/><Relationship Id="rId7" Type="http://schemas.openxmlformats.org/officeDocument/2006/relationships/slide" Target="slide1.xml"/><Relationship Id="rId2" Type="http://schemas.openxmlformats.org/officeDocument/2006/relationships/notesSlide" Target="../notesSlides/notesSlide30.xml"/><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image" Target="../media/image44.png"/><Relationship Id="rId4" Type="http://schemas.openxmlformats.org/officeDocument/2006/relationships/image" Target="../media/image28.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2.xml"/><Relationship Id="rId1" Type="http://schemas.openxmlformats.org/officeDocument/2006/relationships/tags" Target="../tags/tag2.xml"/><Relationship Id="rId6" Type="http://schemas.openxmlformats.org/officeDocument/2006/relationships/image" Target="../media/image47.png"/><Relationship Id="rId5" Type="http://schemas.openxmlformats.org/officeDocument/2006/relationships/image" Target="../media/image3.png"/><Relationship Id="rId4" Type="http://schemas.openxmlformats.org/officeDocument/2006/relationships/image" Target="../media/image46.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2.xml"/><Relationship Id="rId1" Type="http://schemas.openxmlformats.org/officeDocument/2006/relationships/tags" Target="../tags/tag3.xml"/><Relationship Id="rId6" Type="http://schemas.openxmlformats.org/officeDocument/2006/relationships/image" Target="../media/image3.png"/><Relationship Id="rId5" Type="http://schemas.openxmlformats.org/officeDocument/2006/relationships/image" Target="../media/image49.png"/><Relationship Id="rId4" Type="http://schemas.openxmlformats.org/officeDocument/2006/relationships/image" Target="../media/image48.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image" Target="../media/image50.jpeg"/></Relationships>
</file>

<file path=ppt/slides/_rels/slide34.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slide" Target="slide36.xml"/><Relationship Id="rId18" Type="http://schemas.openxmlformats.org/officeDocument/2006/relationships/slide" Target="slide37.xml"/><Relationship Id="rId3" Type="http://schemas.openxmlformats.org/officeDocument/2006/relationships/image" Target="../media/image11.png"/><Relationship Id="rId7" Type="http://schemas.openxmlformats.org/officeDocument/2006/relationships/image" Target="../media/image14.png"/><Relationship Id="rId12" Type="http://schemas.openxmlformats.org/officeDocument/2006/relationships/slide" Target="slide35.xml"/><Relationship Id="rId17" Type="http://schemas.openxmlformats.org/officeDocument/2006/relationships/image" Target="../media/image19.png"/><Relationship Id="rId2" Type="http://schemas.openxmlformats.org/officeDocument/2006/relationships/notesSlide" Target="../notesSlides/notesSlide34.xml"/><Relationship Id="rId16" Type="http://schemas.openxmlformats.org/officeDocument/2006/relationships/slide" Target="slide39.xml"/><Relationship Id="rId20" Type="http://schemas.openxmlformats.org/officeDocument/2006/relationships/image" Target="../media/image21.jpg"/><Relationship Id="rId1" Type="http://schemas.openxmlformats.org/officeDocument/2006/relationships/slideLayout" Target="../slideLayouts/slideLayout4.xml"/><Relationship Id="rId6" Type="http://schemas.openxmlformats.org/officeDocument/2006/relationships/image" Target="../media/image13.png"/><Relationship Id="rId11" Type="http://schemas.openxmlformats.org/officeDocument/2006/relationships/image" Target="../media/image5.png"/><Relationship Id="rId5" Type="http://schemas.openxmlformats.org/officeDocument/2006/relationships/image" Target="../media/image4.png"/><Relationship Id="rId15" Type="http://schemas.openxmlformats.org/officeDocument/2006/relationships/image" Target="../media/image18.png"/><Relationship Id="rId10" Type="http://schemas.openxmlformats.org/officeDocument/2006/relationships/slide" Target="slide38.xml"/><Relationship Id="rId19" Type="http://schemas.openxmlformats.org/officeDocument/2006/relationships/image" Target="../media/image20.png"/><Relationship Id="rId4" Type="http://schemas.openxmlformats.org/officeDocument/2006/relationships/image" Target="../media/image12.png"/><Relationship Id="rId9" Type="http://schemas.openxmlformats.org/officeDocument/2006/relationships/image" Target="../media/image16.png"/><Relationship Id="rId14" Type="http://schemas.openxmlformats.org/officeDocument/2006/relationships/image" Target="../media/image17.png"/></Relationships>
</file>

<file path=ppt/slides/_rels/slide35.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19.png"/><Relationship Id="rId3" Type="http://schemas.openxmlformats.org/officeDocument/2006/relationships/image" Target="../media/image4.png"/><Relationship Id="rId7" Type="http://schemas.openxmlformats.org/officeDocument/2006/relationships/slide" Target="slide34.xml"/><Relationship Id="rId12" Type="http://schemas.openxmlformats.org/officeDocument/2006/relationships/slide" Target="slide39.xml"/><Relationship Id="rId2" Type="http://schemas.openxmlformats.org/officeDocument/2006/relationships/notesSlide" Target="../notesSlides/notesSlide35.xml"/><Relationship Id="rId16"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51.png"/><Relationship Id="rId11" Type="http://schemas.openxmlformats.org/officeDocument/2006/relationships/image" Target="../media/image17.png"/><Relationship Id="rId5" Type="http://schemas.openxmlformats.org/officeDocument/2006/relationships/image" Target="../media/image5.png"/><Relationship Id="rId15" Type="http://schemas.openxmlformats.org/officeDocument/2006/relationships/image" Target="../media/image21.jpg"/><Relationship Id="rId10" Type="http://schemas.openxmlformats.org/officeDocument/2006/relationships/slide" Target="slide36.xml"/><Relationship Id="rId4" Type="http://schemas.openxmlformats.org/officeDocument/2006/relationships/image" Target="../media/image3.png"/><Relationship Id="rId9" Type="http://schemas.openxmlformats.org/officeDocument/2006/relationships/slide" Target="slide38.xml"/><Relationship Id="rId14" Type="http://schemas.openxmlformats.org/officeDocument/2006/relationships/image" Target="../media/image20.png"/></Relationships>
</file>

<file path=ppt/slides/_rels/slide36.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19.png"/><Relationship Id="rId3" Type="http://schemas.openxmlformats.org/officeDocument/2006/relationships/image" Target="../media/image4.png"/><Relationship Id="rId7" Type="http://schemas.openxmlformats.org/officeDocument/2006/relationships/slide" Target="slide34.xml"/><Relationship Id="rId12" Type="http://schemas.openxmlformats.org/officeDocument/2006/relationships/slide" Target="slide39.xml"/><Relationship Id="rId2" Type="http://schemas.openxmlformats.org/officeDocument/2006/relationships/notesSlide" Target="../notesSlides/notesSlide36.xml"/><Relationship Id="rId16"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52.png"/><Relationship Id="rId11" Type="http://schemas.openxmlformats.org/officeDocument/2006/relationships/image" Target="../media/image17.png"/><Relationship Id="rId5" Type="http://schemas.openxmlformats.org/officeDocument/2006/relationships/image" Target="../media/image5.png"/><Relationship Id="rId15" Type="http://schemas.openxmlformats.org/officeDocument/2006/relationships/image" Target="../media/image21.jpg"/><Relationship Id="rId10" Type="http://schemas.openxmlformats.org/officeDocument/2006/relationships/slide" Target="slide35.xml"/><Relationship Id="rId4" Type="http://schemas.openxmlformats.org/officeDocument/2006/relationships/image" Target="../media/image3.png"/><Relationship Id="rId9" Type="http://schemas.openxmlformats.org/officeDocument/2006/relationships/slide" Target="slide38.xml"/><Relationship Id="rId14" Type="http://schemas.openxmlformats.org/officeDocument/2006/relationships/image" Target="../media/image20.png"/></Relationships>
</file>

<file path=ppt/slides/_rels/slide37.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17.png"/><Relationship Id="rId3" Type="http://schemas.openxmlformats.org/officeDocument/2006/relationships/image" Target="../media/image4.png"/><Relationship Id="rId7" Type="http://schemas.openxmlformats.org/officeDocument/2006/relationships/slide" Target="slide34.xml"/><Relationship Id="rId12" Type="http://schemas.openxmlformats.org/officeDocument/2006/relationships/slide" Target="slide36.xml"/><Relationship Id="rId17" Type="http://schemas.openxmlformats.org/officeDocument/2006/relationships/image" Target="../media/image18.png"/><Relationship Id="rId2" Type="http://schemas.openxmlformats.org/officeDocument/2006/relationships/notesSlide" Target="../notesSlides/notesSlide37.xml"/><Relationship Id="rId16"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image" Target="../media/image53.png"/><Relationship Id="rId11" Type="http://schemas.openxmlformats.org/officeDocument/2006/relationships/slide" Target="slide35.xml"/><Relationship Id="rId5" Type="http://schemas.openxmlformats.org/officeDocument/2006/relationships/image" Target="../media/image20.png"/><Relationship Id="rId15" Type="http://schemas.openxmlformats.org/officeDocument/2006/relationships/image" Target="../media/image19.png"/><Relationship Id="rId10" Type="http://schemas.openxmlformats.org/officeDocument/2006/relationships/image" Target="../media/image5.png"/><Relationship Id="rId4" Type="http://schemas.openxmlformats.org/officeDocument/2006/relationships/image" Target="../media/image3.png"/><Relationship Id="rId9" Type="http://schemas.openxmlformats.org/officeDocument/2006/relationships/slide" Target="slide38.xml"/><Relationship Id="rId14" Type="http://schemas.openxmlformats.org/officeDocument/2006/relationships/slide" Target="slide39.xml"/></Relationships>
</file>

<file path=ppt/slides/_rels/slide38.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19.png"/><Relationship Id="rId3" Type="http://schemas.openxmlformats.org/officeDocument/2006/relationships/image" Target="../media/image4.png"/><Relationship Id="rId7" Type="http://schemas.openxmlformats.org/officeDocument/2006/relationships/slide" Target="slide38.xml"/><Relationship Id="rId12" Type="http://schemas.openxmlformats.org/officeDocument/2006/relationships/slide" Target="slide39.xml"/><Relationship Id="rId17" Type="http://schemas.openxmlformats.org/officeDocument/2006/relationships/image" Target="../media/image26.png"/><Relationship Id="rId2" Type="http://schemas.openxmlformats.org/officeDocument/2006/relationships/notesSlide" Target="../notesSlides/notesSlide38.xml"/><Relationship Id="rId16"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image" Target="../media/image17.png"/><Relationship Id="rId5" Type="http://schemas.openxmlformats.org/officeDocument/2006/relationships/slide" Target="slide34.xml"/><Relationship Id="rId15" Type="http://schemas.openxmlformats.org/officeDocument/2006/relationships/image" Target="../media/image21.jpg"/><Relationship Id="rId10" Type="http://schemas.openxmlformats.org/officeDocument/2006/relationships/slide" Target="slide36.xml"/><Relationship Id="rId4" Type="http://schemas.openxmlformats.org/officeDocument/2006/relationships/image" Target="../media/image3.png"/><Relationship Id="rId9" Type="http://schemas.openxmlformats.org/officeDocument/2006/relationships/slide" Target="slide35.xml"/><Relationship Id="rId14" Type="http://schemas.openxmlformats.org/officeDocument/2006/relationships/image" Target="../media/image20.png"/></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9.xml"/><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image" Target="../media/image5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slideLayout" Target="../slideLayouts/slideLayout2.xml"/><Relationship Id="rId7" Type="http://schemas.openxmlformats.org/officeDocument/2006/relationships/slide" Target="slide9.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png"/><Relationship Id="rId5" Type="http://schemas.openxmlformats.org/officeDocument/2006/relationships/image" Target="../media/image4.png"/><Relationship Id="rId4" Type="http://schemas.openxmlformats.org/officeDocument/2006/relationships/notesSlide" Target="../notesSlides/notesSlide4.xml"/><Relationship Id="rId9" Type="http://schemas.openxmlformats.org/officeDocument/2006/relationships/image" Target="../media/image9.png"/></Relationships>
</file>

<file path=ppt/slides/_rels/slide40.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slide" Target="slide43.xml"/><Relationship Id="rId18" Type="http://schemas.openxmlformats.org/officeDocument/2006/relationships/image" Target="../media/image19.png"/><Relationship Id="rId3" Type="http://schemas.openxmlformats.org/officeDocument/2006/relationships/image" Target="../media/image11.png"/><Relationship Id="rId21" Type="http://schemas.openxmlformats.org/officeDocument/2006/relationships/image" Target="../media/image21.jpg"/><Relationship Id="rId7" Type="http://schemas.openxmlformats.org/officeDocument/2006/relationships/image" Target="../media/image14.png"/><Relationship Id="rId12" Type="http://schemas.openxmlformats.org/officeDocument/2006/relationships/slide" Target="slide42.xml"/><Relationship Id="rId17" Type="http://schemas.openxmlformats.org/officeDocument/2006/relationships/slide" Target="slide54.xml"/><Relationship Id="rId2" Type="http://schemas.openxmlformats.org/officeDocument/2006/relationships/notesSlide" Target="../notesSlides/notesSlide40.xml"/><Relationship Id="rId16" Type="http://schemas.openxmlformats.org/officeDocument/2006/relationships/image" Target="../media/image18.png"/><Relationship Id="rId20" Type="http://schemas.openxmlformats.org/officeDocument/2006/relationships/image" Target="../media/image20.png"/><Relationship Id="rId1" Type="http://schemas.openxmlformats.org/officeDocument/2006/relationships/slideLayout" Target="../slideLayouts/slideLayout4.xml"/><Relationship Id="rId6" Type="http://schemas.openxmlformats.org/officeDocument/2006/relationships/image" Target="../media/image13.png"/><Relationship Id="rId11" Type="http://schemas.openxmlformats.org/officeDocument/2006/relationships/image" Target="../media/image5.png"/><Relationship Id="rId5" Type="http://schemas.openxmlformats.org/officeDocument/2006/relationships/image" Target="../media/image4.png"/><Relationship Id="rId15" Type="http://schemas.openxmlformats.org/officeDocument/2006/relationships/image" Target="../media/image17.png"/><Relationship Id="rId10" Type="http://schemas.openxmlformats.org/officeDocument/2006/relationships/slide" Target="slide53.xml"/><Relationship Id="rId19" Type="http://schemas.openxmlformats.org/officeDocument/2006/relationships/slide" Target="slide52.xml"/><Relationship Id="rId4" Type="http://schemas.openxmlformats.org/officeDocument/2006/relationships/image" Target="../media/image12.png"/><Relationship Id="rId9" Type="http://schemas.openxmlformats.org/officeDocument/2006/relationships/image" Target="../media/image16.png"/><Relationship Id="rId14" Type="http://schemas.openxmlformats.org/officeDocument/2006/relationships/slide" Target="slide41.xml"/></Relationships>
</file>

<file path=ppt/slides/_rels/slide41.xml.rels><?xml version="1.0" encoding="UTF-8" standalone="yes"?>
<Relationships xmlns="http://schemas.openxmlformats.org/package/2006/relationships"><Relationship Id="rId8" Type="http://schemas.openxmlformats.org/officeDocument/2006/relationships/image" Target="../media/image55.png"/><Relationship Id="rId13" Type="http://schemas.openxmlformats.org/officeDocument/2006/relationships/slide" Target="slide42.xml"/><Relationship Id="rId18" Type="http://schemas.openxmlformats.org/officeDocument/2006/relationships/image" Target="../media/image20.png"/><Relationship Id="rId3" Type="http://schemas.openxmlformats.org/officeDocument/2006/relationships/slideLayout" Target="../slideLayouts/slideLayout2.xml"/><Relationship Id="rId7" Type="http://schemas.openxmlformats.org/officeDocument/2006/relationships/image" Target="../media/image17.png"/><Relationship Id="rId12" Type="http://schemas.openxmlformats.org/officeDocument/2006/relationships/image" Target="../media/image5.png"/><Relationship Id="rId17" Type="http://schemas.openxmlformats.org/officeDocument/2006/relationships/slide" Target="slide52.xml"/><Relationship Id="rId2" Type="http://schemas.openxmlformats.org/officeDocument/2006/relationships/video" Target="../media/media4.mp4"/><Relationship Id="rId16" Type="http://schemas.openxmlformats.org/officeDocument/2006/relationships/image" Target="../media/image19.png"/><Relationship Id="rId20" Type="http://schemas.openxmlformats.org/officeDocument/2006/relationships/image" Target="../media/image18.png"/><Relationship Id="rId1" Type="http://schemas.microsoft.com/office/2007/relationships/media" Target="../media/media4.mp4"/><Relationship Id="rId6" Type="http://schemas.openxmlformats.org/officeDocument/2006/relationships/image" Target="../media/image3.png"/><Relationship Id="rId11" Type="http://schemas.openxmlformats.org/officeDocument/2006/relationships/slide" Target="slide53.xml"/><Relationship Id="rId5" Type="http://schemas.openxmlformats.org/officeDocument/2006/relationships/image" Target="../media/image4.png"/><Relationship Id="rId15" Type="http://schemas.openxmlformats.org/officeDocument/2006/relationships/slide" Target="slide54.xml"/><Relationship Id="rId10" Type="http://schemas.openxmlformats.org/officeDocument/2006/relationships/image" Target="../media/image23.png"/><Relationship Id="rId19" Type="http://schemas.openxmlformats.org/officeDocument/2006/relationships/image" Target="../media/image21.jpg"/><Relationship Id="rId4" Type="http://schemas.openxmlformats.org/officeDocument/2006/relationships/notesSlide" Target="../notesSlides/notesSlide41.xml"/><Relationship Id="rId9" Type="http://schemas.openxmlformats.org/officeDocument/2006/relationships/slide" Target="slide40.xml"/><Relationship Id="rId14" Type="http://schemas.openxmlformats.org/officeDocument/2006/relationships/slide" Target="slide43.xml"/></Relationships>
</file>

<file path=ppt/slides/_rels/slide42.xml.rels><?xml version="1.0" encoding="UTF-8" standalone="yes"?>
<Relationships xmlns="http://schemas.openxmlformats.org/package/2006/relationships"><Relationship Id="rId8" Type="http://schemas.openxmlformats.org/officeDocument/2006/relationships/slide" Target="slide53.xml"/><Relationship Id="rId13" Type="http://schemas.openxmlformats.org/officeDocument/2006/relationships/image" Target="../media/image19.png"/><Relationship Id="rId18" Type="http://schemas.openxmlformats.org/officeDocument/2006/relationships/image" Target="../media/image56.jpeg"/><Relationship Id="rId3" Type="http://schemas.openxmlformats.org/officeDocument/2006/relationships/image" Target="../media/image4.png"/><Relationship Id="rId7" Type="http://schemas.openxmlformats.org/officeDocument/2006/relationships/image" Target="../media/image23.png"/><Relationship Id="rId12" Type="http://schemas.openxmlformats.org/officeDocument/2006/relationships/slide" Target="slide54.xml"/><Relationship Id="rId17" Type="http://schemas.openxmlformats.org/officeDocument/2006/relationships/image" Target="../media/image18.png"/><Relationship Id="rId2" Type="http://schemas.openxmlformats.org/officeDocument/2006/relationships/notesSlide" Target="../notesSlides/notesSlide42.xml"/><Relationship Id="rId16"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slide" Target="slide40.xml"/><Relationship Id="rId11" Type="http://schemas.openxmlformats.org/officeDocument/2006/relationships/image" Target="../media/image17.png"/><Relationship Id="rId5" Type="http://schemas.openxmlformats.org/officeDocument/2006/relationships/image" Target="../media/image5.png"/><Relationship Id="rId15" Type="http://schemas.openxmlformats.org/officeDocument/2006/relationships/image" Target="../media/image20.png"/><Relationship Id="rId10" Type="http://schemas.openxmlformats.org/officeDocument/2006/relationships/slide" Target="slide41.xml"/><Relationship Id="rId4" Type="http://schemas.openxmlformats.org/officeDocument/2006/relationships/image" Target="../media/image3.png"/><Relationship Id="rId9" Type="http://schemas.openxmlformats.org/officeDocument/2006/relationships/slide" Target="slide43.xml"/><Relationship Id="rId14" Type="http://schemas.openxmlformats.org/officeDocument/2006/relationships/slide" Target="slide52.xml"/></Relationships>
</file>

<file path=ppt/slides/_rels/slide43.xml.rels><?xml version="1.0" encoding="UTF-8" standalone="yes"?>
<Relationships xmlns="http://schemas.openxmlformats.org/package/2006/relationships"><Relationship Id="rId8" Type="http://schemas.openxmlformats.org/officeDocument/2006/relationships/slide" Target="slide50.xml"/><Relationship Id="rId13" Type="http://schemas.openxmlformats.org/officeDocument/2006/relationships/slide" Target="slide44.xml"/><Relationship Id="rId18" Type="http://schemas.openxmlformats.org/officeDocument/2006/relationships/slide" Target="slide42.xml"/><Relationship Id="rId26" Type="http://schemas.openxmlformats.org/officeDocument/2006/relationships/image" Target="../media/image18.png"/><Relationship Id="rId3" Type="http://schemas.openxmlformats.org/officeDocument/2006/relationships/image" Target="../media/image4.png"/><Relationship Id="rId21" Type="http://schemas.openxmlformats.org/officeDocument/2006/relationships/slide" Target="slide54.xml"/><Relationship Id="rId7" Type="http://schemas.openxmlformats.org/officeDocument/2006/relationships/image" Target="../media/image31.png"/><Relationship Id="rId12" Type="http://schemas.openxmlformats.org/officeDocument/2006/relationships/slide" Target="slide46.xml"/><Relationship Id="rId17" Type="http://schemas.openxmlformats.org/officeDocument/2006/relationships/slide" Target="slide53.xml"/><Relationship Id="rId25" Type="http://schemas.openxmlformats.org/officeDocument/2006/relationships/image" Target="../media/image21.jpg"/><Relationship Id="rId2" Type="http://schemas.openxmlformats.org/officeDocument/2006/relationships/notesSlide" Target="../notesSlides/notesSlide43.xml"/><Relationship Id="rId16" Type="http://schemas.openxmlformats.org/officeDocument/2006/relationships/image" Target="../media/image23.png"/><Relationship Id="rId20" Type="http://schemas.openxmlformats.org/officeDocument/2006/relationships/image" Target="../media/image17.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slide" Target="slide51.xml"/><Relationship Id="rId24" Type="http://schemas.openxmlformats.org/officeDocument/2006/relationships/image" Target="../media/image20.png"/><Relationship Id="rId5" Type="http://schemas.openxmlformats.org/officeDocument/2006/relationships/slide" Target="slide30.xml"/><Relationship Id="rId15" Type="http://schemas.openxmlformats.org/officeDocument/2006/relationships/slide" Target="slide40.xml"/><Relationship Id="rId23" Type="http://schemas.openxmlformats.org/officeDocument/2006/relationships/slide" Target="slide52.xml"/><Relationship Id="rId10" Type="http://schemas.openxmlformats.org/officeDocument/2006/relationships/slide" Target="slide49.xml"/><Relationship Id="rId19" Type="http://schemas.openxmlformats.org/officeDocument/2006/relationships/slide" Target="slide41.xml"/><Relationship Id="rId4" Type="http://schemas.openxmlformats.org/officeDocument/2006/relationships/image" Target="../media/image3.png"/><Relationship Id="rId9" Type="http://schemas.openxmlformats.org/officeDocument/2006/relationships/image" Target="../media/image32.png"/><Relationship Id="rId14" Type="http://schemas.openxmlformats.org/officeDocument/2006/relationships/slide" Target="slide48.xml"/><Relationship Id="rId22" Type="http://schemas.openxmlformats.org/officeDocument/2006/relationships/image" Target="../media/image19.png"/></Relationships>
</file>

<file path=ppt/slides/_rels/slide44.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image" Target="../media/image32.png"/><Relationship Id="rId18" Type="http://schemas.openxmlformats.org/officeDocument/2006/relationships/slide" Target="slide40.xml"/><Relationship Id="rId26" Type="http://schemas.openxmlformats.org/officeDocument/2006/relationships/image" Target="../media/image19.png"/><Relationship Id="rId3" Type="http://schemas.openxmlformats.org/officeDocument/2006/relationships/slideLayout" Target="../slideLayouts/slideLayout2.xml"/><Relationship Id="rId21" Type="http://schemas.openxmlformats.org/officeDocument/2006/relationships/slide" Target="slide42.xml"/><Relationship Id="rId7" Type="http://schemas.openxmlformats.org/officeDocument/2006/relationships/slide" Target="slide30.xml"/><Relationship Id="rId12" Type="http://schemas.openxmlformats.org/officeDocument/2006/relationships/slide" Target="slide46.xml"/><Relationship Id="rId17" Type="http://schemas.openxmlformats.org/officeDocument/2006/relationships/slide" Target="slide51.xml"/><Relationship Id="rId25" Type="http://schemas.openxmlformats.org/officeDocument/2006/relationships/slide" Target="slide54.xml"/><Relationship Id="rId2" Type="http://schemas.openxmlformats.org/officeDocument/2006/relationships/video" Target="../media/media1.mp4"/><Relationship Id="rId16" Type="http://schemas.openxmlformats.org/officeDocument/2006/relationships/slide" Target="slide50.xml"/><Relationship Id="rId20" Type="http://schemas.openxmlformats.org/officeDocument/2006/relationships/slide" Target="slide53.xml"/><Relationship Id="rId29" Type="http://schemas.openxmlformats.org/officeDocument/2006/relationships/image" Target="../media/image21.jpg"/><Relationship Id="rId1" Type="http://schemas.microsoft.com/office/2007/relationships/media" Target="../media/media1.mp4"/><Relationship Id="rId6" Type="http://schemas.openxmlformats.org/officeDocument/2006/relationships/image" Target="../media/image3.png"/><Relationship Id="rId11" Type="http://schemas.openxmlformats.org/officeDocument/2006/relationships/image" Target="../media/image9.png"/><Relationship Id="rId24" Type="http://schemas.openxmlformats.org/officeDocument/2006/relationships/image" Target="../media/image17.png"/><Relationship Id="rId5" Type="http://schemas.openxmlformats.org/officeDocument/2006/relationships/image" Target="../media/image4.png"/><Relationship Id="rId15" Type="http://schemas.openxmlformats.org/officeDocument/2006/relationships/slide" Target="slide49.xml"/><Relationship Id="rId23" Type="http://schemas.openxmlformats.org/officeDocument/2006/relationships/slide" Target="slide41.xml"/><Relationship Id="rId28" Type="http://schemas.openxmlformats.org/officeDocument/2006/relationships/image" Target="../media/image20.png"/><Relationship Id="rId10" Type="http://schemas.openxmlformats.org/officeDocument/2006/relationships/image" Target="../media/image33.png"/><Relationship Id="rId19" Type="http://schemas.openxmlformats.org/officeDocument/2006/relationships/image" Target="../media/image23.png"/><Relationship Id="rId4" Type="http://schemas.openxmlformats.org/officeDocument/2006/relationships/notesSlide" Target="../notesSlides/notesSlide44.xml"/><Relationship Id="rId9" Type="http://schemas.openxmlformats.org/officeDocument/2006/relationships/image" Target="../media/image31.png"/><Relationship Id="rId14" Type="http://schemas.openxmlformats.org/officeDocument/2006/relationships/slide" Target="slide48.xml"/><Relationship Id="rId22" Type="http://schemas.openxmlformats.org/officeDocument/2006/relationships/slide" Target="slide43.xml"/><Relationship Id="rId27" Type="http://schemas.openxmlformats.org/officeDocument/2006/relationships/slide" Target="slide52.xml"/><Relationship Id="rId30" Type="http://schemas.openxmlformats.org/officeDocument/2006/relationships/image" Target="../media/image18.png"/></Relationships>
</file>

<file path=ppt/slides/_rels/slide45.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slide" Target="slide49.xml"/><Relationship Id="rId18" Type="http://schemas.openxmlformats.org/officeDocument/2006/relationships/slide" Target="slide53.xml"/><Relationship Id="rId26" Type="http://schemas.openxmlformats.org/officeDocument/2006/relationships/image" Target="../media/image20.png"/><Relationship Id="rId3" Type="http://schemas.openxmlformats.org/officeDocument/2006/relationships/image" Target="../media/image4.png"/><Relationship Id="rId21" Type="http://schemas.openxmlformats.org/officeDocument/2006/relationships/slide" Target="slide41.xml"/><Relationship Id="rId7" Type="http://schemas.openxmlformats.org/officeDocument/2006/relationships/image" Target="../media/image31.png"/><Relationship Id="rId12" Type="http://schemas.openxmlformats.org/officeDocument/2006/relationships/slide" Target="slide48.xml"/><Relationship Id="rId17" Type="http://schemas.openxmlformats.org/officeDocument/2006/relationships/image" Target="../media/image23.png"/><Relationship Id="rId25" Type="http://schemas.openxmlformats.org/officeDocument/2006/relationships/slide" Target="slide52.xml"/><Relationship Id="rId2" Type="http://schemas.openxmlformats.org/officeDocument/2006/relationships/notesSlide" Target="../notesSlides/notesSlide45.xml"/><Relationship Id="rId16" Type="http://schemas.openxmlformats.org/officeDocument/2006/relationships/slide" Target="slide40.xml"/><Relationship Id="rId20" Type="http://schemas.openxmlformats.org/officeDocument/2006/relationships/slide" Target="slide43.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32.png"/><Relationship Id="rId24" Type="http://schemas.openxmlformats.org/officeDocument/2006/relationships/image" Target="../media/image19.png"/><Relationship Id="rId5" Type="http://schemas.openxmlformats.org/officeDocument/2006/relationships/slide" Target="slide30.xml"/><Relationship Id="rId15" Type="http://schemas.openxmlformats.org/officeDocument/2006/relationships/slide" Target="slide51.xml"/><Relationship Id="rId23" Type="http://schemas.openxmlformats.org/officeDocument/2006/relationships/slide" Target="slide54.xml"/><Relationship Id="rId28" Type="http://schemas.openxmlformats.org/officeDocument/2006/relationships/image" Target="../media/image18.png"/><Relationship Id="rId10" Type="http://schemas.openxmlformats.org/officeDocument/2006/relationships/slide" Target="slide46.xml"/><Relationship Id="rId19" Type="http://schemas.openxmlformats.org/officeDocument/2006/relationships/slide" Target="slide42.xml"/><Relationship Id="rId4" Type="http://schemas.openxmlformats.org/officeDocument/2006/relationships/image" Target="../media/image3.png"/><Relationship Id="rId9" Type="http://schemas.openxmlformats.org/officeDocument/2006/relationships/image" Target="../media/image36.png"/><Relationship Id="rId14" Type="http://schemas.openxmlformats.org/officeDocument/2006/relationships/slide" Target="slide50.xml"/><Relationship Id="rId22" Type="http://schemas.openxmlformats.org/officeDocument/2006/relationships/image" Target="../media/image17.png"/><Relationship Id="rId27" Type="http://schemas.openxmlformats.org/officeDocument/2006/relationships/image" Target="../media/image21.jpg"/></Relationships>
</file>

<file path=ppt/slides/_rels/slide46.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slide" Target="slide48.xml"/><Relationship Id="rId18" Type="http://schemas.openxmlformats.org/officeDocument/2006/relationships/slide" Target="slide53.xml"/><Relationship Id="rId26" Type="http://schemas.openxmlformats.org/officeDocument/2006/relationships/image" Target="../media/image20.png"/><Relationship Id="rId3" Type="http://schemas.openxmlformats.org/officeDocument/2006/relationships/slideLayout" Target="../slideLayouts/slideLayout2.xml"/><Relationship Id="rId21" Type="http://schemas.openxmlformats.org/officeDocument/2006/relationships/slide" Target="slide41.xml"/><Relationship Id="rId7" Type="http://schemas.openxmlformats.org/officeDocument/2006/relationships/slide" Target="slide30.xml"/><Relationship Id="rId12" Type="http://schemas.openxmlformats.org/officeDocument/2006/relationships/slide" Target="slide44.xml"/><Relationship Id="rId17" Type="http://schemas.openxmlformats.org/officeDocument/2006/relationships/image" Target="../media/image23.png"/><Relationship Id="rId25" Type="http://schemas.openxmlformats.org/officeDocument/2006/relationships/slide" Target="slide52.xml"/><Relationship Id="rId2" Type="http://schemas.openxmlformats.org/officeDocument/2006/relationships/video" Target="../media/media5.mp4"/><Relationship Id="rId16" Type="http://schemas.openxmlformats.org/officeDocument/2006/relationships/slide" Target="slide40.xml"/><Relationship Id="rId20" Type="http://schemas.openxmlformats.org/officeDocument/2006/relationships/slide" Target="slide43.xml"/><Relationship Id="rId29" Type="http://schemas.openxmlformats.org/officeDocument/2006/relationships/image" Target="../media/image57.png"/><Relationship Id="rId1" Type="http://schemas.microsoft.com/office/2007/relationships/media" Target="../media/media5.mp4"/><Relationship Id="rId6" Type="http://schemas.openxmlformats.org/officeDocument/2006/relationships/image" Target="../media/image3.png"/><Relationship Id="rId11" Type="http://schemas.openxmlformats.org/officeDocument/2006/relationships/image" Target="../media/image33.png"/><Relationship Id="rId24" Type="http://schemas.openxmlformats.org/officeDocument/2006/relationships/image" Target="../media/image19.png"/><Relationship Id="rId5" Type="http://schemas.openxmlformats.org/officeDocument/2006/relationships/image" Target="../media/image4.png"/><Relationship Id="rId15" Type="http://schemas.openxmlformats.org/officeDocument/2006/relationships/slide" Target="slide51.xml"/><Relationship Id="rId23" Type="http://schemas.openxmlformats.org/officeDocument/2006/relationships/slide" Target="slide54.xml"/><Relationship Id="rId28" Type="http://schemas.openxmlformats.org/officeDocument/2006/relationships/image" Target="../media/image18.png"/><Relationship Id="rId10" Type="http://schemas.openxmlformats.org/officeDocument/2006/relationships/image" Target="../media/image32.png"/><Relationship Id="rId19" Type="http://schemas.openxmlformats.org/officeDocument/2006/relationships/slide" Target="slide42.xml"/><Relationship Id="rId4" Type="http://schemas.openxmlformats.org/officeDocument/2006/relationships/notesSlide" Target="../notesSlides/notesSlide46.xml"/><Relationship Id="rId9" Type="http://schemas.openxmlformats.org/officeDocument/2006/relationships/image" Target="../media/image31.png"/><Relationship Id="rId14" Type="http://schemas.openxmlformats.org/officeDocument/2006/relationships/slide" Target="slide50.xml"/><Relationship Id="rId22" Type="http://schemas.openxmlformats.org/officeDocument/2006/relationships/image" Target="../media/image17.png"/><Relationship Id="rId27" Type="http://schemas.openxmlformats.org/officeDocument/2006/relationships/image" Target="../media/image21.jpg"/></Relationships>
</file>

<file path=ppt/slides/_rels/slide47.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slide" Target="slide50.xml"/><Relationship Id="rId18" Type="http://schemas.openxmlformats.org/officeDocument/2006/relationships/slide" Target="slide42.xml"/><Relationship Id="rId26" Type="http://schemas.openxmlformats.org/officeDocument/2006/relationships/image" Target="../media/image21.jpg"/><Relationship Id="rId3" Type="http://schemas.openxmlformats.org/officeDocument/2006/relationships/image" Target="../media/image4.png"/><Relationship Id="rId21" Type="http://schemas.openxmlformats.org/officeDocument/2006/relationships/image" Target="../media/image17.png"/><Relationship Id="rId7" Type="http://schemas.openxmlformats.org/officeDocument/2006/relationships/image" Target="../media/image31.png"/><Relationship Id="rId12" Type="http://schemas.openxmlformats.org/officeDocument/2006/relationships/slide" Target="slide49.xml"/><Relationship Id="rId17" Type="http://schemas.openxmlformats.org/officeDocument/2006/relationships/slide" Target="slide53.xml"/><Relationship Id="rId25" Type="http://schemas.openxmlformats.org/officeDocument/2006/relationships/image" Target="../media/image20.png"/><Relationship Id="rId2" Type="http://schemas.openxmlformats.org/officeDocument/2006/relationships/notesSlide" Target="../notesSlides/notesSlide47.xml"/><Relationship Id="rId16" Type="http://schemas.openxmlformats.org/officeDocument/2006/relationships/image" Target="../media/image23.png"/><Relationship Id="rId20" Type="http://schemas.openxmlformats.org/officeDocument/2006/relationships/slide" Target="slide41.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slide" Target="slide48.xml"/><Relationship Id="rId24" Type="http://schemas.openxmlformats.org/officeDocument/2006/relationships/slide" Target="slide52.xml"/><Relationship Id="rId5" Type="http://schemas.openxmlformats.org/officeDocument/2006/relationships/slide" Target="slide30.xml"/><Relationship Id="rId15" Type="http://schemas.openxmlformats.org/officeDocument/2006/relationships/slide" Target="slide40.xml"/><Relationship Id="rId23" Type="http://schemas.openxmlformats.org/officeDocument/2006/relationships/image" Target="../media/image19.png"/><Relationship Id="rId28" Type="http://schemas.openxmlformats.org/officeDocument/2006/relationships/image" Target="../media/image35.jpg"/><Relationship Id="rId10" Type="http://schemas.openxmlformats.org/officeDocument/2006/relationships/image" Target="../media/image32.png"/><Relationship Id="rId19" Type="http://schemas.openxmlformats.org/officeDocument/2006/relationships/slide" Target="slide43.xml"/><Relationship Id="rId4" Type="http://schemas.openxmlformats.org/officeDocument/2006/relationships/image" Target="../media/image3.png"/><Relationship Id="rId9" Type="http://schemas.openxmlformats.org/officeDocument/2006/relationships/slide" Target="slide44.xml"/><Relationship Id="rId14" Type="http://schemas.openxmlformats.org/officeDocument/2006/relationships/slide" Target="slide51.xml"/><Relationship Id="rId22" Type="http://schemas.openxmlformats.org/officeDocument/2006/relationships/slide" Target="slide54.xml"/><Relationship Id="rId27" Type="http://schemas.openxmlformats.org/officeDocument/2006/relationships/image" Target="../media/image18.png"/></Relationships>
</file>

<file path=ppt/slides/_rels/slide48.xml.rels><?xml version="1.0" encoding="UTF-8" standalone="yes"?>
<Relationships xmlns="http://schemas.openxmlformats.org/package/2006/relationships"><Relationship Id="rId8" Type="http://schemas.openxmlformats.org/officeDocument/2006/relationships/image" Target="../media/image37.gif"/><Relationship Id="rId13" Type="http://schemas.openxmlformats.org/officeDocument/2006/relationships/slide" Target="slide49.xml"/><Relationship Id="rId18" Type="http://schemas.openxmlformats.org/officeDocument/2006/relationships/slide" Target="slide53.xml"/><Relationship Id="rId26" Type="http://schemas.openxmlformats.org/officeDocument/2006/relationships/image" Target="../media/image20.png"/><Relationship Id="rId3" Type="http://schemas.openxmlformats.org/officeDocument/2006/relationships/image" Target="../media/image4.png"/><Relationship Id="rId21" Type="http://schemas.openxmlformats.org/officeDocument/2006/relationships/slide" Target="slide41.xml"/><Relationship Id="rId7" Type="http://schemas.openxmlformats.org/officeDocument/2006/relationships/image" Target="../media/image31.png"/><Relationship Id="rId12" Type="http://schemas.openxmlformats.org/officeDocument/2006/relationships/slide" Target="slide44.xml"/><Relationship Id="rId17" Type="http://schemas.openxmlformats.org/officeDocument/2006/relationships/image" Target="../media/image23.png"/><Relationship Id="rId25" Type="http://schemas.openxmlformats.org/officeDocument/2006/relationships/slide" Target="slide52.xml"/><Relationship Id="rId2" Type="http://schemas.openxmlformats.org/officeDocument/2006/relationships/notesSlide" Target="../notesSlides/notesSlide48.xml"/><Relationship Id="rId16" Type="http://schemas.openxmlformats.org/officeDocument/2006/relationships/slide" Target="slide40.xml"/><Relationship Id="rId20" Type="http://schemas.openxmlformats.org/officeDocument/2006/relationships/slide" Target="slide43.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32.png"/><Relationship Id="rId24" Type="http://schemas.openxmlformats.org/officeDocument/2006/relationships/image" Target="../media/image19.png"/><Relationship Id="rId5" Type="http://schemas.openxmlformats.org/officeDocument/2006/relationships/slide" Target="slide30.xml"/><Relationship Id="rId15" Type="http://schemas.openxmlformats.org/officeDocument/2006/relationships/slide" Target="slide51.xml"/><Relationship Id="rId23" Type="http://schemas.openxmlformats.org/officeDocument/2006/relationships/slide" Target="slide54.xml"/><Relationship Id="rId28" Type="http://schemas.openxmlformats.org/officeDocument/2006/relationships/image" Target="../media/image18.png"/><Relationship Id="rId10" Type="http://schemas.openxmlformats.org/officeDocument/2006/relationships/slide" Target="slide46.xml"/><Relationship Id="rId19" Type="http://schemas.openxmlformats.org/officeDocument/2006/relationships/slide" Target="slide42.xml"/><Relationship Id="rId4" Type="http://schemas.openxmlformats.org/officeDocument/2006/relationships/image" Target="../media/image3.png"/><Relationship Id="rId9" Type="http://schemas.openxmlformats.org/officeDocument/2006/relationships/image" Target="../media/image33.png"/><Relationship Id="rId14" Type="http://schemas.openxmlformats.org/officeDocument/2006/relationships/slide" Target="slide50.xml"/><Relationship Id="rId22" Type="http://schemas.openxmlformats.org/officeDocument/2006/relationships/image" Target="../media/image17.png"/><Relationship Id="rId27" Type="http://schemas.openxmlformats.org/officeDocument/2006/relationships/image" Target="../media/image21.jpg"/></Relationships>
</file>

<file path=ppt/slides/_rels/slide49.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slide" Target="slide48.xml"/><Relationship Id="rId18" Type="http://schemas.openxmlformats.org/officeDocument/2006/relationships/slide" Target="slide53.xml"/><Relationship Id="rId26" Type="http://schemas.openxmlformats.org/officeDocument/2006/relationships/image" Target="../media/image20.png"/><Relationship Id="rId3" Type="http://schemas.openxmlformats.org/officeDocument/2006/relationships/image" Target="../media/image4.png"/><Relationship Id="rId21" Type="http://schemas.openxmlformats.org/officeDocument/2006/relationships/slide" Target="slide41.xml"/><Relationship Id="rId7" Type="http://schemas.openxmlformats.org/officeDocument/2006/relationships/image" Target="../media/image31.png"/><Relationship Id="rId12" Type="http://schemas.openxmlformats.org/officeDocument/2006/relationships/slide" Target="slide44.xml"/><Relationship Id="rId17" Type="http://schemas.openxmlformats.org/officeDocument/2006/relationships/image" Target="../media/image23.png"/><Relationship Id="rId25" Type="http://schemas.openxmlformats.org/officeDocument/2006/relationships/slide" Target="slide52.xml"/><Relationship Id="rId2" Type="http://schemas.openxmlformats.org/officeDocument/2006/relationships/notesSlide" Target="../notesSlides/notesSlide49.xml"/><Relationship Id="rId16" Type="http://schemas.openxmlformats.org/officeDocument/2006/relationships/slide" Target="slide40.xml"/><Relationship Id="rId20" Type="http://schemas.openxmlformats.org/officeDocument/2006/relationships/slide" Target="slide43.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image" Target="../media/image32.png"/><Relationship Id="rId24" Type="http://schemas.openxmlformats.org/officeDocument/2006/relationships/image" Target="../media/image19.png"/><Relationship Id="rId5" Type="http://schemas.openxmlformats.org/officeDocument/2006/relationships/slide" Target="slide30.xml"/><Relationship Id="rId15" Type="http://schemas.openxmlformats.org/officeDocument/2006/relationships/slide" Target="slide51.xml"/><Relationship Id="rId23" Type="http://schemas.openxmlformats.org/officeDocument/2006/relationships/slide" Target="slide54.xml"/><Relationship Id="rId28" Type="http://schemas.openxmlformats.org/officeDocument/2006/relationships/image" Target="../media/image18.png"/><Relationship Id="rId10" Type="http://schemas.openxmlformats.org/officeDocument/2006/relationships/slide" Target="slide46.xml"/><Relationship Id="rId19" Type="http://schemas.openxmlformats.org/officeDocument/2006/relationships/slide" Target="slide42.xml"/><Relationship Id="rId4" Type="http://schemas.openxmlformats.org/officeDocument/2006/relationships/image" Target="../media/image3.png"/><Relationship Id="rId9" Type="http://schemas.openxmlformats.org/officeDocument/2006/relationships/image" Target="../media/image38.jpg"/><Relationship Id="rId14" Type="http://schemas.openxmlformats.org/officeDocument/2006/relationships/slide" Target="slide50.xml"/><Relationship Id="rId22" Type="http://schemas.openxmlformats.org/officeDocument/2006/relationships/image" Target="../media/image17.png"/><Relationship Id="rId27" Type="http://schemas.openxmlformats.org/officeDocument/2006/relationships/image" Target="../media/image21.jpg"/></Relationships>
</file>

<file path=ppt/slides/_rels/slide5.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4.png"/><Relationship Id="rId7"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slide" Target="slide9.xml"/><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slide" Target="slide49.xml"/><Relationship Id="rId18" Type="http://schemas.openxmlformats.org/officeDocument/2006/relationships/slide" Target="slide53.xml"/><Relationship Id="rId26" Type="http://schemas.openxmlformats.org/officeDocument/2006/relationships/image" Target="../media/image20.png"/><Relationship Id="rId3" Type="http://schemas.openxmlformats.org/officeDocument/2006/relationships/image" Target="../media/image4.png"/><Relationship Id="rId21" Type="http://schemas.openxmlformats.org/officeDocument/2006/relationships/slide" Target="slide41.xml"/><Relationship Id="rId7" Type="http://schemas.openxmlformats.org/officeDocument/2006/relationships/image" Target="../media/image31.png"/><Relationship Id="rId12" Type="http://schemas.openxmlformats.org/officeDocument/2006/relationships/slide" Target="slide48.xml"/><Relationship Id="rId17" Type="http://schemas.openxmlformats.org/officeDocument/2006/relationships/image" Target="../media/image23.png"/><Relationship Id="rId25" Type="http://schemas.openxmlformats.org/officeDocument/2006/relationships/slide" Target="slide52.xml"/><Relationship Id="rId2" Type="http://schemas.openxmlformats.org/officeDocument/2006/relationships/notesSlide" Target="../notesSlides/notesSlide50.xml"/><Relationship Id="rId16" Type="http://schemas.openxmlformats.org/officeDocument/2006/relationships/slide" Target="slide40.xml"/><Relationship Id="rId20" Type="http://schemas.openxmlformats.org/officeDocument/2006/relationships/slide" Target="slide43.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slide" Target="slide44.xml"/><Relationship Id="rId24" Type="http://schemas.openxmlformats.org/officeDocument/2006/relationships/image" Target="../media/image19.png"/><Relationship Id="rId5" Type="http://schemas.openxmlformats.org/officeDocument/2006/relationships/slide" Target="slide30.xml"/><Relationship Id="rId15" Type="http://schemas.openxmlformats.org/officeDocument/2006/relationships/image" Target="../media/image58.png"/><Relationship Id="rId23" Type="http://schemas.openxmlformats.org/officeDocument/2006/relationships/slide" Target="slide54.xml"/><Relationship Id="rId28" Type="http://schemas.openxmlformats.org/officeDocument/2006/relationships/image" Target="../media/image18.png"/><Relationship Id="rId10" Type="http://schemas.openxmlformats.org/officeDocument/2006/relationships/image" Target="../media/image32.png"/><Relationship Id="rId19" Type="http://schemas.openxmlformats.org/officeDocument/2006/relationships/slide" Target="slide42.xml"/><Relationship Id="rId4" Type="http://schemas.openxmlformats.org/officeDocument/2006/relationships/image" Target="../media/image3.png"/><Relationship Id="rId9" Type="http://schemas.openxmlformats.org/officeDocument/2006/relationships/slide" Target="slide46.xml"/><Relationship Id="rId14" Type="http://schemas.openxmlformats.org/officeDocument/2006/relationships/slide" Target="slide51.xml"/><Relationship Id="rId22" Type="http://schemas.openxmlformats.org/officeDocument/2006/relationships/image" Target="../media/image17.png"/><Relationship Id="rId27" Type="http://schemas.openxmlformats.org/officeDocument/2006/relationships/image" Target="../media/image21.jpg"/></Relationships>
</file>

<file path=ppt/slides/_rels/slide51.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slide" Target="slide44.xml"/><Relationship Id="rId18" Type="http://schemas.openxmlformats.org/officeDocument/2006/relationships/image" Target="../media/image23.png"/><Relationship Id="rId26" Type="http://schemas.openxmlformats.org/officeDocument/2006/relationships/slide" Target="slide52.xml"/><Relationship Id="rId3" Type="http://schemas.openxmlformats.org/officeDocument/2006/relationships/image" Target="../media/image4.png"/><Relationship Id="rId21" Type="http://schemas.openxmlformats.org/officeDocument/2006/relationships/slide" Target="slide43.xml"/><Relationship Id="rId7" Type="http://schemas.openxmlformats.org/officeDocument/2006/relationships/image" Target="../media/image31.png"/><Relationship Id="rId12" Type="http://schemas.openxmlformats.org/officeDocument/2006/relationships/image" Target="../media/image32.png"/><Relationship Id="rId17" Type="http://schemas.openxmlformats.org/officeDocument/2006/relationships/slide" Target="slide40.xml"/><Relationship Id="rId25" Type="http://schemas.openxmlformats.org/officeDocument/2006/relationships/image" Target="../media/image19.png"/><Relationship Id="rId2" Type="http://schemas.openxmlformats.org/officeDocument/2006/relationships/notesSlide" Target="../notesSlides/notesSlide51.xml"/><Relationship Id="rId16" Type="http://schemas.openxmlformats.org/officeDocument/2006/relationships/slide" Target="slide50.xml"/><Relationship Id="rId20" Type="http://schemas.openxmlformats.org/officeDocument/2006/relationships/slide" Target="slide42.xml"/><Relationship Id="rId29"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slide" Target="slide46.xml"/><Relationship Id="rId24" Type="http://schemas.openxmlformats.org/officeDocument/2006/relationships/slide" Target="slide54.xml"/><Relationship Id="rId5" Type="http://schemas.openxmlformats.org/officeDocument/2006/relationships/slide" Target="slide30.xml"/><Relationship Id="rId15" Type="http://schemas.openxmlformats.org/officeDocument/2006/relationships/slide" Target="slide49.xml"/><Relationship Id="rId23" Type="http://schemas.openxmlformats.org/officeDocument/2006/relationships/image" Target="../media/image17.png"/><Relationship Id="rId28" Type="http://schemas.openxmlformats.org/officeDocument/2006/relationships/image" Target="../media/image21.jpg"/><Relationship Id="rId10" Type="http://schemas.openxmlformats.org/officeDocument/2006/relationships/image" Target="../media/image60.jpg"/><Relationship Id="rId19" Type="http://schemas.openxmlformats.org/officeDocument/2006/relationships/slide" Target="slide53.xml"/><Relationship Id="rId4" Type="http://schemas.openxmlformats.org/officeDocument/2006/relationships/image" Target="../media/image3.png"/><Relationship Id="rId9" Type="http://schemas.openxmlformats.org/officeDocument/2006/relationships/image" Target="../media/image59.jpg"/><Relationship Id="rId14" Type="http://schemas.openxmlformats.org/officeDocument/2006/relationships/slide" Target="slide48.xml"/><Relationship Id="rId22" Type="http://schemas.openxmlformats.org/officeDocument/2006/relationships/slide" Target="slide41.xml"/><Relationship Id="rId27" Type="http://schemas.openxmlformats.org/officeDocument/2006/relationships/image" Target="../media/image20.png"/></Relationships>
</file>

<file path=ppt/slides/_rels/slide52.xml.rels><?xml version="1.0" encoding="UTF-8" standalone="yes"?>
<Relationships xmlns="http://schemas.openxmlformats.org/package/2006/relationships"><Relationship Id="rId8" Type="http://schemas.openxmlformats.org/officeDocument/2006/relationships/slide" Target="slide53.xml"/><Relationship Id="rId13" Type="http://schemas.openxmlformats.org/officeDocument/2006/relationships/image" Target="../media/image17.png"/><Relationship Id="rId3" Type="http://schemas.openxmlformats.org/officeDocument/2006/relationships/image" Target="../media/image4.png"/><Relationship Id="rId7" Type="http://schemas.openxmlformats.org/officeDocument/2006/relationships/image" Target="../media/image23.png"/><Relationship Id="rId12" Type="http://schemas.openxmlformats.org/officeDocument/2006/relationships/slide" Target="slide41.xml"/><Relationship Id="rId17" Type="http://schemas.openxmlformats.org/officeDocument/2006/relationships/image" Target="../media/image18.png"/><Relationship Id="rId2" Type="http://schemas.openxmlformats.org/officeDocument/2006/relationships/notesSlide" Target="../notesSlides/notesSlide52.xml"/><Relationship Id="rId16"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slide" Target="slide40.xml"/><Relationship Id="rId11" Type="http://schemas.openxmlformats.org/officeDocument/2006/relationships/slide" Target="slide43.xml"/><Relationship Id="rId5" Type="http://schemas.openxmlformats.org/officeDocument/2006/relationships/image" Target="../media/image20.png"/><Relationship Id="rId15" Type="http://schemas.openxmlformats.org/officeDocument/2006/relationships/image" Target="../media/image19.png"/><Relationship Id="rId10" Type="http://schemas.openxmlformats.org/officeDocument/2006/relationships/slide" Target="slide42.xml"/><Relationship Id="rId4" Type="http://schemas.openxmlformats.org/officeDocument/2006/relationships/image" Target="../media/image3.png"/><Relationship Id="rId9" Type="http://schemas.openxmlformats.org/officeDocument/2006/relationships/image" Target="../media/image5.png"/><Relationship Id="rId14" Type="http://schemas.openxmlformats.org/officeDocument/2006/relationships/slide" Target="slide54.xml"/></Relationships>
</file>

<file path=ppt/slides/_rels/slide53.xml.rels><?xml version="1.0" encoding="UTF-8" standalone="yes"?>
<Relationships xmlns="http://schemas.openxmlformats.org/package/2006/relationships"><Relationship Id="rId8" Type="http://schemas.openxmlformats.org/officeDocument/2006/relationships/image" Target="../media/image5.png"/><Relationship Id="rId13" Type="http://schemas.openxmlformats.org/officeDocument/2006/relationships/slide" Target="slide54.xml"/><Relationship Id="rId18" Type="http://schemas.openxmlformats.org/officeDocument/2006/relationships/image" Target="../media/image18.png"/><Relationship Id="rId3" Type="http://schemas.openxmlformats.org/officeDocument/2006/relationships/image" Target="../media/image4.png"/><Relationship Id="rId7" Type="http://schemas.openxmlformats.org/officeDocument/2006/relationships/slide" Target="slide53.xml"/><Relationship Id="rId12" Type="http://schemas.openxmlformats.org/officeDocument/2006/relationships/image" Target="../media/image17.png"/><Relationship Id="rId17" Type="http://schemas.openxmlformats.org/officeDocument/2006/relationships/image" Target="../media/image21.jpg"/><Relationship Id="rId2" Type="http://schemas.openxmlformats.org/officeDocument/2006/relationships/notesSlide" Target="../notesSlides/notesSlide53.xml"/><Relationship Id="rId16"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3.png"/><Relationship Id="rId11" Type="http://schemas.openxmlformats.org/officeDocument/2006/relationships/slide" Target="slide41.xml"/><Relationship Id="rId5" Type="http://schemas.openxmlformats.org/officeDocument/2006/relationships/slide" Target="slide40.xml"/><Relationship Id="rId15" Type="http://schemas.openxmlformats.org/officeDocument/2006/relationships/slide" Target="slide52.xml"/><Relationship Id="rId10" Type="http://schemas.openxmlformats.org/officeDocument/2006/relationships/slide" Target="slide43.xml"/><Relationship Id="rId19" Type="http://schemas.openxmlformats.org/officeDocument/2006/relationships/image" Target="../media/image26.png"/><Relationship Id="rId4" Type="http://schemas.openxmlformats.org/officeDocument/2006/relationships/image" Target="../media/image3.png"/><Relationship Id="rId9" Type="http://schemas.openxmlformats.org/officeDocument/2006/relationships/slide" Target="slide42.xml"/><Relationship Id="rId14" Type="http://schemas.openxmlformats.org/officeDocument/2006/relationships/image" Target="../media/image19.png"/></Relationships>
</file>

<file path=ppt/slides/_rels/slide54.xml.rels><?xml version="1.0" encoding="UTF-8" standalone="yes"?>
<Relationships xmlns="http://schemas.openxmlformats.org/package/2006/relationships"><Relationship Id="rId8" Type="http://schemas.openxmlformats.org/officeDocument/2006/relationships/image" Target="../media/image45.png"/><Relationship Id="rId3" Type="http://schemas.openxmlformats.org/officeDocument/2006/relationships/image" Target="../media/image27.png"/><Relationship Id="rId7" Type="http://schemas.openxmlformats.org/officeDocument/2006/relationships/slide" Target="slide33.xml"/><Relationship Id="rId2" Type="http://schemas.openxmlformats.org/officeDocument/2006/relationships/notesSlide" Target="../notesSlides/notesSlide54.xml"/><Relationship Id="rId1" Type="http://schemas.openxmlformats.org/officeDocument/2006/relationships/slideLayout" Target="../slideLayouts/slideLayout5.xml"/><Relationship Id="rId6" Type="http://schemas.openxmlformats.org/officeDocument/2006/relationships/image" Target="../media/image19.png"/><Relationship Id="rId5" Type="http://schemas.openxmlformats.org/officeDocument/2006/relationships/image" Target="../media/image61.png"/><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2.xml"/><Relationship Id="rId1" Type="http://schemas.openxmlformats.org/officeDocument/2006/relationships/tags" Target="../tags/tag5.xml"/><Relationship Id="rId6" Type="http://schemas.openxmlformats.org/officeDocument/2006/relationships/image" Target="../media/image47.png"/><Relationship Id="rId5" Type="http://schemas.openxmlformats.org/officeDocument/2006/relationships/image" Target="../media/image3.png"/><Relationship Id="rId4" Type="http://schemas.openxmlformats.org/officeDocument/2006/relationships/image" Target="../media/image46.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2.xml"/><Relationship Id="rId1" Type="http://schemas.openxmlformats.org/officeDocument/2006/relationships/tags" Target="../tags/tag6.xml"/><Relationship Id="rId6" Type="http://schemas.openxmlformats.org/officeDocument/2006/relationships/image" Target="../media/image3.png"/><Relationship Id="rId5" Type="http://schemas.openxmlformats.org/officeDocument/2006/relationships/image" Target="../media/image49.png"/><Relationship Id="rId4" Type="http://schemas.openxmlformats.org/officeDocument/2006/relationships/image" Target="../media/image48.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13" Type="http://schemas.openxmlformats.org/officeDocument/2006/relationships/image" Target="../media/image17.png"/><Relationship Id="rId18" Type="http://schemas.openxmlformats.org/officeDocument/2006/relationships/image" Target="../media/image20.png"/><Relationship Id="rId3" Type="http://schemas.openxmlformats.org/officeDocument/2006/relationships/image" Target="../media/image11.png"/><Relationship Id="rId7" Type="http://schemas.openxmlformats.org/officeDocument/2006/relationships/image" Target="../media/image14.png"/><Relationship Id="rId12" Type="http://schemas.openxmlformats.org/officeDocument/2006/relationships/slide" Target="slide8.xml"/><Relationship Id="rId17" Type="http://schemas.openxmlformats.org/officeDocument/2006/relationships/image" Target="../media/image19.png"/><Relationship Id="rId2" Type="http://schemas.openxmlformats.org/officeDocument/2006/relationships/notesSlide" Target="../notesSlides/notesSlide6.xml"/><Relationship Id="rId16" Type="http://schemas.openxmlformats.org/officeDocument/2006/relationships/slide" Target="slide11.xml"/><Relationship Id="rId20" Type="http://schemas.openxmlformats.org/officeDocument/2006/relationships/image" Target="../media/image21.jpg"/><Relationship Id="rId1" Type="http://schemas.openxmlformats.org/officeDocument/2006/relationships/slideLayout" Target="../slideLayouts/slideLayout4.xml"/><Relationship Id="rId6" Type="http://schemas.openxmlformats.org/officeDocument/2006/relationships/image" Target="../media/image13.png"/><Relationship Id="rId11" Type="http://schemas.openxmlformats.org/officeDocument/2006/relationships/image" Target="../media/image5.png"/><Relationship Id="rId5" Type="http://schemas.openxmlformats.org/officeDocument/2006/relationships/image" Target="../media/image4.png"/><Relationship Id="rId15" Type="http://schemas.openxmlformats.org/officeDocument/2006/relationships/image" Target="../media/image18.png"/><Relationship Id="rId10" Type="http://schemas.openxmlformats.org/officeDocument/2006/relationships/slide" Target="slide10.xml"/><Relationship Id="rId19" Type="http://schemas.openxmlformats.org/officeDocument/2006/relationships/slide" Target="slide9.xml"/><Relationship Id="rId4" Type="http://schemas.openxmlformats.org/officeDocument/2006/relationships/image" Target="../media/image12.png"/><Relationship Id="rId9" Type="http://schemas.openxmlformats.org/officeDocument/2006/relationships/image" Target="../media/image16.png"/><Relationship Id="rId14" Type="http://schemas.openxmlformats.org/officeDocument/2006/relationships/slide" Target="slide7.xml"/></Relationships>
</file>

<file path=ppt/slides/_rels/slide7.xml.rels><?xml version="1.0" encoding="UTF-8" standalone="yes"?>
<Relationships xmlns="http://schemas.openxmlformats.org/package/2006/relationships"><Relationship Id="rId8" Type="http://schemas.openxmlformats.org/officeDocument/2006/relationships/slide" Target="slide10.xml"/><Relationship Id="rId13" Type="http://schemas.openxmlformats.org/officeDocument/2006/relationships/image" Target="../media/image19.png"/><Relationship Id="rId3" Type="http://schemas.openxmlformats.org/officeDocument/2006/relationships/image" Target="../media/image4.png"/><Relationship Id="rId7" Type="http://schemas.openxmlformats.org/officeDocument/2006/relationships/image" Target="../media/image23.png"/><Relationship Id="rId12" Type="http://schemas.openxmlformats.org/officeDocument/2006/relationships/slide" Target="slide11.xml"/><Relationship Id="rId17" Type="http://schemas.openxmlformats.org/officeDocument/2006/relationships/image" Target="../media/image18.png"/><Relationship Id="rId2" Type="http://schemas.openxmlformats.org/officeDocument/2006/relationships/notesSlide" Target="../notesSlides/notesSlide7.xml"/><Relationship Id="rId16" Type="http://schemas.openxmlformats.org/officeDocument/2006/relationships/image" Target="../media/image21.jpg"/><Relationship Id="rId1" Type="http://schemas.openxmlformats.org/officeDocument/2006/relationships/slideLayout" Target="../slideLayouts/slideLayout2.xml"/><Relationship Id="rId6" Type="http://schemas.openxmlformats.org/officeDocument/2006/relationships/slide" Target="slide6.xml"/><Relationship Id="rId11" Type="http://schemas.openxmlformats.org/officeDocument/2006/relationships/image" Target="../media/image17.png"/><Relationship Id="rId5" Type="http://schemas.openxmlformats.org/officeDocument/2006/relationships/image" Target="../media/image22.png"/><Relationship Id="rId15" Type="http://schemas.openxmlformats.org/officeDocument/2006/relationships/slide" Target="slide9.xml"/><Relationship Id="rId10" Type="http://schemas.openxmlformats.org/officeDocument/2006/relationships/slide" Target="slide8.xml"/><Relationship Id="rId4" Type="http://schemas.openxmlformats.org/officeDocument/2006/relationships/image" Target="../media/image3.png"/><Relationship Id="rId9" Type="http://schemas.openxmlformats.org/officeDocument/2006/relationships/image" Target="../media/image5.png"/><Relationship Id="rId14" Type="http://schemas.openxmlformats.org/officeDocument/2006/relationships/image" Target="../media/image20.png"/></Relationships>
</file>

<file path=ppt/slides/_rels/slide8.xml.rels><?xml version="1.0" encoding="UTF-8" standalone="yes"?>
<Relationships xmlns="http://schemas.openxmlformats.org/package/2006/relationships"><Relationship Id="rId8" Type="http://schemas.openxmlformats.org/officeDocument/2006/relationships/image" Target="../media/image17.png"/><Relationship Id="rId13" Type="http://schemas.openxmlformats.org/officeDocument/2006/relationships/slide" Target="slide11.xml"/><Relationship Id="rId18" Type="http://schemas.openxmlformats.org/officeDocument/2006/relationships/slide" Target="slide9.xml"/><Relationship Id="rId3" Type="http://schemas.openxmlformats.org/officeDocument/2006/relationships/slideLayout" Target="../slideLayouts/slideLayout2.xml"/><Relationship Id="rId7" Type="http://schemas.openxmlformats.org/officeDocument/2006/relationships/image" Target="../media/image24.png"/><Relationship Id="rId12" Type="http://schemas.openxmlformats.org/officeDocument/2006/relationships/image" Target="../media/image5.png"/><Relationship Id="rId17" Type="http://schemas.openxmlformats.org/officeDocument/2006/relationships/image" Target="../media/image18.png"/><Relationship Id="rId2" Type="http://schemas.openxmlformats.org/officeDocument/2006/relationships/video" Target="../media/media2.mp4"/><Relationship Id="rId16" Type="http://schemas.openxmlformats.org/officeDocument/2006/relationships/slide" Target="slide7.xml"/><Relationship Id="rId1" Type="http://schemas.microsoft.com/office/2007/relationships/media" Target="../media/media2.mp4"/><Relationship Id="rId6" Type="http://schemas.openxmlformats.org/officeDocument/2006/relationships/image" Target="../media/image3.png"/><Relationship Id="rId11" Type="http://schemas.openxmlformats.org/officeDocument/2006/relationships/slide" Target="slide10.xml"/><Relationship Id="rId5" Type="http://schemas.openxmlformats.org/officeDocument/2006/relationships/image" Target="../media/image4.png"/><Relationship Id="rId15" Type="http://schemas.openxmlformats.org/officeDocument/2006/relationships/image" Target="../media/image20.png"/><Relationship Id="rId10" Type="http://schemas.openxmlformats.org/officeDocument/2006/relationships/image" Target="../media/image23.png"/><Relationship Id="rId19" Type="http://schemas.openxmlformats.org/officeDocument/2006/relationships/image" Target="../media/image21.jpg"/><Relationship Id="rId4" Type="http://schemas.openxmlformats.org/officeDocument/2006/relationships/notesSlide" Target="../notesSlides/notesSlide8.xml"/><Relationship Id="rId9" Type="http://schemas.openxmlformats.org/officeDocument/2006/relationships/slide" Target="slide6.xml"/><Relationship Id="rId14" Type="http://schemas.openxmlformats.org/officeDocument/2006/relationships/image" Target="../media/image19.png"/></Relationships>
</file>

<file path=ppt/slides/_rels/slide9.xml.rels><?xml version="1.0" encoding="UTF-8" standalone="yes"?>
<Relationships xmlns="http://schemas.openxmlformats.org/package/2006/relationships"><Relationship Id="rId8" Type="http://schemas.openxmlformats.org/officeDocument/2006/relationships/slide" Target="slide6.xml"/><Relationship Id="rId13" Type="http://schemas.openxmlformats.org/officeDocument/2006/relationships/slide" Target="slide11.xml"/><Relationship Id="rId3" Type="http://schemas.openxmlformats.org/officeDocument/2006/relationships/image" Target="../media/image4.png"/><Relationship Id="rId7" Type="http://schemas.openxmlformats.org/officeDocument/2006/relationships/image" Target="../media/image25.png"/><Relationship Id="rId12" Type="http://schemas.openxmlformats.org/officeDocument/2006/relationships/image" Target="../media/image17.png"/><Relationship Id="rId17" Type="http://schemas.openxmlformats.org/officeDocument/2006/relationships/image" Target="../media/image18.png"/><Relationship Id="rId2" Type="http://schemas.openxmlformats.org/officeDocument/2006/relationships/notesSlide" Target="../notesSlides/notesSlide9.xml"/><Relationship Id="rId16" Type="http://schemas.openxmlformats.org/officeDocument/2006/relationships/slide" Target="slide7.xml"/><Relationship Id="rId1" Type="http://schemas.openxmlformats.org/officeDocument/2006/relationships/slideLayout" Target="../slideLayouts/slideLayout2.xml"/><Relationship Id="rId6" Type="http://schemas.openxmlformats.org/officeDocument/2006/relationships/image" Target="../media/image5.png"/><Relationship Id="rId11" Type="http://schemas.openxmlformats.org/officeDocument/2006/relationships/slide" Target="slide8.xml"/><Relationship Id="rId5" Type="http://schemas.openxmlformats.org/officeDocument/2006/relationships/image" Target="../media/image21.jpg"/><Relationship Id="rId15" Type="http://schemas.openxmlformats.org/officeDocument/2006/relationships/image" Target="../media/image20.png"/><Relationship Id="rId10" Type="http://schemas.openxmlformats.org/officeDocument/2006/relationships/slide" Target="slide10.xml"/><Relationship Id="rId4" Type="http://schemas.openxmlformats.org/officeDocument/2006/relationships/image" Target="../media/image3.png"/><Relationship Id="rId9" Type="http://schemas.openxmlformats.org/officeDocument/2006/relationships/image" Target="../media/image23.png"/><Relationship Id="rId1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A person with a tube attached to his chest&#10;&#10;Description automatically generated">
            <a:extLst>
              <a:ext uri="{FF2B5EF4-FFF2-40B4-BE49-F238E27FC236}">
                <a16:creationId xmlns:a16="http://schemas.microsoft.com/office/drawing/2014/main" id="{D18D71C6-CC81-19E2-A9A5-09A873A6392B}"/>
              </a:ext>
            </a:extLst>
          </p:cNvPr>
          <p:cNvPicPr>
            <a:picLocks noChangeAspect="1"/>
          </p:cNvPicPr>
          <p:nvPr/>
        </p:nvPicPr>
        <p:blipFill rotWithShape="1">
          <a:blip r:embed="rId4">
            <a:extLst>
              <a:ext uri="{28A0092B-C50C-407E-A947-70E740481C1C}">
                <a14:useLocalDpi xmlns:a14="http://schemas.microsoft.com/office/drawing/2010/main" val="0"/>
              </a:ext>
            </a:extLst>
          </a:blip>
          <a:srcRect l="11318" t="51613" r="40314"/>
          <a:stretch/>
        </p:blipFill>
        <p:spPr>
          <a:xfrm>
            <a:off x="5255" y="0"/>
            <a:ext cx="12192000" cy="6858001"/>
          </a:xfrm>
          <a:prstGeom prst="rect">
            <a:avLst/>
          </a:prstGeom>
        </p:spPr>
      </p:pic>
      <p:pic>
        <p:nvPicPr>
          <p:cNvPr id="7" name="Picture 6" descr="A blue and white background with a red rectangle and white text&#10;&#10;Description automatically generated">
            <a:extLst>
              <a:ext uri="{FF2B5EF4-FFF2-40B4-BE49-F238E27FC236}">
                <a16:creationId xmlns:a16="http://schemas.microsoft.com/office/drawing/2014/main" id="{38C72319-6FBD-22B5-228A-00471534213D}"/>
              </a:ext>
            </a:extLst>
          </p:cNvPr>
          <p:cNvPicPr>
            <a:picLocks noChangeAspect="1"/>
          </p:cNvPicPr>
          <p:nvPr/>
        </p:nvPicPr>
        <p:blipFill>
          <a:blip r:embed="rId5"/>
          <a:stretch>
            <a:fillRect/>
          </a:stretch>
        </p:blipFill>
        <p:spPr>
          <a:xfrm>
            <a:off x="0" y="-2"/>
            <a:ext cx="12192000" cy="6858000"/>
          </a:xfrm>
          <a:prstGeom prst="rect">
            <a:avLst/>
          </a:prstGeom>
        </p:spPr>
      </p:pic>
      <p:sp>
        <p:nvSpPr>
          <p:cNvPr id="2" name="TextBox 1">
            <a:extLst>
              <a:ext uri="{FF2B5EF4-FFF2-40B4-BE49-F238E27FC236}">
                <a16:creationId xmlns:a16="http://schemas.microsoft.com/office/drawing/2014/main" id="{4C5BE205-1B5F-0D29-8EA9-23AA94910F77}"/>
              </a:ext>
            </a:extLst>
          </p:cNvPr>
          <p:cNvSpPr txBox="1"/>
          <p:nvPr/>
        </p:nvSpPr>
        <p:spPr>
          <a:xfrm>
            <a:off x="-579863" y="3969834"/>
            <a:ext cx="0" cy="0"/>
          </a:xfrm>
          <a:prstGeom prst="rect">
            <a:avLst/>
          </a:prstGeom>
        </p:spPr>
        <p:txBody>
          <a:bodyPr vert="horz" wrap="none" lIns="91440" tIns="45720" rIns="91440" bIns="45720" rtlCol="0">
            <a:noAutofit/>
          </a:bodyPr>
          <a:lstStyle/>
          <a:p>
            <a:pPr marL="0" indent="0" algn="l" defTabSz="914400" rtl="0" eaLnBrk="1" fontAlgn="base" latinLnBrk="0" hangingPunct="1">
              <a:lnSpc>
                <a:spcPct val="100000"/>
              </a:lnSpc>
              <a:spcBef>
                <a:spcPts val="1000"/>
              </a:spcBef>
              <a:spcAft>
                <a:spcPts val="1800"/>
              </a:spcAft>
              <a:buFont typeface="Arial" panose="020B0604020202020204" pitchFamily="34" charset="0"/>
              <a:buNone/>
            </a:pPr>
            <a:endParaRPr lang="en-US" sz="2200" b="1" kern="1200">
              <a:solidFill>
                <a:schemeClr val="tx1"/>
              </a:solidFill>
              <a:latin typeface="Open Sans Light" pitchFamily="2" charset="0"/>
              <a:ea typeface="Open Sans Light" pitchFamily="2" charset="0"/>
              <a:cs typeface="Open Sans Light" pitchFamily="2" charset="0"/>
            </a:endParaRPr>
          </a:p>
        </p:txBody>
      </p:sp>
      <p:sp>
        <p:nvSpPr>
          <p:cNvPr id="4" name="TextBox 3">
            <a:extLst>
              <a:ext uri="{FF2B5EF4-FFF2-40B4-BE49-F238E27FC236}">
                <a16:creationId xmlns:a16="http://schemas.microsoft.com/office/drawing/2014/main" id="{A3241C51-A20C-F67C-C560-CD19065D2D10}"/>
              </a:ext>
            </a:extLst>
          </p:cNvPr>
          <p:cNvSpPr txBox="1"/>
          <p:nvPr/>
        </p:nvSpPr>
        <p:spPr>
          <a:xfrm>
            <a:off x="1103086" y="-391886"/>
            <a:ext cx="0" cy="0"/>
          </a:xfrm>
          <a:prstGeom prst="rect">
            <a:avLst/>
          </a:prstGeom>
        </p:spPr>
        <p:txBody>
          <a:bodyPr vert="horz" wrap="none" lIns="91440" tIns="45720" rIns="91440" bIns="45720" rtlCol="0">
            <a:noAutofit/>
          </a:bodyPr>
          <a:lstStyle/>
          <a:p>
            <a:pPr marL="0" indent="0" algn="l" defTabSz="914400" rtl="0" eaLnBrk="1" fontAlgn="base" latinLnBrk="0" hangingPunct="1">
              <a:lnSpc>
                <a:spcPct val="100000"/>
              </a:lnSpc>
              <a:spcBef>
                <a:spcPts val="1000"/>
              </a:spcBef>
              <a:spcAft>
                <a:spcPts val="1800"/>
              </a:spcAft>
              <a:buFont typeface="Arial" panose="020B0604020202020204" pitchFamily="34" charset="0"/>
              <a:buNone/>
            </a:pPr>
            <a:endParaRPr lang="en-US" sz="2200" b="1" kern="1200">
              <a:solidFill>
                <a:schemeClr val="tx1"/>
              </a:solidFill>
              <a:latin typeface="Open Sans Light" pitchFamily="2" charset="0"/>
              <a:ea typeface="Open Sans Light" pitchFamily="2" charset="0"/>
              <a:cs typeface="Open Sans Light" pitchFamily="2" charset="0"/>
            </a:endParaRPr>
          </a:p>
        </p:txBody>
      </p:sp>
      <p:pic>
        <p:nvPicPr>
          <p:cNvPr id="10" name="Picture 9" descr="A black and white logo&#10;&#10;Description automatically generated">
            <a:extLst>
              <a:ext uri="{FF2B5EF4-FFF2-40B4-BE49-F238E27FC236}">
                <a16:creationId xmlns:a16="http://schemas.microsoft.com/office/drawing/2014/main" id="{DED23565-6C22-9B9F-2B6E-BFC0F26A196A}"/>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228600" y="216843"/>
            <a:ext cx="3502959" cy="1371240"/>
          </a:xfrm>
          <a:prstGeom prst="rect">
            <a:avLst/>
          </a:prstGeom>
          <a:effectLst>
            <a:outerShdw blurRad="50800" dist="38100" dir="2700000" algn="tl" rotWithShape="0">
              <a:prstClr val="black">
                <a:alpha val="40000"/>
              </a:prstClr>
            </a:outerShdw>
          </a:effectLst>
        </p:spPr>
      </p:pic>
      <p:sp>
        <p:nvSpPr>
          <p:cNvPr id="5" name="TextBox 4">
            <a:extLst>
              <a:ext uri="{FF2B5EF4-FFF2-40B4-BE49-F238E27FC236}">
                <a16:creationId xmlns:a16="http://schemas.microsoft.com/office/drawing/2014/main" id="{BF381154-DAE9-7586-8CBF-F6DBA6B9E48D}"/>
              </a:ext>
            </a:extLst>
          </p:cNvPr>
          <p:cNvSpPr txBox="1"/>
          <p:nvPr/>
        </p:nvSpPr>
        <p:spPr>
          <a:xfrm>
            <a:off x="838200" y="2119364"/>
            <a:ext cx="1379483" cy="923330"/>
          </a:xfrm>
          <a:prstGeom prst="rect">
            <a:avLst/>
          </a:prstGeom>
          <a:noFill/>
        </p:spPr>
        <p:txBody>
          <a:bodyPr wrap="square" rtlCol="0">
            <a:spAutoFit/>
          </a:bodyPr>
          <a:lstStyle/>
          <a:p>
            <a:r>
              <a:rPr lang="en-US" sz="5400" b="1" dirty="0">
                <a:solidFill>
                  <a:schemeClr val="bg1"/>
                </a:solidFill>
                <a:latin typeface="Open Sans Light" pitchFamily="2" charset="0"/>
                <a:ea typeface="Open Sans Light" pitchFamily="2" charset="0"/>
                <a:cs typeface="Open Sans Light" pitchFamily="2" charset="0"/>
              </a:rPr>
              <a:t>07</a:t>
            </a:r>
          </a:p>
        </p:txBody>
      </p:sp>
      <p:sp>
        <p:nvSpPr>
          <p:cNvPr id="6" name="TextBox 5">
            <a:extLst>
              <a:ext uri="{FF2B5EF4-FFF2-40B4-BE49-F238E27FC236}">
                <a16:creationId xmlns:a16="http://schemas.microsoft.com/office/drawing/2014/main" id="{AEBA5CC4-6CF3-6DD4-600E-7674CA71E533}"/>
              </a:ext>
            </a:extLst>
          </p:cNvPr>
          <p:cNvSpPr txBox="1"/>
          <p:nvPr/>
        </p:nvSpPr>
        <p:spPr>
          <a:xfrm>
            <a:off x="838199" y="3016273"/>
            <a:ext cx="5922109" cy="677108"/>
          </a:xfrm>
          <a:prstGeom prst="rect">
            <a:avLst/>
          </a:prstGeom>
          <a:noFill/>
        </p:spPr>
        <p:txBody>
          <a:bodyPr wrap="square" rtlCol="0">
            <a:spAutoFit/>
          </a:bodyPr>
          <a:lstStyle/>
          <a:p>
            <a:r>
              <a:rPr lang="en-US" sz="3800" b="1" dirty="0">
                <a:solidFill>
                  <a:schemeClr val="bg1"/>
                </a:solidFill>
                <a:latin typeface="Open Sans" pitchFamily="2" charset="0"/>
                <a:ea typeface="Open Sans" pitchFamily="2" charset="0"/>
                <a:cs typeface="Open Sans" pitchFamily="2" charset="0"/>
              </a:rPr>
              <a:t>BASAL - Breathing</a:t>
            </a:r>
          </a:p>
        </p:txBody>
      </p:sp>
    </p:spTree>
    <p:custDataLst>
      <p:tags r:id="rId1"/>
    </p:custDataLst>
    <p:extLst>
      <p:ext uri="{BB962C8B-B14F-4D97-AF65-F5344CB8AC3E}">
        <p14:creationId xmlns:p14="http://schemas.microsoft.com/office/powerpoint/2010/main" val="12368784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0CD5C6-B60F-D588-3E38-F8710EEA6D2E}"/>
            </a:ext>
          </a:extLst>
        </p:cNvPr>
        <p:cNvGrpSpPr/>
        <p:nvPr/>
      </p:nvGrpSpPr>
      <p:grpSpPr>
        <a:xfrm>
          <a:off x="0" y="0"/>
          <a:ext cx="0" cy="0"/>
          <a:chOff x="0" y="0"/>
          <a:chExt cx="0" cy="0"/>
        </a:xfrm>
      </p:grpSpPr>
      <p:pic>
        <p:nvPicPr>
          <p:cNvPr id="2" name="Picture 1" descr="A black and white rectangle with red squares&#10;&#10;Description automatically generated">
            <a:extLst>
              <a:ext uri="{FF2B5EF4-FFF2-40B4-BE49-F238E27FC236}">
                <a16:creationId xmlns:a16="http://schemas.microsoft.com/office/drawing/2014/main" id="{19417133-1C53-225D-40B7-D35376AA45DE}"/>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7" name="Picture 6" descr="A black and white logo&#10;&#10;Description automatically generated">
            <a:extLst>
              <a:ext uri="{FF2B5EF4-FFF2-40B4-BE49-F238E27FC236}">
                <a16:creationId xmlns:a16="http://schemas.microsoft.com/office/drawing/2014/main" id="{46DE520C-1E42-BF0D-A25B-67BBAEFC640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sp>
        <p:nvSpPr>
          <p:cNvPr id="38" name="Rectangle 11">
            <a:extLst>
              <a:ext uri="{FF2B5EF4-FFF2-40B4-BE49-F238E27FC236}">
                <a16:creationId xmlns:a16="http://schemas.microsoft.com/office/drawing/2014/main" id="{6C5DCC36-CDA9-8AD1-98B2-938D3A1E224A}"/>
              </a:ext>
            </a:extLst>
          </p:cNvPr>
          <p:cNvSpPr/>
          <p:nvPr/>
        </p:nvSpPr>
        <p:spPr>
          <a:xfrm>
            <a:off x="0" y="1385323"/>
            <a:ext cx="10305453" cy="5472677"/>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42" name="Picture 1" descr="A black and white rectangle with red squares&#10;&#10;Description automatically generated">
            <a:extLst>
              <a:ext uri="{FF2B5EF4-FFF2-40B4-BE49-F238E27FC236}">
                <a16:creationId xmlns:a16="http://schemas.microsoft.com/office/drawing/2014/main" id="{CE155FAF-49C5-96C6-DDEF-BBA184BA5D06}"/>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pic>
        <p:nvPicPr>
          <p:cNvPr id="8" name="Picture 8" descr="A close-up of a radio&#10;&#10;Description automatically generated">
            <a:hlinkClick r:id="rId5" action="ppaction://hlinksldjump"/>
            <a:extLst>
              <a:ext uri="{FF2B5EF4-FFF2-40B4-BE49-F238E27FC236}">
                <a16:creationId xmlns:a16="http://schemas.microsoft.com/office/drawing/2014/main" id="{ADB6D7D1-3ECC-A9DA-28BC-03025F239EA5}"/>
              </a:ext>
            </a:extLst>
          </p:cNvPr>
          <p:cNvPicPr>
            <a:picLocks noChangeAspect="1"/>
          </p:cNvPicPr>
          <p:nvPr/>
        </p:nvPicPr>
        <p:blipFill rotWithShape="1">
          <a:blip r:embed="rId6">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9" name="Picture 9" descr="A screenshot of a computer&#10;&#10;Description automatically generated">
            <a:hlinkClick r:id="rId7" action="ppaction://hlinksldjump"/>
            <a:extLst>
              <a:ext uri="{FF2B5EF4-FFF2-40B4-BE49-F238E27FC236}">
                <a16:creationId xmlns:a16="http://schemas.microsoft.com/office/drawing/2014/main" id="{2443332F-AB91-002B-2495-91C60D93EFC2}"/>
              </a:ext>
            </a:extLst>
          </p:cNvPr>
          <p:cNvPicPr>
            <a:picLocks noChangeAspect="1"/>
          </p:cNvPicPr>
          <p:nvPr/>
        </p:nvPicPr>
        <p:blipFill rotWithShape="1">
          <a:blip r:embed="rId8">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10" name="Picture 10" descr="A screenshot of a computer&#10;&#10;Description automatically generated">
            <a:hlinkClick r:id="rId7" action="ppaction://hlinksldjump"/>
            <a:extLst>
              <a:ext uri="{FF2B5EF4-FFF2-40B4-BE49-F238E27FC236}">
                <a16:creationId xmlns:a16="http://schemas.microsoft.com/office/drawing/2014/main" id="{3C6C17CF-D358-AF00-8620-7A4FA91DC155}"/>
              </a:ext>
            </a:extLst>
          </p:cNvPr>
          <p:cNvPicPr>
            <a:picLocks noChangeAspect="1"/>
          </p:cNvPicPr>
          <p:nvPr/>
        </p:nvPicPr>
        <p:blipFill rotWithShape="1">
          <a:blip r:embed="rId8">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11" name="Picture 12" descr="A screenshot of a computer&#10;&#10;Description automatically generated">
            <a:hlinkClick r:id="rId7" action="ppaction://hlinksldjump"/>
            <a:extLst>
              <a:ext uri="{FF2B5EF4-FFF2-40B4-BE49-F238E27FC236}">
                <a16:creationId xmlns:a16="http://schemas.microsoft.com/office/drawing/2014/main" id="{6BE489CF-7145-1B53-ED55-E263EE770171}"/>
              </a:ext>
            </a:extLst>
          </p:cNvPr>
          <p:cNvPicPr>
            <a:picLocks noChangeAspect="1"/>
          </p:cNvPicPr>
          <p:nvPr/>
        </p:nvPicPr>
        <p:blipFill rotWithShape="1">
          <a:blip r:embed="rId8">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12" name="Picture 13" descr="A screenshot of a computer&#10;&#10;Description automatically generated">
            <a:hlinkClick r:id="rId7" action="ppaction://hlinksldjump"/>
            <a:extLst>
              <a:ext uri="{FF2B5EF4-FFF2-40B4-BE49-F238E27FC236}">
                <a16:creationId xmlns:a16="http://schemas.microsoft.com/office/drawing/2014/main" id="{6262BE10-3EED-AAE3-49F4-F586A0CCB51F}"/>
              </a:ext>
            </a:extLst>
          </p:cNvPr>
          <p:cNvPicPr>
            <a:picLocks noChangeAspect="1"/>
          </p:cNvPicPr>
          <p:nvPr/>
        </p:nvPicPr>
        <p:blipFill rotWithShape="1">
          <a:blip r:embed="rId8">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13" name="Picture 14" descr="A screenshot of a computer&#10;&#10;Description automatically generated">
            <a:hlinkClick r:id="rId7" action="ppaction://hlinksldjump"/>
            <a:extLst>
              <a:ext uri="{FF2B5EF4-FFF2-40B4-BE49-F238E27FC236}">
                <a16:creationId xmlns:a16="http://schemas.microsoft.com/office/drawing/2014/main" id="{AD1D75DD-3FEA-9B87-0C8D-688E2C77E9F0}"/>
              </a:ext>
            </a:extLst>
          </p:cNvPr>
          <p:cNvPicPr>
            <a:picLocks noChangeAspect="1"/>
          </p:cNvPicPr>
          <p:nvPr/>
        </p:nvPicPr>
        <p:blipFill rotWithShape="1">
          <a:blip r:embed="rId8">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4" name="Picture 16" descr="A screenshot of a computer&#10;&#10;Description automatically generated">
            <a:hlinkClick r:id="rId7" action="ppaction://hlinksldjump"/>
            <a:extLst>
              <a:ext uri="{FF2B5EF4-FFF2-40B4-BE49-F238E27FC236}">
                <a16:creationId xmlns:a16="http://schemas.microsoft.com/office/drawing/2014/main" id="{EE5F3299-65A2-EE8C-72EF-B5E5E6686396}"/>
              </a:ext>
            </a:extLst>
          </p:cNvPr>
          <p:cNvPicPr>
            <a:picLocks noChangeAspect="1"/>
          </p:cNvPicPr>
          <p:nvPr/>
        </p:nvPicPr>
        <p:blipFill rotWithShape="1">
          <a:blip r:embed="rId8">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15" name="Picture 18" descr="A sign with a person lying on a bed&#10;&#10;Description automatically generated">
            <a:hlinkClick r:id="rId9" action="ppaction://hlinksldjump"/>
            <a:extLst>
              <a:ext uri="{FF2B5EF4-FFF2-40B4-BE49-F238E27FC236}">
                <a16:creationId xmlns:a16="http://schemas.microsoft.com/office/drawing/2014/main" id="{55E863E9-95D1-C791-D328-816DC151F29F}"/>
              </a:ext>
            </a:extLst>
          </p:cNvPr>
          <p:cNvPicPr>
            <a:picLocks noChangeAspect="1"/>
          </p:cNvPicPr>
          <p:nvPr/>
        </p:nvPicPr>
        <p:blipFill rotWithShape="1">
          <a:blip r:embed="rId10">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6" name="Picture 31" descr="A clipboard with a magnifying glass and a graph&#10;&#10;Description automatically generated">
            <a:hlinkClick r:id="rId11" action="ppaction://hlinksldjump"/>
            <a:extLst>
              <a:ext uri="{FF2B5EF4-FFF2-40B4-BE49-F238E27FC236}">
                <a16:creationId xmlns:a16="http://schemas.microsoft.com/office/drawing/2014/main" id="{49C982C8-5ABC-8A6F-1924-DD92702E0A02}"/>
              </a:ext>
            </a:extLst>
          </p:cNvPr>
          <p:cNvPicPr preferRelativeResize="0">
            <a:picLocks/>
          </p:cNvPicPr>
          <p:nvPr/>
        </p:nvPicPr>
        <p:blipFill rotWithShape="1">
          <a:blip r:embed="rId12">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17" name="Bildobjekt 16">
            <a:hlinkClick r:id="rId7" action="ppaction://hlinksldjump"/>
            <a:extLst>
              <a:ext uri="{FF2B5EF4-FFF2-40B4-BE49-F238E27FC236}">
                <a16:creationId xmlns:a16="http://schemas.microsoft.com/office/drawing/2014/main" id="{85784892-8565-AECC-D3D3-B8ED8A503BC8}"/>
              </a:ext>
            </a:extLst>
          </p:cNvPr>
          <p:cNvPicPr preferRelativeResize="0">
            <a:picLocks/>
          </p:cNvPicPr>
          <p:nvPr/>
        </p:nvPicPr>
        <p:blipFill>
          <a:blip r:embed="rId13">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20" name="Picture 19" descr="A white sign with a person lying on a bed&#10;&#10;Description automatically generated">
            <a:hlinkClick r:id="rId14" action="ppaction://hlinksldjump"/>
            <a:extLst>
              <a:ext uri="{FF2B5EF4-FFF2-40B4-BE49-F238E27FC236}">
                <a16:creationId xmlns:a16="http://schemas.microsoft.com/office/drawing/2014/main" id="{6B4E7F81-952E-1F25-0BF3-1AED5D7AB732}"/>
              </a:ext>
            </a:extLst>
          </p:cNvPr>
          <p:cNvPicPr>
            <a:picLocks noChangeAspect="1"/>
          </p:cNvPicPr>
          <p:nvPr/>
        </p:nvPicPr>
        <p:blipFill rotWithShape="1">
          <a:blip r:embed="rId15">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pic>
        <p:nvPicPr>
          <p:cNvPr id="3" name="Bildobjekt 53">
            <a:hlinkClick r:id="rId16" action="ppaction://hlinksldjump"/>
            <a:extLst>
              <a:ext uri="{FF2B5EF4-FFF2-40B4-BE49-F238E27FC236}">
                <a16:creationId xmlns:a16="http://schemas.microsoft.com/office/drawing/2014/main" id="{A1203417-AD99-B433-D0AB-7BBE7672FC1C}"/>
              </a:ext>
            </a:extLst>
          </p:cNvPr>
          <p:cNvPicPr preferRelativeResize="0">
            <a:picLocks/>
          </p:cNvPicPr>
          <p:nvPr/>
        </p:nvPicPr>
        <p:blipFill>
          <a:blip r:embed="rId17">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sp>
        <p:nvSpPr>
          <p:cNvPr id="4" name="TextBox 20">
            <a:extLst>
              <a:ext uri="{FF2B5EF4-FFF2-40B4-BE49-F238E27FC236}">
                <a16:creationId xmlns:a16="http://schemas.microsoft.com/office/drawing/2014/main" id="{3FD0002F-8B2D-F133-BA4D-17DDF734EA18}"/>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pic>
        <p:nvPicPr>
          <p:cNvPr id="5" name="Picture 4" descr="The image shows a lock symbol with a red X, indicating that the content is no longer available or accessible.&#10;&#10;AI-generated content may be incorrect.">
            <a:extLst>
              <a:ext uri="{FF2B5EF4-FFF2-40B4-BE49-F238E27FC236}">
                <a16:creationId xmlns:a16="http://schemas.microsoft.com/office/drawing/2014/main" id="{961F9879-DBFD-B650-BE02-96D4E83FCC12}"/>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651336" y="1776650"/>
            <a:ext cx="7002780" cy="4668520"/>
          </a:xfrm>
          <a:prstGeom prst="rect">
            <a:avLst/>
          </a:prstGeom>
        </p:spPr>
      </p:pic>
    </p:spTree>
    <p:extLst>
      <p:ext uri="{BB962C8B-B14F-4D97-AF65-F5344CB8AC3E}">
        <p14:creationId xmlns:p14="http://schemas.microsoft.com/office/powerpoint/2010/main" val="42767709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AEF4E-4DFD-66FE-7A2B-3A4ECAA7D3B0}"/>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7FCB426-B681-DA5C-F222-6C8E2DB00CC0}"/>
              </a:ext>
            </a:extLst>
          </p:cNvPr>
          <p:cNvSpPr>
            <a:spLocks noGrp="1"/>
          </p:cNvSpPr>
          <p:nvPr>
            <p:ph sz="half" idx="2"/>
          </p:nvPr>
        </p:nvSpPr>
        <p:spPr>
          <a:xfrm>
            <a:off x="397113" y="1852553"/>
            <a:ext cx="5157787" cy="4693827"/>
          </a:xfrm>
        </p:spPr>
        <p:txBody>
          <a:bodyPr vert="horz" lIns="91440" tIns="45720" rIns="91440" bIns="45720" rtlCol="0" anchor="t">
            <a:normAutofit lnSpcReduction="10000"/>
          </a:bodyPr>
          <a:lstStyle/>
          <a:p>
            <a:pPr>
              <a:spcBef>
                <a:spcPts val="0"/>
              </a:spcBef>
              <a:buClr>
                <a:srgbClr val="152D5D"/>
              </a:buClr>
              <a:buSzPts val="2800"/>
            </a:pPr>
            <a:r>
              <a:rPr lang="sv-SE" dirty="0">
                <a:solidFill>
                  <a:schemeClr val="accent1">
                    <a:lumMod val="50000"/>
                  </a:schemeClr>
                </a:solidFill>
              </a:rPr>
              <a:t>CT buk visar inga skador. </a:t>
            </a:r>
          </a:p>
          <a:p>
            <a:pPr>
              <a:spcBef>
                <a:spcPts val="0"/>
              </a:spcBef>
              <a:buClr>
                <a:srgbClr val="152D5D"/>
              </a:buClr>
              <a:buSzPts val="2800"/>
            </a:pPr>
            <a:endParaRPr lang="sv-SE" dirty="0">
              <a:solidFill>
                <a:schemeClr val="accent1">
                  <a:lumMod val="50000"/>
                </a:schemeClr>
              </a:solidFill>
            </a:endParaRPr>
          </a:p>
          <a:p>
            <a:pPr>
              <a:spcBef>
                <a:spcPts val="0"/>
              </a:spcBef>
              <a:buClr>
                <a:srgbClr val="152D5D"/>
              </a:buClr>
              <a:buSzPts val="2800"/>
            </a:pPr>
            <a:r>
              <a:rPr lang="sv-SE" dirty="0">
                <a:solidFill>
                  <a:schemeClr val="accent1">
                    <a:lumMod val="50000"/>
                  </a:schemeClr>
                </a:solidFill>
              </a:rPr>
              <a:t>Patienten transporteras till högre vårdinstans där thoraxväggen sutureras lufttätt under stora svårigheter eftersom </a:t>
            </a:r>
            <a:r>
              <a:rPr lang="sv-SE" dirty="0" err="1">
                <a:solidFill>
                  <a:schemeClr val="accent1">
                    <a:lumMod val="50000"/>
                  </a:schemeClr>
                </a:solidFill>
              </a:rPr>
              <a:t>interkostal</a:t>
            </a:r>
            <a:r>
              <a:rPr lang="sv-SE" dirty="0">
                <a:solidFill>
                  <a:schemeClr val="accent1">
                    <a:lumMod val="50000"/>
                  </a:schemeClr>
                </a:solidFill>
              </a:rPr>
              <a:t>-muskulaturen är söndertrasad med multipla revbensfrakturer. </a:t>
            </a:r>
          </a:p>
          <a:p>
            <a:pPr>
              <a:spcBef>
                <a:spcPts val="0"/>
              </a:spcBef>
              <a:buClr>
                <a:srgbClr val="152D5D"/>
              </a:buClr>
              <a:buSzPts val="2800"/>
            </a:pPr>
            <a:endParaRPr lang="sv-SE" dirty="0">
              <a:solidFill>
                <a:schemeClr val="accent1">
                  <a:lumMod val="50000"/>
                </a:schemeClr>
              </a:solidFill>
            </a:endParaRPr>
          </a:p>
          <a:p>
            <a:pPr>
              <a:spcBef>
                <a:spcPts val="0"/>
              </a:spcBef>
              <a:buClr>
                <a:srgbClr val="152D5D"/>
              </a:buClr>
              <a:buSzPts val="2800"/>
            </a:pPr>
            <a:r>
              <a:rPr lang="sv-SE" dirty="0">
                <a:solidFill>
                  <a:schemeClr val="accent1">
                    <a:lumMod val="50000"/>
                  </a:schemeClr>
                </a:solidFill>
              </a:rPr>
              <a:t>I thoraxdränet omfattande luftläckage, som avtar efter 6 tim. </a:t>
            </a:r>
          </a:p>
          <a:p>
            <a:pPr marL="0" lvl="0" indent="0" algn="l" rtl="0">
              <a:lnSpc>
                <a:spcPct val="90000"/>
              </a:lnSpc>
              <a:spcBef>
                <a:spcPts val="0"/>
              </a:spcBef>
              <a:spcAft>
                <a:spcPts val="0"/>
              </a:spcAft>
              <a:buClr>
                <a:schemeClr val="dk1"/>
              </a:buClr>
              <a:buSzPts val="2800"/>
              <a:buNone/>
            </a:pPr>
            <a:endParaRPr lang="en-US" sz="2400" dirty="0"/>
          </a:p>
        </p:txBody>
      </p:sp>
      <p:sp>
        <p:nvSpPr>
          <p:cNvPr id="7" name="Rectangle 6">
            <a:extLst>
              <a:ext uri="{FF2B5EF4-FFF2-40B4-BE49-F238E27FC236}">
                <a16:creationId xmlns:a16="http://schemas.microsoft.com/office/drawing/2014/main" id="{4046C16F-BCC7-B9C9-E1E9-FB3E8D35D14A}"/>
              </a:ext>
            </a:extLst>
          </p:cNvPr>
          <p:cNvSpPr/>
          <p:nvPr/>
        </p:nvSpPr>
        <p:spPr>
          <a:xfrm>
            <a:off x="5831590" y="0"/>
            <a:ext cx="6360409" cy="4199467"/>
          </a:xfrm>
          <a:prstGeom prst="rect">
            <a:avLst/>
          </a:prstGeom>
          <a:solidFill>
            <a:srgbClr val="F4F7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ue rectangle on a black background&#10;&#10;Description automatically generated">
            <a:extLst>
              <a:ext uri="{FF2B5EF4-FFF2-40B4-BE49-F238E27FC236}">
                <a16:creationId xmlns:a16="http://schemas.microsoft.com/office/drawing/2014/main" id="{71D6FDFF-1A1C-17F9-6317-DE2E20A31B1B}"/>
              </a:ext>
            </a:extLst>
          </p:cNvPr>
          <p:cNvPicPr>
            <a:picLocks noChangeAspect="1"/>
          </p:cNvPicPr>
          <p:nvPr/>
        </p:nvPicPr>
        <p:blipFill rotWithShape="1">
          <a:blip r:embed="rId3"/>
          <a:srcRect t="63754" r="48051"/>
          <a:stretch/>
        </p:blipFill>
        <p:spPr>
          <a:xfrm>
            <a:off x="5858361" y="4372262"/>
            <a:ext cx="6333639" cy="2485737"/>
          </a:xfrm>
          <a:prstGeom prst="rect">
            <a:avLst/>
          </a:prstGeom>
        </p:spPr>
      </p:pic>
      <p:sp>
        <p:nvSpPr>
          <p:cNvPr id="9" name="TextBox 8">
            <a:extLst>
              <a:ext uri="{FF2B5EF4-FFF2-40B4-BE49-F238E27FC236}">
                <a16:creationId xmlns:a16="http://schemas.microsoft.com/office/drawing/2014/main" id="{5A75F4EA-3ECB-7A49-D128-236B31ABEED3}"/>
              </a:ext>
            </a:extLst>
          </p:cNvPr>
          <p:cNvSpPr txBox="1"/>
          <p:nvPr/>
        </p:nvSpPr>
        <p:spPr>
          <a:xfrm>
            <a:off x="11206163" y="5946540"/>
            <a:ext cx="861497" cy="800219"/>
          </a:xfrm>
          <a:prstGeom prst="rect">
            <a:avLst/>
          </a:prstGeom>
          <a:noFill/>
        </p:spPr>
        <p:txBody>
          <a:bodyPr wrap="square" rtlCol="0">
            <a:spAutoFit/>
          </a:bodyPr>
          <a:lstStyle/>
          <a:p>
            <a:r>
              <a:rPr lang="en-US" sz="4600" b="1" dirty="0">
                <a:solidFill>
                  <a:schemeClr val="bg1"/>
                </a:solidFill>
                <a:latin typeface="Open Sans Light" pitchFamily="2" charset="0"/>
                <a:ea typeface="Open Sans Light" pitchFamily="2" charset="0"/>
                <a:cs typeface="Open Sans Light" pitchFamily="2" charset="0"/>
              </a:rPr>
              <a:t>07</a:t>
            </a:r>
          </a:p>
        </p:txBody>
      </p:sp>
      <p:sp>
        <p:nvSpPr>
          <p:cNvPr id="14" name="TextBox 13">
            <a:extLst>
              <a:ext uri="{FF2B5EF4-FFF2-40B4-BE49-F238E27FC236}">
                <a16:creationId xmlns:a16="http://schemas.microsoft.com/office/drawing/2014/main" id="{538DB763-0512-1DB7-3E2F-20E0986DD5B9}"/>
              </a:ext>
            </a:extLst>
          </p:cNvPr>
          <p:cNvSpPr txBox="1"/>
          <p:nvPr/>
        </p:nvSpPr>
        <p:spPr>
          <a:xfrm>
            <a:off x="574897" y="286722"/>
            <a:ext cx="4660608" cy="1077218"/>
          </a:xfrm>
          <a:prstGeom prst="rect">
            <a:avLst/>
          </a:prstGeom>
          <a:noFill/>
        </p:spPr>
        <p:txBody>
          <a:bodyPr wrap="square" rtlCol="0">
            <a:spAutoFit/>
          </a:bodyPr>
          <a:lstStyle/>
          <a:p>
            <a:r>
              <a:rPr lang="en-US" sz="3200" b="1" dirty="0">
                <a:solidFill>
                  <a:srgbClr val="19356F"/>
                </a:solidFill>
                <a:latin typeface="Open Sans" pitchFamily="2" charset="0"/>
                <a:ea typeface="Open Sans" pitchFamily="2" charset="0"/>
                <a:cs typeface="Open Sans" pitchFamily="2" charset="0"/>
              </a:rPr>
              <a:t>Scenario 1 Sammanfattning</a:t>
            </a:r>
          </a:p>
        </p:txBody>
      </p:sp>
      <p:cxnSp>
        <p:nvCxnSpPr>
          <p:cNvPr id="15" name="Straight Connector 14">
            <a:extLst>
              <a:ext uri="{FF2B5EF4-FFF2-40B4-BE49-F238E27FC236}">
                <a16:creationId xmlns:a16="http://schemas.microsoft.com/office/drawing/2014/main" id="{926441D5-BEAC-E56A-60FA-556E978C2E64}"/>
              </a:ext>
            </a:extLst>
          </p:cNvPr>
          <p:cNvCxnSpPr>
            <a:cxnSpLocks/>
          </p:cNvCxnSpPr>
          <p:nvPr/>
        </p:nvCxnSpPr>
        <p:spPr>
          <a:xfrm>
            <a:off x="-21188" y="1559545"/>
            <a:ext cx="5852779"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5C8136FB-A984-8246-01E7-6C8ACE93CF69}"/>
              </a:ext>
            </a:extLst>
          </p:cNvPr>
          <p:cNvSpPr txBox="1"/>
          <p:nvPr/>
        </p:nvSpPr>
        <p:spPr>
          <a:xfrm>
            <a:off x="5278210"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pic>
        <p:nvPicPr>
          <p:cNvPr id="5" name="Picture 4" descr="A black and white logo&#10;&#10;Description automatically generated">
            <a:extLst>
              <a:ext uri="{FF2B5EF4-FFF2-40B4-BE49-F238E27FC236}">
                <a16:creationId xmlns:a16="http://schemas.microsoft.com/office/drawing/2014/main" id="{A1A7D2AD-4800-DE53-E015-8B4D8E199762}"/>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009959" y="5759399"/>
            <a:ext cx="2522303" cy="987360"/>
          </a:xfrm>
          <a:prstGeom prst="rect">
            <a:avLst/>
          </a:prstGeom>
          <a:effectLst>
            <a:outerShdw blurRad="50800" dist="38100" dir="2700000" algn="tl" rotWithShape="0">
              <a:prstClr val="black">
                <a:alpha val="40000"/>
              </a:prstClr>
            </a:outerShdw>
          </a:effectLst>
        </p:spPr>
      </p:pic>
      <p:pic>
        <p:nvPicPr>
          <p:cNvPr id="4" name="Bildobjekt 3">
            <a:extLst>
              <a:ext uri="{FF2B5EF4-FFF2-40B4-BE49-F238E27FC236}">
                <a16:creationId xmlns:a16="http://schemas.microsoft.com/office/drawing/2014/main" id="{287144F4-5689-6D81-3CC2-248F7E79E53A}"/>
              </a:ext>
            </a:extLst>
          </p:cNvPr>
          <p:cNvPicPr>
            <a:picLocks noChangeAspect="1"/>
          </p:cNvPicPr>
          <p:nvPr/>
        </p:nvPicPr>
        <p:blipFill>
          <a:blip r:embed="rId5"/>
          <a:stretch>
            <a:fillRect/>
          </a:stretch>
        </p:blipFill>
        <p:spPr>
          <a:xfrm>
            <a:off x="5858360" y="1"/>
            <a:ext cx="6333639" cy="4199466"/>
          </a:xfrm>
          <a:prstGeom prst="rect">
            <a:avLst/>
          </a:prstGeom>
        </p:spPr>
      </p:pic>
      <p:sp>
        <p:nvSpPr>
          <p:cNvPr id="6" name="TextBox 9">
            <a:extLst>
              <a:ext uri="{FF2B5EF4-FFF2-40B4-BE49-F238E27FC236}">
                <a16:creationId xmlns:a16="http://schemas.microsoft.com/office/drawing/2014/main" id="{FFB6B6C6-C75B-ACC3-1517-1AE95ACFB157}"/>
              </a:ext>
            </a:extLst>
          </p:cNvPr>
          <p:cNvSpPr txBox="1"/>
          <p:nvPr/>
        </p:nvSpPr>
        <p:spPr>
          <a:xfrm>
            <a:off x="7689368" y="5806324"/>
            <a:ext cx="3503409" cy="830997"/>
          </a:xfrm>
          <a:prstGeom prst="rect">
            <a:avLst/>
          </a:prstGeom>
          <a:noFill/>
        </p:spPr>
        <p:txBody>
          <a:bodyPr wrap="square" rtlCol="0">
            <a:spAutoFit/>
          </a:bodyPr>
          <a:lstStyle/>
          <a:p>
            <a:pPr algn="r"/>
            <a:r>
              <a:rPr lang="en-US" sz="2400" b="1" dirty="0">
                <a:solidFill>
                  <a:schemeClr val="bg1"/>
                </a:solidFill>
                <a:latin typeface="Open Sans" pitchFamily="2" charset="0"/>
                <a:ea typeface="Open Sans" pitchFamily="2" charset="0"/>
                <a:cs typeface="Open Sans" pitchFamily="2" charset="0"/>
              </a:rPr>
              <a:t>BASAL </a:t>
            </a:r>
          </a:p>
          <a:p>
            <a:pPr algn="r"/>
            <a:r>
              <a:rPr lang="en-US" sz="2400" b="1" dirty="0">
                <a:solidFill>
                  <a:schemeClr val="bg1"/>
                </a:solidFill>
                <a:latin typeface="Open Sans" pitchFamily="2" charset="0"/>
                <a:ea typeface="Open Sans" pitchFamily="2" charset="0"/>
                <a:cs typeface="Open Sans" pitchFamily="2" charset="0"/>
              </a:rPr>
              <a:t>Breathing</a:t>
            </a:r>
            <a:endParaRPr lang="en-US" sz="2400" b="1" dirty="0">
              <a:solidFill>
                <a:srgbClr val="E62625"/>
              </a:solidFill>
              <a:latin typeface="Open Sans" pitchFamily="2" charset="0"/>
              <a:ea typeface="Open Sans" pitchFamily="2" charset="0"/>
              <a:cs typeface="Open Sans" pitchFamily="2" charset="0"/>
            </a:endParaRPr>
          </a:p>
        </p:txBody>
      </p:sp>
      <p:pic>
        <p:nvPicPr>
          <p:cNvPr id="10" name="Picture 31" descr="A clipboard with a magnifying glass and a graph&#10;&#10;Description automatically generated">
            <a:extLst>
              <a:ext uri="{FF2B5EF4-FFF2-40B4-BE49-F238E27FC236}">
                <a16:creationId xmlns:a16="http://schemas.microsoft.com/office/drawing/2014/main" id="{C15256BC-36E2-F668-8953-A55CE7036EE5}"/>
              </a:ext>
            </a:extLst>
          </p:cNvPr>
          <p:cNvPicPr preferRelativeResize="0">
            <a:picLocks noChangeAspect="1"/>
          </p:cNvPicPr>
          <p:nvPr/>
        </p:nvPicPr>
        <p:blipFill rotWithShape="1">
          <a:blip r:embed="rId6">
            <a:extLst>
              <a:ext uri="{28A0092B-C50C-407E-A947-70E740481C1C}">
                <a14:useLocalDpi xmlns:a14="http://schemas.microsoft.com/office/drawing/2010/main" val="0"/>
              </a:ext>
            </a:extLst>
          </a:blip>
          <a:srcRect l="20282" t="5565" r="17755" b="4562"/>
          <a:stretch/>
        </p:blipFill>
        <p:spPr>
          <a:xfrm>
            <a:off x="4397868" y="311620"/>
            <a:ext cx="1135680" cy="1008000"/>
          </a:xfrm>
          <a:prstGeom prst="rect">
            <a:avLst/>
          </a:prstGeom>
          <a:ln>
            <a:solidFill>
              <a:schemeClr val="tx1"/>
            </a:solidFill>
          </a:ln>
        </p:spPr>
      </p:pic>
    </p:spTree>
    <p:extLst>
      <p:ext uri="{BB962C8B-B14F-4D97-AF65-F5344CB8AC3E}">
        <p14:creationId xmlns:p14="http://schemas.microsoft.com/office/powerpoint/2010/main" val="22993480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857FD-3076-E9E2-44C3-3FFD53EDB5A4}"/>
            </a:ext>
          </a:extLst>
        </p:cNvPr>
        <p:cNvGrpSpPr/>
        <p:nvPr/>
      </p:nvGrpSpPr>
      <p:grpSpPr>
        <a:xfrm>
          <a:off x="0" y="0"/>
          <a:ext cx="0" cy="0"/>
          <a:chOff x="0" y="0"/>
          <a:chExt cx="0" cy="0"/>
        </a:xfrm>
      </p:grpSpPr>
      <p:pic>
        <p:nvPicPr>
          <p:cNvPr id="37" name="Picture 36" descr="A blue and black rectangle&#10;&#10;Description automatically generated">
            <a:extLst>
              <a:ext uri="{FF2B5EF4-FFF2-40B4-BE49-F238E27FC236}">
                <a16:creationId xmlns:a16="http://schemas.microsoft.com/office/drawing/2014/main" id="{B355763D-61A1-745D-650C-3BC14CA14900}"/>
              </a:ext>
            </a:extLst>
          </p:cNvPr>
          <p:cNvPicPr>
            <a:picLocks noChangeAspect="1"/>
          </p:cNvPicPr>
          <p:nvPr/>
        </p:nvPicPr>
        <p:blipFill rotWithShape="1">
          <a:blip r:embed="rId3">
            <a:extLst>
              <a:ext uri="{28A0092B-C50C-407E-A947-70E740481C1C}">
                <a14:useLocalDpi xmlns:a14="http://schemas.microsoft.com/office/drawing/2010/main" val="0"/>
              </a:ext>
            </a:extLst>
          </a:blip>
          <a:srcRect r="55866" b="19279"/>
          <a:stretch/>
        </p:blipFill>
        <p:spPr>
          <a:xfrm>
            <a:off x="3646636" y="0"/>
            <a:ext cx="8606324" cy="5922168"/>
          </a:xfrm>
          <a:prstGeom prst="rect">
            <a:avLst/>
          </a:prstGeom>
        </p:spPr>
      </p:pic>
      <p:grpSp>
        <p:nvGrpSpPr>
          <p:cNvPr id="75" name="Group 28">
            <a:extLst>
              <a:ext uri="{FF2B5EF4-FFF2-40B4-BE49-F238E27FC236}">
                <a16:creationId xmlns:a16="http://schemas.microsoft.com/office/drawing/2014/main" id="{36B5AAB3-5E99-5D00-EAA4-BCBDA69B5CB5}"/>
              </a:ext>
            </a:extLst>
          </p:cNvPr>
          <p:cNvGrpSpPr/>
          <p:nvPr/>
        </p:nvGrpSpPr>
        <p:grpSpPr>
          <a:xfrm>
            <a:off x="3478515" y="4325069"/>
            <a:ext cx="8219137" cy="1597099"/>
            <a:chOff x="5839269" y="4751091"/>
            <a:chExt cx="6141030" cy="1597099"/>
          </a:xfrm>
        </p:grpSpPr>
        <p:pic>
          <p:nvPicPr>
            <p:cNvPr id="76" name="Picture 25" descr="A black and white rectangle frame&#10;&#10;Description automatically generated">
              <a:extLst>
                <a:ext uri="{FF2B5EF4-FFF2-40B4-BE49-F238E27FC236}">
                  <a16:creationId xmlns:a16="http://schemas.microsoft.com/office/drawing/2014/main" id="{4672D997-F682-3210-8ED5-8A09D53061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9269" y="4751091"/>
              <a:ext cx="6141030" cy="1597099"/>
            </a:xfrm>
            <a:prstGeom prst="rect">
              <a:avLst/>
            </a:prstGeom>
          </p:spPr>
        </p:pic>
        <p:sp>
          <p:nvSpPr>
            <p:cNvPr id="77" name="Content Placeholder 2">
              <a:extLst>
                <a:ext uri="{FF2B5EF4-FFF2-40B4-BE49-F238E27FC236}">
                  <a16:creationId xmlns:a16="http://schemas.microsoft.com/office/drawing/2014/main" id="{97A8A46C-A22D-3073-7D18-608A415C53A3}"/>
                </a:ext>
              </a:extLst>
            </p:cNvPr>
            <p:cNvSpPr txBox="1">
              <a:spLocks/>
            </p:cNvSpPr>
            <p:nvPr/>
          </p:nvSpPr>
          <p:spPr>
            <a:xfrm>
              <a:off x="7592646" y="4975433"/>
              <a:ext cx="4006744" cy="1171841"/>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ts val="1800"/>
                </a:spcAft>
                <a:buClrTx/>
                <a:buSzTx/>
                <a:buFont typeface="Arial" panose="020B0604020202020204" pitchFamily="34" charset="0"/>
                <a:buNone/>
                <a:tabLst/>
                <a:defRPr/>
              </a:pPr>
              <a:endParaRPr kumimoji="0" lang="en-US" sz="180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p:txBody>
        </p:sp>
      </p:grpSp>
      <p:grpSp>
        <p:nvGrpSpPr>
          <p:cNvPr id="40" name="Group 28">
            <a:extLst>
              <a:ext uri="{FF2B5EF4-FFF2-40B4-BE49-F238E27FC236}">
                <a16:creationId xmlns:a16="http://schemas.microsoft.com/office/drawing/2014/main" id="{DFA103A9-C1D4-E219-8689-3B00BA43629A}"/>
              </a:ext>
            </a:extLst>
          </p:cNvPr>
          <p:cNvGrpSpPr/>
          <p:nvPr/>
        </p:nvGrpSpPr>
        <p:grpSpPr>
          <a:xfrm>
            <a:off x="3482867" y="-16149"/>
            <a:ext cx="8219137" cy="1597099"/>
            <a:chOff x="5839269" y="4751091"/>
            <a:chExt cx="6141030" cy="1597099"/>
          </a:xfrm>
        </p:grpSpPr>
        <p:pic>
          <p:nvPicPr>
            <p:cNvPr id="42" name="Picture 25" descr="A black and white rectangle frame&#10;&#10;Description automatically generated">
              <a:extLst>
                <a:ext uri="{FF2B5EF4-FFF2-40B4-BE49-F238E27FC236}">
                  <a16:creationId xmlns:a16="http://schemas.microsoft.com/office/drawing/2014/main" id="{FA9931CF-33DE-D825-466A-7FAECB5A4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9269" y="4751091"/>
              <a:ext cx="6141030" cy="1597099"/>
            </a:xfrm>
            <a:prstGeom prst="rect">
              <a:avLst/>
            </a:prstGeom>
          </p:spPr>
        </p:pic>
        <p:sp>
          <p:nvSpPr>
            <p:cNvPr id="45" name="Content Placeholder 2">
              <a:extLst>
                <a:ext uri="{FF2B5EF4-FFF2-40B4-BE49-F238E27FC236}">
                  <a16:creationId xmlns:a16="http://schemas.microsoft.com/office/drawing/2014/main" id="{B3A2CC8E-A708-DABD-A5FA-C09F6EB744DD}"/>
                </a:ext>
              </a:extLst>
            </p:cNvPr>
            <p:cNvSpPr txBox="1">
              <a:spLocks/>
            </p:cNvSpPr>
            <p:nvPr/>
          </p:nvSpPr>
          <p:spPr>
            <a:xfrm>
              <a:off x="7592646" y="4975433"/>
              <a:ext cx="4006744" cy="1171841"/>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ts val="1800"/>
                </a:spcAft>
                <a:buClrTx/>
                <a:buSzTx/>
                <a:buFont typeface="Arial" panose="020B0604020202020204" pitchFamily="34" charset="0"/>
                <a:buNone/>
                <a:tabLst/>
                <a:defRPr/>
              </a:pPr>
              <a:endParaRPr kumimoji="0" lang="en-US" sz="180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p:txBody>
        </p:sp>
      </p:grpSp>
      <p:grpSp>
        <p:nvGrpSpPr>
          <p:cNvPr id="24" name="Group 28">
            <a:extLst>
              <a:ext uri="{FF2B5EF4-FFF2-40B4-BE49-F238E27FC236}">
                <a16:creationId xmlns:a16="http://schemas.microsoft.com/office/drawing/2014/main" id="{2A345000-81DA-9E87-6798-A8C7AF1FDBB8}"/>
              </a:ext>
            </a:extLst>
          </p:cNvPr>
          <p:cNvGrpSpPr/>
          <p:nvPr/>
        </p:nvGrpSpPr>
        <p:grpSpPr>
          <a:xfrm>
            <a:off x="3478516" y="1415723"/>
            <a:ext cx="8219137" cy="1597099"/>
            <a:chOff x="5839269" y="4751091"/>
            <a:chExt cx="6141030" cy="1597099"/>
          </a:xfrm>
        </p:grpSpPr>
        <p:pic>
          <p:nvPicPr>
            <p:cNvPr id="38" name="Picture 25" descr="A black and white rectangle frame&#10;&#10;Description automatically generated">
              <a:extLst>
                <a:ext uri="{FF2B5EF4-FFF2-40B4-BE49-F238E27FC236}">
                  <a16:creationId xmlns:a16="http://schemas.microsoft.com/office/drawing/2014/main" id="{5397FEFA-3137-3FB7-4201-8BEA994118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9269" y="4751091"/>
              <a:ext cx="6141030" cy="1597099"/>
            </a:xfrm>
            <a:prstGeom prst="rect">
              <a:avLst/>
            </a:prstGeom>
          </p:spPr>
        </p:pic>
        <p:sp>
          <p:nvSpPr>
            <p:cNvPr id="39" name="Content Placeholder 2">
              <a:extLst>
                <a:ext uri="{FF2B5EF4-FFF2-40B4-BE49-F238E27FC236}">
                  <a16:creationId xmlns:a16="http://schemas.microsoft.com/office/drawing/2014/main" id="{1910C1A9-41C9-BA6D-FBD7-CE9277E55B03}"/>
                </a:ext>
              </a:extLst>
            </p:cNvPr>
            <p:cNvSpPr txBox="1">
              <a:spLocks/>
            </p:cNvSpPr>
            <p:nvPr/>
          </p:nvSpPr>
          <p:spPr>
            <a:xfrm>
              <a:off x="7592646" y="4975433"/>
              <a:ext cx="4006744" cy="1171841"/>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ts val="1800"/>
                </a:spcAft>
                <a:buClrTx/>
                <a:buSzTx/>
                <a:buFont typeface="Arial" panose="020B0604020202020204" pitchFamily="34" charset="0"/>
                <a:buNone/>
                <a:tabLst/>
                <a:defRPr/>
              </a:pPr>
              <a:endParaRPr kumimoji="0" lang="en-US" sz="180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p:txBody>
        </p:sp>
      </p:grpSp>
      <p:grpSp>
        <p:nvGrpSpPr>
          <p:cNvPr id="10" name="Group 28">
            <a:extLst>
              <a:ext uri="{FF2B5EF4-FFF2-40B4-BE49-F238E27FC236}">
                <a16:creationId xmlns:a16="http://schemas.microsoft.com/office/drawing/2014/main" id="{4A750CBD-22FB-FD5D-6F11-E193A21C6F36}"/>
              </a:ext>
            </a:extLst>
          </p:cNvPr>
          <p:cNvGrpSpPr/>
          <p:nvPr/>
        </p:nvGrpSpPr>
        <p:grpSpPr>
          <a:xfrm>
            <a:off x="3478517" y="2894337"/>
            <a:ext cx="8219137" cy="1597099"/>
            <a:chOff x="5839269" y="4751091"/>
            <a:chExt cx="6141030" cy="1597099"/>
          </a:xfrm>
        </p:grpSpPr>
        <p:pic>
          <p:nvPicPr>
            <p:cNvPr id="11" name="Picture 25" descr="A black and white rectangle frame&#10;&#10;Description automatically generated">
              <a:extLst>
                <a:ext uri="{FF2B5EF4-FFF2-40B4-BE49-F238E27FC236}">
                  <a16:creationId xmlns:a16="http://schemas.microsoft.com/office/drawing/2014/main" id="{0EFA295A-1611-8ADF-6290-E7EB0CE114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9269" y="4751091"/>
              <a:ext cx="6141030" cy="1597099"/>
            </a:xfrm>
            <a:prstGeom prst="rect">
              <a:avLst/>
            </a:prstGeom>
          </p:spPr>
        </p:pic>
        <p:sp>
          <p:nvSpPr>
            <p:cNvPr id="23" name="Content Placeholder 2">
              <a:extLst>
                <a:ext uri="{FF2B5EF4-FFF2-40B4-BE49-F238E27FC236}">
                  <a16:creationId xmlns:a16="http://schemas.microsoft.com/office/drawing/2014/main" id="{D9CC8B72-1BD3-BECF-5E8A-B680D9F45D1F}"/>
                </a:ext>
              </a:extLst>
            </p:cNvPr>
            <p:cNvSpPr txBox="1">
              <a:spLocks/>
            </p:cNvSpPr>
            <p:nvPr/>
          </p:nvSpPr>
          <p:spPr>
            <a:xfrm>
              <a:off x="7592646" y="4975433"/>
              <a:ext cx="4006744" cy="1171841"/>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ts val="1800"/>
                </a:spcAft>
                <a:buClrTx/>
                <a:buSzTx/>
                <a:buFont typeface="Arial" panose="020B0604020202020204" pitchFamily="34" charset="0"/>
                <a:buNone/>
                <a:tabLst/>
                <a:defRPr/>
              </a:pPr>
              <a:endParaRPr kumimoji="0" lang="en-US" sz="180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p:txBody>
        </p:sp>
      </p:grpSp>
      <p:pic>
        <p:nvPicPr>
          <p:cNvPr id="2" name="Picture 1" descr="A black and white rectangle with red squares&#10;&#10;Description automatically generated">
            <a:extLst>
              <a:ext uri="{FF2B5EF4-FFF2-40B4-BE49-F238E27FC236}">
                <a16:creationId xmlns:a16="http://schemas.microsoft.com/office/drawing/2014/main" id="{1FA83FA9-D484-AA90-0640-45F56851D3D1}"/>
              </a:ext>
            </a:extLst>
          </p:cNvPr>
          <p:cNvPicPr>
            <a:picLocks noChangeAspect="1"/>
          </p:cNvPicPr>
          <p:nvPr/>
        </p:nvPicPr>
        <p:blipFill rotWithShape="1">
          <a:blip r:embed="rId5"/>
          <a:srcRect r="38713" b="86053"/>
          <a:stretch>
            <a:fillRect/>
          </a:stretch>
        </p:blipFill>
        <p:spPr>
          <a:xfrm>
            <a:off x="3630308" y="5925697"/>
            <a:ext cx="8561692" cy="934034"/>
          </a:xfrm>
          <a:prstGeom prst="rect">
            <a:avLst/>
          </a:prstGeom>
        </p:spPr>
      </p:pic>
      <p:sp>
        <p:nvSpPr>
          <p:cNvPr id="67" name="TextBox 66">
            <a:extLst>
              <a:ext uri="{FF2B5EF4-FFF2-40B4-BE49-F238E27FC236}">
                <a16:creationId xmlns:a16="http://schemas.microsoft.com/office/drawing/2014/main" id="{82EC1EE4-CCF2-8772-B9AC-C12C0F39B3C1}"/>
              </a:ext>
            </a:extLst>
          </p:cNvPr>
          <p:cNvSpPr txBox="1"/>
          <p:nvPr/>
        </p:nvSpPr>
        <p:spPr>
          <a:xfrm>
            <a:off x="260254" y="411734"/>
            <a:ext cx="3386381" cy="677108"/>
          </a:xfrm>
          <a:prstGeom prst="rect">
            <a:avLst/>
          </a:prstGeom>
          <a:noFill/>
        </p:spPr>
        <p:txBody>
          <a:bodyPr wrap="square" rtlCol="0">
            <a:spAutoFit/>
          </a:bodyPr>
          <a:lstStyle/>
          <a:p>
            <a:r>
              <a:rPr lang="en-US" sz="3800" b="1" dirty="0">
                <a:solidFill>
                  <a:srgbClr val="132346"/>
                </a:solidFill>
                <a:latin typeface="Open Sans" pitchFamily="2" charset="0"/>
                <a:ea typeface="Open Sans" pitchFamily="2" charset="0"/>
                <a:cs typeface="Open Sans" pitchFamily="2" charset="0"/>
              </a:rPr>
              <a:t>Scenario 2</a:t>
            </a:r>
            <a:endParaRPr lang="en-US" sz="3800" b="1" dirty="0">
              <a:solidFill>
                <a:srgbClr val="E62625"/>
              </a:solidFill>
              <a:latin typeface="Open Sans" pitchFamily="2" charset="0"/>
              <a:ea typeface="Open Sans" pitchFamily="2" charset="0"/>
              <a:cs typeface="Open Sans" pitchFamily="2" charset="0"/>
            </a:endParaRPr>
          </a:p>
        </p:txBody>
      </p:sp>
      <p:cxnSp>
        <p:nvCxnSpPr>
          <p:cNvPr id="79" name="Straight Connector 78">
            <a:extLst>
              <a:ext uri="{FF2B5EF4-FFF2-40B4-BE49-F238E27FC236}">
                <a16:creationId xmlns:a16="http://schemas.microsoft.com/office/drawing/2014/main" id="{26843D64-58DE-BC48-CA6C-144914732A53}"/>
              </a:ext>
            </a:extLst>
          </p:cNvPr>
          <p:cNvCxnSpPr>
            <a:cxnSpLocks/>
          </p:cNvCxnSpPr>
          <p:nvPr/>
        </p:nvCxnSpPr>
        <p:spPr>
          <a:xfrm>
            <a:off x="260254" y="1088842"/>
            <a:ext cx="2649762"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pic>
        <p:nvPicPr>
          <p:cNvPr id="12" name="Picture 11" descr="A blue circle with white letter i in it&#10;&#10;Description automatically generated">
            <a:extLst>
              <a:ext uri="{FF2B5EF4-FFF2-40B4-BE49-F238E27FC236}">
                <a16:creationId xmlns:a16="http://schemas.microsoft.com/office/drawing/2014/main" id="{5BB2D6FB-A469-023A-C20E-89B845B74B3F}"/>
              </a:ext>
            </a:extLst>
          </p:cNvPr>
          <p:cNvPicPr>
            <a:picLocks noChangeAspect="1"/>
          </p:cNvPicPr>
          <p:nvPr/>
        </p:nvPicPr>
        <p:blipFill>
          <a:blip r:embed="rId6">
            <a:alphaModFix/>
            <a:extLst>
              <a:ext uri="{28A0092B-C50C-407E-A947-70E740481C1C}">
                <a14:useLocalDpi xmlns:a14="http://schemas.microsoft.com/office/drawing/2010/main" val="0"/>
              </a:ext>
            </a:extLst>
          </a:blip>
          <a:stretch>
            <a:fillRect/>
          </a:stretch>
        </p:blipFill>
        <p:spPr>
          <a:xfrm>
            <a:off x="4276783" y="1576670"/>
            <a:ext cx="1275765" cy="1275765"/>
          </a:xfrm>
          <a:prstGeom prst="rect">
            <a:avLst/>
          </a:prstGeom>
        </p:spPr>
      </p:pic>
      <p:grpSp>
        <p:nvGrpSpPr>
          <p:cNvPr id="13" name="Group 12">
            <a:extLst>
              <a:ext uri="{FF2B5EF4-FFF2-40B4-BE49-F238E27FC236}">
                <a16:creationId xmlns:a16="http://schemas.microsoft.com/office/drawing/2014/main" id="{1B11D295-9B9C-22E7-7A1E-5025F905355F}"/>
              </a:ext>
            </a:extLst>
          </p:cNvPr>
          <p:cNvGrpSpPr/>
          <p:nvPr/>
        </p:nvGrpSpPr>
        <p:grpSpPr>
          <a:xfrm>
            <a:off x="4283031" y="3032527"/>
            <a:ext cx="1263269" cy="1263269"/>
            <a:chOff x="2887320" y="0"/>
            <a:chExt cx="1263269" cy="1263269"/>
          </a:xfrm>
        </p:grpSpPr>
        <p:pic>
          <p:nvPicPr>
            <p:cNvPr id="14" name="Picture 13" descr="A blue circle with black background&#10;&#10;Description automatically generated">
              <a:extLst>
                <a:ext uri="{FF2B5EF4-FFF2-40B4-BE49-F238E27FC236}">
                  <a16:creationId xmlns:a16="http://schemas.microsoft.com/office/drawing/2014/main" id="{C9018D08-28B4-70BF-3595-7F4E016210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15" name="TextBox 14">
              <a:extLst>
                <a:ext uri="{FF2B5EF4-FFF2-40B4-BE49-F238E27FC236}">
                  <a16:creationId xmlns:a16="http://schemas.microsoft.com/office/drawing/2014/main" id="{DF143C73-44C7-1A25-EA8A-C38E5727B4FB}"/>
                </a:ext>
              </a:extLst>
            </p:cNvPr>
            <p:cNvSpPr txBox="1"/>
            <p:nvPr/>
          </p:nvSpPr>
          <p:spPr>
            <a:xfrm>
              <a:off x="3107423" y="277222"/>
              <a:ext cx="832187" cy="707886"/>
            </a:xfrm>
            <a:prstGeom prst="rect">
              <a:avLst/>
            </a:prstGeom>
            <a:noFill/>
          </p:spPr>
          <p:txBody>
            <a:bodyPr wrap="square" rtlCol="0">
              <a:spAutoFit/>
            </a:bodyPr>
            <a:lstStyle/>
            <a:p>
              <a:pPr algn="ctr"/>
              <a:r>
                <a:rPr lang="en-US" sz="4000" b="1" dirty="0">
                  <a:solidFill>
                    <a:schemeClr val="bg1"/>
                  </a:solidFill>
                  <a:latin typeface="Open Sans" pitchFamily="2" charset="0"/>
                  <a:ea typeface="Open Sans" pitchFamily="2" charset="0"/>
                  <a:cs typeface="Open Sans" pitchFamily="2" charset="0"/>
                </a:rPr>
                <a:t>S</a:t>
              </a:r>
            </a:p>
          </p:txBody>
        </p:sp>
      </p:grpSp>
      <p:grpSp>
        <p:nvGrpSpPr>
          <p:cNvPr id="16" name="Group 15">
            <a:extLst>
              <a:ext uri="{FF2B5EF4-FFF2-40B4-BE49-F238E27FC236}">
                <a16:creationId xmlns:a16="http://schemas.microsoft.com/office/drawing/2014/main" id="{79EEA71B-71DE-1E0C-5C01-F658E381E9ED}"/>
              </a:ext>
            </a:extLst>
          </p:cNvPr>
          <p:cNvGrpSpPr/>
          <p:nvPr/>
        </p:nvGrpSpPr>
        <p:grpSpPr>
          <a:xfrm>
            <a:off x="4283031" y="4475887"/>
            <a:ext cx="1263269" cy="1263269"/>
            <a:chOff x="2887320" y="0"/>
            <a:chExt cx="1263269" cy="1263269"/>
          </a:xfrm>
        </p:grpSpPr>
        <p:pic>
          <p:nvPicPr>
            <p:cNvPr id="17" name="Picture 16" descr="A blue circle with black background&#10;&#10;Description automatically generated">
              <a:extLst>
                <a:ext uri="{FF2B5EF4-FFF2-40B4-BE49-F238E27FC236}">
                  <a16:creationId xmlns:a16="http://schemas.microsoft.com/office/drawing/2014/main" id="{8E94D3E7-80E0-5CA6-9C95-6F98AD82E7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18" name="TextBox 17">
              <a:extLst>
                <a:ext uri="{FF2B5EF4-FFF2-40B4-BE49-F238E27FC236}">
                  <a16:creationId xmlns:a16="http://schemas.microsoft.com/office/drawing/2014/main" id="{35656C7B-D971-4B33-0E7D-10AAF655D90E}"/>
                </a:ext>
              </a:extLst>
            </p:cNvPr>
            <p:cNvSpPr txBox="1"/>
            <p:nvPr/>
          </p:nvSpPr>
          <p:spPr>
            <a:xfrm>
              <a:off x="3107423" y="311693"/>
              <a:ext cx="832187" cy="707886"/>
            </a:xfrm>
            <a:prstGeom prst="rect">
              <a:avLst/>
            </a:prstGeom>
            <a:noFill/>
          </p:spPr>
          <p:txBody>
            <a:bodyPr wrap="square" rtlCol="0">
              <a:spAutoFit/>
            </a:bodyPr>
            <a:lstStyle/>
            <a:p>
              <a:pPr algn="ctr"/>
              <a:r>
                <a:rPr lang="en-US" sz="4000" b="1" dirty="0">
                  <a:solidFill>
                    <a:schemeClr val="bg1"/>
                  </a:solidFill>
                  <a:latin typeface="Open Sans" pitchFamily="2" charset="0"/>
                  <a:ea typeface="Open Sans" pitchFamily="2" charset="0"/>
                  <a:cs typeface="Open Sans" pitchFamily="2" charset="0"/>
                </a:rPr>
                <a:t>T</a:t>
              </a:r>
            </a:p>
          </p:txBody>
        </p:sp>
      </p:grpSp>
      <p:grpSp>
        <p:nvGrpSpPr>
          <p:cNvPr id="19" name="Group 18">
            <a:extLst>
              <a:ext uri="{FF2B5EF4-FFF2-40B4-BE49-F238E27FC236}">
                <a16:creationId xmlns:a16="http://schemas.microsoft.com/office/drawing/2014/main" id="{1D4EABFF-5F3A-637E-28E0-5EB6768665E6}"/>
              </a:ext>
            </a:extLst>
          </p:cNvPr>
          <p:cNvGrpSpPr/>
          <p:nvPr/>
        </p:nvGrpSpPr>
        <p:grpSpPr>
          <a:xfrm>
            <a:off x="4283031" y="133309"/>
            <a:ext cx="1263269" cy="1263269"/>
            <a:chOff x="2887320" y="0"/>
            <a:chExt cx="1263269" cy="1263269"/>
          </a:xfrm>
        </p:grpSpPr>
        <p:pic>
          <p:nvPicPr>
            <p:cNvPr id="20" name="Picture 19" descr="A blue circle with black background&#10;&#10;Description automatically generated">
              <a:extLst>
                <a:ext uri="{FF2B5EF4-FFF2-40B4-BE49-F238E27FC236}">
                  <a16:creationId xmlns:a16="http://schemas.microsoft.com/office/drawing/2014/main" id="{32F3D7C0-5F64-CC55-5FE3-EC6D3D8EE0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21" name="TextBox 20">
              <a:extLst>
                <a:ext uri="{FF2B5EF4-FFF2-40B4-BE49-F238E27FC236}">
                  <a16:creationId xmlns:a16="http://schemas.microsoft.com/office/drawing/2014/main" id="{3D089CDA-7C26-BF8D-C5DE-BA4EA94AC1D1}"/>
                </a:ext>
              </a:extLst>
            </p:cNvPr>
            <p:cNvSpPr txBox="1"/>
            <p:nvPr/>
          </p:nvSpPr>
          <p:spPr>
            <a:xfrm>
              <a:off x="3107423" y="310282"/>
              <a:ext cx="832187" cy="707886"/>
            </a:xfrm>
            <a:prstGeom prst="rect">
              <a:avLst/>
            </a:prstGeom>
            <a:noFill/>
          </p:spPr>
          <p:txBody>
            <a:bodyPr wrap="square" rtlCol="0">
              <a:spAutoFit/>
            </a:bodyPr>
            <a:lstStyle/>
            <a:p>
              <a:pPr algn="ctr"/>
              <a:r>
                <a:rPr lang="en-US" sz="4000" b="1" dirty="0">
                  <a:solidFill>
                    <a:schemeClr val="bg1"/>
                  </a:solidFill>
                  <a:latin typeface="Open Sans" pitchFamily="2" charset="0"/>
                  <a:ea typeface="Open Sans" pitchFamily="2" charset="0"/>
                  <a:cs typeface="Open Sans" pitchFamily="2" charset="0"/>
                </a:rPr>
                <a:t>M</a:t>
              </a:r>
            </a:p>
          </p:txBody>
        </p:sp>
      </p:grpSp>
      <p:sp>
        <p:nvSpPr>
          <p:cNvPr id="66" name="TextBox 65">
            <a:extLst>
              <a:ext uri="{FF2B5EF4-FFF2-40B4-BE49-F238E27FC236}">
                <a16:creationId xmlns:a16="http://schemas.microsoft.com/office/drawing/2014/main" id="{251E51E3-2696-DED2-B22E-AD9E7F12E4F7}"/>
              </a:ext>
            </a:extLst>
          </p:cNvPr>
          <p:cNvSpPr txBox="1"/>
          <p:nvPr/>
        </p:nvSpPr>
        <p:spPr>
          <a:xfrm>
            <a:off x="5730278" y="3212211"/>
            <a:ext cx="5306919" cy="923330"/>
          </a:xfrm>
          <a:prstGeom prst="rect">
            <a:avLst/>
          </a:prstGeom>
          <a:noFill/>
        </p:spPr>
        <p:txBody>
          <a:bodyPr wrap="square" rtlCol="0" anchor="ctr">
            <a:noAutofit/>
          </a:bodyPr>
          <a:lstStyle/>
          <a:p>
            <a:r>
              <a:rPr lang="en-US" sz="2400" dirty="0">
                <a:latin typeface="Open Sans" panose="020B0606030504020204" pitchFamily="34" charset="0"/>
                <a:ea typeface="Open Sans" panose="020B0606030504020204" pitchFamily="34" charset="0"/>
                <a:cs typeface="Open Sans" panose="020B0606030504020204" pitchFamily="34" charset="0"/>
              </a:rPr>
              <a:t>SAT 88 %, AF 18, BT 110/85, HF 70, GCS 14 (Ö4 V4 M6)</a:t>
            </a:r>
            <a:endParaRPr lang="sv-SE"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25" name="Google Shape;212;p9">
            <a:extLst>
              <a:ext uri="{FF2B5EF4-FFF2-40B4-BE49-F238E27FC236}">
                <a16:creationId xmlns:a16="http://schemas.microsoft.com/office/drawing/2014/main" id="{14D03C6B-46C5-ABC5-E141-1E03E84F630C}"/>
              </a:ext>
            </a:extLst>
          </p:cNvPr>
          <p:cNvSpPr txBox="1">
            <a:spLocks/>
          </p:cNvSpPr>
          <p:nvPr/>
        </p:nvSpPr>
        <p:spPr>
          <a:xfrm>
            <a:off x="211701" y="2456041"/>
            <a:ext cx="4091695" cy="1945918"/>
          </a:xfrm>
          <a:prstGeom prst="rect">
            <a:avLst/>
          </a:prstGeom>
          <a:no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solidFill>
                <a:latin typeface="Open Sans" pitchFamily="2" charset="0"/>
                <a:ea typeface="Open Sans" pitchFamily="2" charset="0"/>
                <a:cs typeface="Open Sans" pitchFamily="2" charset="0"/>
              </a:defRPr>
            </a:lvl1pPr>
          </a:lstStyle>
          <a:p>
            <a:pPr>
              <a:buNone/>
            </a:pPr>
            <a:r>
              <a:rPr lang="sv-SE" sz="2800" dirty="0">
                <a:solidFill>
                  <a:schemeClr val="accent1">
                    <a:lumMod val="50000"/>
                  </a:schemeClr>
                </a:solidFill>
                <a:effectLst/>
                <a:latin typeface="Calibri" panose="020F0502020204030204" pitchFamily="34" charset="0"/>
                <a:ea typeface="Arial Unicode MS"/>
              </a:rPr>
              <a:t>Sjukhuset är inget traumacenter och kirurgjouren har 30 minuters inställelsetid</a:t>
            </a:r>
            <a:endParaRPr lang="sv-SE" sz="4000" dirty="0">
              <a:solidFill>
                <a:schemeClr val="accent1">
                  <a:lumMod val="50000"/>
                </a:schemeClr>
              </a:solidFill>
              <a:effectLst/>
              <a:latin typeface="Times New Roman" panose="02020603050405020304" pitchFamily="18" charset="0"/>
              <a:ea typeface="Arial Unicode MS"/>
            </a:endParaRPr>
          </a:p>
        </p:txBody>
      </p:sp>
      <p:sp>
        <p:nvSpPr>
          <p:cNvPr id="65" name="TextBox 64">
            <a:extLst>
              <a:ext uri="{FF2B5EF4-FFF2-40B4-BE49-F238E27FC236}">
                <a16:creationId xmlns:a16="http://schemas.microsoft.com/office/drawing/2014/main" id="{7B33ACEC-D45F-1064-69AB-C3419509821D}"/>
              </a:ext>
            </a:extLst>
          </p:cNvPr>
          <p:cNvSpPr txBox="1"/>
          <p:nvPr/>
        </p:nvSpPr>
        <p:spPr>
          <a:xfrm>
            <a:off x="5720517" y="1891115"/>
            <a:ext cx="5316680" cy="707886"/>
          </a:xfrm>
          <a:prstGeom prst="rect">
            <a:avLst/>
          </a:prstGeom>
          <a:noFill/>
        </p:spPr>
        <p:txBody>
          <a:bodyPr wrap="square" rtlCol="0" anchor="ctr">
            <a:noAutofit/>
          </a:bodyPr>
          <a:lstStyle/>
          <a:p>
            <a:r>
              <a:rPr lang="sv-SE" sz="2400" dirty="0">
                <a:latin typeface="Open Sans" panose="020B0606030504020204" pitchFamily="34" charset="0"/>
                <a:ea typeface="Open Sans" panose="020B0606030504020204" pitchFamily="34" charset="0"/>
                <a:cs typeface="Open Sans" panose="020B0606030504020204" pitchFamily="34" charset="0"/>
              </a:rPr>
              <a:t>Svarar adekvat, smärtor VÄ thorax, kallsvettig och blek</a:t>
            </a:r>
          </a:p>
        </p:txBody>
      </p:sp>
      <p:sp>
        <p:nvSpPr>
          <p:cNvPr id="64" name="TextBox 63">
            <a:extLst>
              <a:ext uri="{FF2B5EF4-FFF2-40B4-BE49-F238E27FC236}">
                <a16:creationId xmlns:a16="http://schemas.microsoft.com/office/drawing/2014/main" id="{60C48ACB-8741-FF57-7DCD-7A729D068372}"/>
              </a:ext>
            </a:extLst>
          </p:cNvPr>
          <p:cNvSpPr txBox="1"/>
          <p:nvPr/>
        </p:nvSpPr>
        <p:spPr>
          <a:xfrm>
            <a:off x="5730278" y="267348"/>
            <a:ext cx="5363153" cy="995191"/>
          </a:xfrm>
          <a:prstGeom prst="rect">
            <a:avLst/>
          </a:prstGeom>
          <a:noFill/>
        </p:spPr>
        <p:txBody>
          <a:bodyPr wrap="square" rtlCol="0" anchor="ctr">
            <a:noAutofit/>
          </a:bodyPr>
          <a:lstStyle/>
          <a:p>
            <a:r>
              <a:rPr lang="sv-SE" sz="2400" dirty="0">
                <a:latin typeface="Open Sans" panose="020B0606030504020204" pitchFamily="34" charset="0"/>
                <a:ea typeface="Open Sans" panose="020B0606030504020204" pitchFamily="34" charset="0"/>
                <a:cs typeface="Open Sans" panose="020B0606030504020204" pitchFamily="34" charset="0"/>
              </a:rPr>
              <a:t>83 årig dam fallit i hemmet, och slagit sidan mot hörnet av byrån</a:t>
            </a:r>
          </a:p>
        </p:txBody>
      </p:sp>
      <p:grpSp>
        <p:nvGrpSpPr>
          <p:cNvPr id="3" name="Group 2">
            <a:extLst>
              <a:ext uri="{FF2B5EF4-FFF2-40B4-BE49-F238E27FC236}">
                <a16:creationId xmlns:a16="http://schemas.microsoft.com/office/drawing/2014/main" id="{43EC0487-54EA-0112-E442-2A21FC45A04D}"/>
              </a:ext>
            </a:extLst>
          </p:cNvPr>
          <p:cNvGrpSpPr/>
          <p:nvPr/>
        </p:nvGrpSpPr>
        <p:grpSpPr>
          <a:xfrm>
            <a:off x="455572" y="5556068"/>
            <a:ext cx="2664929" cy="1061292"/>
            <a:chOff x="117965" y="5736731"/>
            <a:chExt cx="2664929" cy="1061292"/>
          </a:xfrm>
          <a:effectLst>
            <a:outerShdw blurRad="50800" dist="38100" dir="2700000" algn="tl" rotWithShape="0">
              <a:prstClr val="black">
                <a:alpha val="40000"/>
              </a:prstClr>
            </a:outerShdw>
          </a:effectLst>
        </p:grpSpPr>
        <p:pic>
          <p:nvPicPr>
            <p:cNvPr id="4" name="Picture 3" descr="A black and white logo&#10;&#10;Description automatically generated">
              <a:extLst>
                <a:ext uri="{FF2B5EF4-FFF2-40B4-BE49-F238E27FC236}">
                  <a16:creationId xmlns:a16="http://schemas.microsoft.com/office/drawing/2014/main" id="{D7F14520-DB2E-2B02-8A73-A9447B0FC434}"/>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38204" y="5736731"/>
              <a:ext cx="2644690" cy="1035269"/>
            </a:xfrm>
            <a:prstGeom prst="rect">
              <a:avLst/>
            </a:prstGeom>
          </p:spPr>
        </p:pic>
        <p:pic>
          <p:nvPicPr>
            <p:cNvPr id="7" name="Picture 6" descr="A blue and yellow letters on a black background&#10;&#10;Description automatically generated">
              <a:extLst>
                <a:ext uri="{FF2B5EF4-FFF2-40B4-BE49-F238E27FC236}">
                  <a16:creationId xmlns:a16="http://schemas.microsoft.com/office/drawing/2014/main" id="{B4D6C13C-C057-2E25-FDA5-BB1A5EE92241}"/>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17965" y="5761223"/>
              <a:ext cx="2648601" cy="1036800"/>
            </a:xfrm>
            <a:prstGeom prst="rect">
              <a:avLst/>
            </a:prstGeom>
          </p:spPr>
        </p:pic>
      </p:grpSp>
      <p:sp>
        <p:nvSpPr>
          <p:cNvPr id="8" name="textruta 7">
            <a:extLst>
              <a:ext uri="{FF2B5EF4-FFF2-40B4-BE49-F238E27FC236}">
                <a16:creationId xmlns:a16="http://schemas.microsoft.com/office/drawing/2014/main" id="{8967F278-7424-364A-A0B8-ACD9779BE217}"/>
              </a:ext>
            </a:extLst>
          </p:cNvPr>
          <p:cNvSpPr txBox="1"/>
          <p:nvPr/>
        </p:nvSpPr>
        <p:spPr>
          <a:xfrm>
            <a:off x="5818016" y="4876688"/>
            <a:ext cx="4405285" cy="461665"/>
          </a:xfrm>
          <a:prstGeom prst="rect">
            <a:avLst/>
          </a:prstGeom>
          <a:noFill/>
        </p:spPr>
        <p:txBody>
          <a:bodyPr wrap="square">
            <a:spAutoFit/>
          </a:bodyPr>
          <a:lstStyle/>
          <a:p>
            <a:r>
              <a:rPr lang="sv-SE" sz="2400" dirty="0">
                <a:latin typeface="Open Sans" panose="020B0606030504020204" pitchFamily="34" charset="0"/>
                <a:ea typeface="Open Sans" panose="020B0606030504020204" pitchFamily="34" charset="0"/>
                <a:cs typeface="Open Sans" panose="020B0606030504020204" pitchFamily="34" charset="0"/>
              </a:rPr>
              <a:t>Ambulansbår</a:t>
            </a:r>
          </a:p>
        </p:txBody>
      </p:sp>
      <p:pic>
        <p:nvPicPr>
          <p:cNvPr id="30" name="Picture 29" descr="A screenshot of a computer&#10;&#10;Description automatically generated">
            <a:hlinkClick r:id="rId10" action="ppaction://hlinksldjump"/>
            <a:extLst>
              <a:ext uri="{FF2B5EF4-FFF2-40B4-BE49-F238E27FC236}">
                <a16:creationId xmlns:a16="http://schemas.microsoft.com/office/drawing/2014/main" id="{44B102A1-039B-6699-502D-2E771465E692}"/>
              </a:ext>
            </a:extLst>
          </p:cNvPr>
          <p:cNvPicPr>
            <a:picLocks noChangeAspect="1"/>
          </p:cNvPicPr>
          <p:nvPr/>
        </p:nvPicPr>
        <p:blipFill rotWithShape="1">
          <a:blip r:embed="rId11">
            <a:extLst>
              <a:ext uri="{28A0092B-C50C-407E-A947-70E740481C1C}">
                <a14:useLocalDpi xmlns:a14="http://schemas.microsoft.com/office/drawing/2010/main" val="0"/>
              </a:ext>
            </a:extLst>
          </a:blip>
          <a:srcRect l="22578" t="26688" r="65386" b="56953"/>
          <a:stretch/>
        </p:blipFill>
        <p:spPr>
          <a:xfrm>
            <a:off x="5517837" y="6067706"/>
            <a:ext cx="675367" cy="612000"/>
          </a:xfrm>
          <a:prstGeom prst="rect">
            <a:avLst/>
          </a:prstGeom>
        </p:spPr>
      </p:pic>
      <p:pic>
        <p:nvPicPr>
          <p:cNvPr id="31" name="Picture 30" descr="A screenshot of a computer&#10;&#10;Description automatically generated">
            <a:hlinkClick r:id="rId10" action="ppaction://hlinksldjump"/>
            <a:extLst>
              <a:ext uri="{FF2B5EF4-FFF2-40B4-BE49-F238E27FC236}">
                <a16:creationId xmlns:a16="http://schemas.microsoft.com/office/drawing/2014/main" id="{6D298AA5-14CC-B6A4-6278-75EBE31A9D97}"/>
              </a:ext>
            </a:extLst>
          </p:cNvPr>
          <p:cNvPicPr>
            <a:picLocks noChangeAspect="1"/>
          </p:cNvPicPr>
          <p:nvPr/>
        </p:nvPicPr>
        <p:blipFill rotWithShape="1">
          <a:blip r:embed="rId11">
            <a:extLst>
              <a:ext uri="{28A0092B-C50C-407E-A947-70E740481C1C}">
                <a14:useLocalDpi xmlns:a14="http://schemas.microsoft.com/office/drawing/2010/main" val="0"/>
              </a:ext>
            </a:extLst>
          </a:blip>
          <a:srcRect l="38637" t="26960" r="49726" b="57222"/>
          <a:stretch/>
        </p:blipFill>
        <p:spPr>
          <a:xfrm>
            <a:off x="6240983" y="6067706"/>
            <a:ext cx="675367" cy="612000"/>
          </a:xfrm>
          <a:prstGeom prst="rect">
            <a:avLst/>
          </a:prstGeom>
        </p:spPr>
      </p:pic>
      <p:pic>
        <p:nvPicPr>
          <p:cNvPr id="32" name="Picture 31" descr="A screenshot of a computer&#10;&#10;Description automatically generated">
            <a:hlinkClick r:id="rId12" action="ppaction://hlinksldjump"/>
            <a:extLst>
              <a:ext uri="{FF2B5EF4-FFF2-40B4-BE49-F238E27FC236}">
                <a16:creationId xmlns:a16="http://schemas.microsoft.com/office/drawing/2014/main" id="{D7F9EFB5-AEBB-0448-8117-38B8CA209537}"/>
              </a:ext>
            </a:extLst>
          </p:cNvPr>
          <p:cNvPicPr>
            <a:picLocks noChangeAspect="1"/>
          </p:cNvPicPr>
          <p:nvPr/>
        </p:nvPicPr>
        <p:blipFill rotWithShape="1">
          <a:blip r:embed="rId11">
            <a:extLst>
              <a:ext uri="{28A0092B-C50C-407E-A947-70E740481C1C}">
                <a14:useLocalDpi xmlns:a14="http://schemas.microsoft.com/office/drawing/2010/main" val="0"/>
              </a:ext>
            </a:extLst>
          </a:blip>
          <a:srcRect l="54166" t="26760" r="34395" b="57224"/>
          <a:stretch/>
        </p:blipFill>
        <p:spPr>
          <a:xfrm>
            <a:off x="6964129" y="6067706"/>
            <a:ext cx="655544" cy="612000"/>
          </a:xfrm>
          <a:prstGeom prst="rect">
            <a:avLst/>
          </a:prstGeom>
        </p:spPr>
      </p:pic>
      <p:pic>
        <p:nvPicPr>
          <p:cNvPr id="33" name="Picture 32" descr="A screenshot of a computer&#10;&#10;Description automatically generated">
            <a:hlinkClick r:id="rId10" action="ppaction://hlinksldjump"/>
            <a:extLst>
              <a:ext uri="{FF2B5EF4-FFF2-40B4-BE49-F238E27FC236}">
                <a16:creationId xmlns:a16="http://schemas.microsoft.com/office/drawing/2014/main" id="{B7D9948B-1F90-55E8-06BA-81689501B306}"/>
              </a:ext>
            </a:extLst>
          </p:cNvPr>
          <p:cNvPicPr>
            <a:picLocks noChangeAspect="1"/>
          </p:cNvPicPr>
          <p:nvPr/>
        </p:nvPicPr>
        <p:blipFill rotWithShape="1">
          <a:blip r:embed="rId11">
            <a:extLst>
              <a:ext uri="{28A0092B-C50C-407E-A947-70E740481C1C}">
                <a14:useLocalDpi xmlns:a14="http://schemas.microsoft.com/office/drawing/2010/main" val="0"/>
              </a:ext>
            </a:extLst>
          </a:blip>
          <a:srcRect l="69497" t="26960" r="19030" b="57222"/>
          <a:stretch/>
        </p:blipFill>
        <p:spPr>
          <a:xfrm>
            <a:off x="7667452" y="6067706"/>
            <a:ext cx="665753" cy="612000"/>
          </a:xfrm>
          <a:prstGeom prst="rect">
            <a:avLst/>
          </a:prstGeom>
        </p:spPr>
      </p:pic>
      <p:pic>
        <p:nvPicPr>
          <p:cNvPr id="34" name="Picture 33" descr="A screenshot of a computer&#10;&#10;Description automatically generated">
            <a:hlinkClick r:id="rId10" action="ppaction://hlinksldjump"/>
            <a:extLst>
              <a:ext uri="{FF2B5EF4-FFF2-40B4-BE49-F238E27FC236}">
                <a16:creationId xmlns:a16="http://schemas.microsoft.com/office/drawing/2014/main" id="{4169989A-C16C-AD28-7A54-2655870A3770}"/>
              </a:ext>
            </a:extLst>
          </p:cNvPr>
          <p:cNvPicPr>
            <a:picLocks noChangeAspect="1"/>
          </p:cNvPicPr>
          <p:nvPr/>
        </p:nvPicPr>
        <p:blipFill rotWithShape="1">
          <a:blip r:embed="rId11">
            <a:extLst>
              <a:ext uri="{28A0092B-C50C-407E-A947-70E740481C1C}">
                <a14:useLocalDpi xmlns:a14="http://schemas.microsoft.com/office/drawing/2010/main" val="0"/>
              </a:ext>
            </a:extLst>
          </a:blip>
          <a:srcRect l="84668" t="26960" r="3860" b="57222"/>
          <a:stretch/>
        </p:blipFill>
        <p:spPr>
          <a:xfrm>
            <a:off x="8387063" y="6067706"/>
            <a:ext cx="665754" cy="612000"/>
          </a:xfrm>
          <a:prstGeom prst="rect">
            <a:avLst/>
          </a:prstGeom>
        </p:spPr>
      </p:pic>
      <p:pic>
        <p:nvPicPr>
          <p:cNvPr id="36" name="Picture 35" descr="A screenshot of a computer&#10;&#10;Description automatically generated">
            <a:hlinkClick r:id="rId13" action="ppaction://hlinksldjump"/>
            <a:extLst>
              <a:ext uri="{FF2B5EF4-FFF2-40B4-BE49-F238E27FC236}">
                <a16:creationId xmlns:a16="http://schemas.microsoft.com/office/drawing/2014/main" id="{7B550D6F-751C-76CD-B02F-E481432AF3A0}"/>
              </a:ext>
            </a:extLst>
          </p:cNvPr>
          <p:cNvPicPr>
            <a:picLocks noChangeAspect="1"/>
          </p:cNvPicPr>
          <p:nvPr/>
        </p:nvPicPr>
        <p:blipFill rotWithShape="1">
          <a:blip r:embed="rId11">
            <a:extLst>
              <a:ext uri="{28A0092B-C50C-407E-A947-70E740481C1C}">
                <a14:useLocalDpi xmlns:a14="http://schemas.microsoft.com/office/drawing/2010/main" val="0"/>
              </a:ext>
            </a:extLst>
          </a:blip>
          <a:srcRect l="23252" t="54948" r="64712" b="30842"/>
          <a:stretch/>
        </p:blipFill>
        <p:spPr>
          <a:xfrm>
            <a:off x="9129624" y="6073837"/>
            <a:ext cx="777514" cy="612000"/>
          </a:xfrm>
          <a:prstGeom prst="rect">
            <a:avLst/>
          </a:prstGeom>
        </p:spPr>
      </p:pic>
      <p:pic>
        <p:nvPicPr>
          <p:cNvPr id="41" name="Picture 40" descr="A sign with a person lying on a bed&#10;&#10;Description automatically generated">
            <a:hlinkClick r:id="rId10" action="ppaction://hlinksldjump"/>
            <a:extLst>
              <a:ext uri="{FF2B5EF4-FFF2-40B4-BE49-F238E27FC236}">
                <a16:creationId xmlns:a16="http://schemas.microsoft.com/office/drawing/2014/main" id="{14153339-F3BB-67FC-BEA3-6175CD8FAB55}"/>
              </a:ext>
            </a:extLst>
          </p:cNvPr>
          <p:cNvPicPr preferRelativeResize="0">
            <a:picLocks/>
          </p:cNvPicPr>
          <p:nvPr/>
        </p:nvPicPr>
        <p:blipFill rotWithShape="1">
          <a:blip r:embed="rId14">
            <a:extLst>
              <a:ext uri="{28A0092B-C50C-407E-A947-70E740481C1C}">
                <a14:useLocalDpi xmlns:a14="http://schemas.microsoft.com/office/drawing/2010/main" val="0"/>
              </a:ext>
            </a:extLst>
          </a:blip>
          <a:srcRect l="10896" t="6584" r="8671" b="7573"/>
          <a:stretch/>
        </p:blipFill>
        <p:spPr>
          <a:xfrm>
            <a:off x="4555477" y="6086714"/>
            <a:ext cx="686863" cy="612000"/>
          </a:xfrm>
          <a:prstGeom prst="rect">
            <a:avLst/>
          </a:prstGeom>
        </p:spPr>
      </p:pic>
      <p:pic>
        <p:nvPicPr>
          <p:cNvPr id="43" name="Picture 42" descr="A white sign with a person lying on a bed&#10;&#10;Description automatically generated">
            <a:hlinkClick r:id="rId10" action="ppaction://hlinksldjump"/>
            <a:extLst>
              <a:ext uri="{FF2B5EF4-FFF2-40B4-BE49-F238E27FC236}">
                <a16:creationId xmlns:a16="http://schemas.microsoft.com/office/drawing/2014/main" id="{5CA3ADB9-E29F-7ED0-97AA-6C8791B1E41E}"/>
              </a:ext>
            </a:extLst>
          </p:cNvPr>
          <p:cNvPicPr preferRelativeResize="0">
            <a:picLocks/>
          </p:cNvPicPr>
          <p:nvPr/>
        </p:nvPicPr>
        <p:blipFill rotWithShape="1">
          <a:blip r:embed="rId15">
            <a:extLst>
              <a:ext uri="{28A0092B-C50C-407E-A947-70E740481C1C}">
                <a14:useLocalDpi xmlns:a14="http://schemas.microsoft.com/office/drawing/2010/main" val="0"/>
              </a:ext>
            </a:extLst>
          </a:blip>
          <a:srcRect l="12760" t="5522" r="11615" b="6867"/>
          <a:stretch/>
        </p:blipFill>
        <p:spPr>
          <a:xfrm>
            <a:off x="3802431" y="6086714"/>
            <a:ext cx="699188" cy="612000"/>
          </a:xfrm>
          <a:prstGeom prst="rect">
            <a:avLst/>
          </a:prstGeom>
        </p:spPr>
      </p:pic>
      <p:pic>
        <p:nvPicPr>
          <p:cNvPr id="44" name="Picture 43" descr="A clipboard with a magnifying glass and a graph&#10;&#10;Description automatically generated">
            <a:hlinkClick r:id="rId16" action="ppaction://hlinksldjump"/>
            <a:extLst>
              <a:ext uri="{FF2B5EF4-FFF2-40B4-BE49-F238E27FC236}">
                <a16:creationId xmlns:a16="http://schemas.microsoft.com/office/drawing/2014/main" id="{EB7A8ADE-A2C2-20B4-52B9-B950ACE19E8F}"/>
              </a:ext>
            </a:extLst>
          </p:cNvPr>
          <p:cNvPicPr preferRelativeResize="0">
            <a:picLocks/>
          </p:cNvPicPr>
          <p:nvPr/>
        </p:nvPicPr>
        <p:blipFill rotWithShape="1">
          <a:blip r:embed="rId17">
            <a:extLst>
              <a:ext uri="{28A0092B-C50C-407E-A947-70E740481C1C}">
                <a14:useLocalDpi xmlns:a14="http://schemas.microsoft.com/office/drawing/2010/main" val="0"/>
              </a:ext>
            </a:extLst>
          </a:blip>
          <a:srcRect l="20282" t="5565" r="17755" b="4562"/>
          <a:stretch/>
        </p:blipFill>
        <p:spPr>
          <a:xfrm>
            <a:off x="11436689" y="6086714"/>
            <a:ext cx="608400" cy="612000"/>
          </a:xfrm>
          <a:prstGeom prst="rect">
            <a:avLst/>
          </a:prstGeom>
          <a:ln>
            <a:solidFill>
              <a:schemeClr val="tx1"/>
            </a:solidFill>
          </a:ln>
        </p:spPr>
      </p:pic>
      <p:sp>
        <p:nvSpPr>
          <p:cNvPr id="6" name="TextBox 20">
            <a:extLst>
              <a:ext uri="{FF2B5EF4-FFF2-40B4-BE49-F238E27FC236}">
                <a16:creationId xmlns:a16="http://schemas.microsoft.com/office/drawing/2014/main" id="{597E4CBB-392F-A14D-234C-401769663B3D}"/>
              </a:ext>
            </a:extLst>
          </p:cNvPr>
          <p:cNvSpPr txBox="1"/>
          <p:nvPr/>
        </p:nvSpPr>
        <p:spPr>
          <a:xfrm>
            <a:off x="11568108" y="5598287"/>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pic>
        <p:nvPicPr>
          <p:cNvPr id="9" name="Bildobjekt 8">
            <a:hlinkClick r:id="rId18" action="ppaction://hlinksldjump"/>
            <a:extLst>
              <a:ext uri="{FF2B5EF4-FFF2-40B4-BE49-F238E27FC236}">
                <a16:creationId xmlns:a16="http://schemas.microsoft.com/office/drawing/2014/main" id="{2273E4F4-3787-E9A6-330A-A715F8EF84A6}"/>
              </a:ext>
            </a:extLst>
          </p:cNvPr>
          <p:cNvPicPr preferRelativeResize="0">
            <a:picLocks noChangeAspect="1"/>
          </p:cNvPicPr>
          <p:nvPr/>
        </p:nvPicPr>
        <p:blipFill>
          <a:blip r:embed="rId19">
            <a:extLst>
              <a:ext uri="{28A0092B-C50C-407E-A947-70E740481C1C}">
                <a14:useLocalDpi xmlns:a14="http://schemas.microsoft.com/office/drawing/2010/main" val="0"/>
              </a:ext>
            </a:extLst>
          </a:blip>
          <a:srcRect l="5445" t="4555" r="5565" b="5410"/>
          <a:stretch>
            <a:fillRect/>
          </a:stretch>
        </p:blipFill>
        <p:spPr>
          <a:xfrm>
            <a:off x="10761459" y="6086714"/>
            <a:ext cx="604910" cy="612000"/>
          </a:xfrm>
          <a:prstGeom prst="rect">
            <a:avLst/>
          </a:prstGeom>
          <a:ln>
            <a:solidFill>
              <a:schemeClr val="tx1"/>
            </a:solidFill>
          </a:ln>
        </p:spPr>
      </p:pic>
      <p:pic>
        <p:nvPicPr>
          <p:cNvPr id="5" name="Bildobjekt 4">
            <a:hlinkClick r:id="rId10" action="ppaction://hlinksldjump"/>
            <a:extLst>
              <a:ext uri="{FF2B5EF4-FFF2-40B4-BE49-F238E27FC236}">
                <a16:creationId xmlns:a16="http://schemas.microsoft.com/office/drawing/2014/main" id="{8DCBCE16-1851-EDFE-7384-CF860E37EB20}"/>
              </a:ext>
            </a:extLst>
          </p:cNvPr>
          <p:cNvPicPr preferRelativeResize="0">
            <a:picLocks/>
          </p:cNvPicPr>
          <p:nvPr/>
        </p:nvPicPr>
        <p:blipFill>
          <a:blip r:embed="rId20">
            <a:extLst>
              <a:ext uri="{28A0092B-C50C-407E-A947-70E740481C1C}">
                <a14:useLocalDpi xmlns:a14="http://schemas.microsoft.com/office/drawing/2010/main" val="0"/>
              </a:ext>
            </a:extLst>
          </a:blip>
          <a:srcRect l="12756" t="10802" r="11631" b="16624"/>
          <a:stretch>
            <a:fillRect/>
          </a:stretch>
        </p:blipFill>
        <p:spPr>
          <a:xfrm>
            <a:off x="10030098" y="6075352"/>
            <a:ext cx="608400" cy="612000"/>
          </a:xfrm>
          <a:prstGeom prst="rect">
            <a:avLst/>
          </a:prstGeom>
          <a:ln>
            <a:solidFill>
              <a:schemeClr val="tx1"/>
            </a:solidFill>
          </a:ln>
        </p:spPr>
      </p:pic>
    </p:spTree>
    <p:extLst>
      <p:ext uri="{BB962C8B-B14F-4D97-AF65-F5344CB8AC3E}">
        <p14:creationId xmlns:p14="http://schemas.microsoft.com/office/powerpoint/2010/main" val="6419465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66606-E2A5-FA69-B64D-68D3EEC17BB5}"/>
            </a:ext>
          </a:extLst>
        </p:cNvPr>
        <p:cNvGrpSpPr/>
        <p:nvPr/>
      </p:nvGrpSpPr>
      <p:grpSpPr>
        <a:xfrm>
          <a:off x="0" y="0"/>
          <a:ext cx="0" cy="0"/>
          <a:chOff x="0" y="0"/>
          <a:chExt cx="0" cy="0"/>
        </a:xfrm>
      </p:grpSpPr>
      <p:sp>
        <p:nvSpPr>
          <p:cNvPr id="34" name="Rectangle 11">
            <a:extLst>
              <a:ext uri="{FF2B5EF4-FFF2-40B4-BE49-F238E27FC236}">
                <a16:creationId xmlns:a16="http://schemas.microsoft.com/office/drawing/2014/main" id="{E505FB3D-892C-92C1-3ACC-BA9AC2B686F4}"/>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 name="Picture 1" descr="A black and white rectangle with red squares&#10;&#10;Description automatically generated">
            <a:extLst>
              <a:ext uri="{FF2B5EF4-FFF2-40B4-BE49-F238E27FC236}">
                <a16:creationId xmlns:a16="http://schemas.microsoft.com/office/drawing/2014/main" id="{950C4450-C29E-BAF1-8521-06D5C8840EC3}"/>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7" name="Picture 6" descr="A black and white logo&#10;&#10;Description automatically generated">
            <a:extLst>
              <a:ext uri="{FF2B5EF4-FFF2-40B4-BE49-F238E27FC236}">
                <a16:creationId xmlns:a16="http://schemas.microsoft.com/office/drawing/2014/main" id="{E59CB1C8-E667-35F9-A75A-1C45510910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38" name="Picture 1" descr="A black and white rectangle with red squares&#10;&#10;Description automatically generated">
            <a:extLst>
              <a:ext uri="{FF2B5EF4-FFF2-40B4-BE49-F238E27FC236}">
                <a16:creationId xmlns:a16="http://schemas.microsoft.com/office/drawing/2014/main" id="{F7B45D60-8BDD-3F95-2B22-2060FBAE8089}"/>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pic>
        <p:nvPicPr>
          <p:cNvPr id="40" name="Picture 8" descr="A close-up of a radio&#10;&#10;Description automatically generated">
            <a:hlinkClick r:id="rId5" action="ppaction://hlinksldjump"/>
            <a:extLst>
              <a:ext uri="{FF2B5EF4-FFF2-40B4-BE49-F238E27FC236}">
                <a16:creationId xmlns:a16="http://schemas.microsoft.com/office/drawing/2014/main" id="{B96E3A8A-0407-1251-938E-4E1420C5CA7A}"/>
              </a:ext>
            </a:extLst>
          </p:cNvPr>
          <p:cNvPicPr>
            <a:picLocks noChangeAspect="1"/>
          </p:cNvPicPr>
          <p:nvPr/>
        </p:nvPicPr>
        <p:blipFill rotWithShape="1">
          <a:blip r:embed="rId6">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41" name="Picture 9" descr="A screenshot of a computer&#10;&#10;Description automatically generated">
            <a:hlinkClick r:id="rId7" action="ppaction://hlinksldjump"/>
            <a:extLst>
              <a:ext uri="{FF2B5EF4-FFF2-40B4-BE49-F238E27FC236}">
                <a16:creationId xmlns:a16="http://schemas.microsoft.com/office/drawing/2014/main" id="{038002FA-CA0D-1532-754C-9EE4DE0913B8}"/>
              </a:ext>
            </a:extLst>
          </p:cNvPr>
          <p:cNvPicPr>
            <a:picLocks noChangeAspect="1"/>
          </p:cNvPicPr>
          <p:nvPr/>
        </p:nvPicPr>
        <p:blipFill rotWithShape="1">
          <a:blip r:embed="rId8">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42" name="Picture 10" descr="A screenshot of a computer&#10;&#10;Description automatically generated">
            <a:hlinkClick r:id="rId7" action="ppaction://hlinksldjump"/>
            <a:extLst>
              <a:ext uri="{FF2B5EF4-FFF2-40B4-BE49-F238E27FC236}">
                <a16:creationId xmlns:a16="http://schemas.microsoft.com/office/drawing/2014/main" id="{1E29C4F8-AA12-468F-980B-A11257C3C978}"/>
              </a:ext>
            </a:extLst>
          </p:cNvPr>
          <p:cNvPicPr>
            <a:picLocks noChangeAspect="1"/>
          </p:cNvPicPr>
          <p:nvPr/>
        </p:nvPicPr>
        <p:blipFill rotWithShape="1">
          <a:blip r:embed="rId8">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44" name="Picture 13" descr="A screenshot of a computer&#10;&#10;Description automatically generated">
            <a:hlinkClick r:id="rId7" action="ppaction://hlinksldjump"/>
            <a:extLst>
              <a:ext uri="{FF2B5EF4-FFF2-40B4-BE49-F238E27FC236}">
                <a16:creationId xmlns:a16="http://schemas.microsoft.com/office/drawing/2014/main" id="{D7AFCB29-E29E-FE6F-DAEC-4A6C1F864B65}"/>
              </a:ext>
            </a:extLst>
          </p:cNvPr>
          <p:cNvPicPr>
            <a:picLocks noChangeAspect="1"/>
          </p:cNvPicPr>
          <p:nvPr/>
        </p:nvPicPr>
        <p:blipFill rotWithShape="1">
          <a:blip r:embed="rId8">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45" name="Picture 14" descr="A screenshot of a computer&#10;&#10;Description automatically generated">
            <a:hlinkClick r:id="rId7" action="ppaction://hlinksldjump"/>
            <a:extLst>
              <a:ext uri="{FF2B5EF4-FFF2-40B4-BE49-F238E27FC236}">
                <a16:creationId xmlns:a16="http://schemas.microsoft.com/office/drawing/2014/main" id="{2B9587B6-08E4-2993-6AA6-F22EDBB81F0B}"/>
              </a:ext>
            </a:extLst>
          </p:cNvPr>
          <p:cNvPicPr>
            <a:picLocks noChangeAspect="1"/>
          </p:cNvPicPr>
          <p:nvPr/>
        </p:nvPicPr>
        <p:blipFill rotWithShape="1">
          <a:blip r:embed="rId8">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48" name="Picture 18" descr="A sign with a person lying on a bed&#10;&#10;Description automatically generated">
            <a:hlinkClick r:id="rId7" action="ppaction://hlinksldjump"/>
            <a:extLst>
              <a:ext uri="{FF2B5EF4-FFF2-40B4-BE49-F238E27FC236}">
                <a16:creationId xmlns:a16="http://schemas.microsoft.com/office/drawing/2014/main" id="{1DBFA3D2-D686-0AB7-34F4-68BB93C15724}"/>
              </a:ext>
            </a:extLst>
          </p:cNvPr>
          <p:cNvPicPr>
            <a:picLocks noChangeAspect="1"/>
          </p:cNvPicPr>
          <p:nvPr/>
        </p:nvPicPr>
        <p:blipFill rotWithShape="1">
          <a:blip r:embed="rId9">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49" name="Picture 19" descr="A white sign with a person lying on a bed&#10;&#10;Description automatically generated">
            <a:hlinkClick r:id="rId7" action="ppaction://hlinksldjump"/>
            <a:extLst>
              <a:ext uri="{FF2B5EF4-FFF2-40B4-BE49-F238E27FC236}">
                <a16:creationId xmlns:a16="http://schemas.microsoft.com/office/drawing/2014/main" id="{B1EDB3DC-A1F5-C144-5D47-E67BF6EEB272}"/>
              </a:ext>
            </a:extLst>
          </p:cNvPr>
          <p:cNvPicPr>
            <a:picLocks noChangeAspect="1"/>
          </p:cNvPicPr>
          <p:nvPr/>
        </p:nvPicPr>
        <p:blipFill rotWithShape="1">
          <a:blip r:embed="rId10">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pic>
        <p:nvPicPr>
          <p:cNvPr id="50" name="Picture 31" descr="A clipboard with a magnifying glass and a graph&#10;&#10;Description automatically generated">
            <a:hlinkClick r:id="rId11" action="ppaction://hlinksldjump"/>
            <a:extLst>
              <a:ext uri="{FF2B5EF4-FFF2-40B4-BE49-F238E27FC236}">
                <a16:creationId xmlns:a16="http://schemas.microsoft.com/office/drawing/2014/main" id="{EF631D58-5C5C-AAE4-7A57-DC3692376D3A}"/>
              </a:ext>
            </a:extLst>
          </p:cNvPr>
          <p:cNvPicPr preferRelativeResize="0">
            <a:picLocks/>
          </p:cNvPicPr>
          <p:nvPr/>
        </p:nvPicPr>
        <p:blipFill rotWithShape="1">
          <a:blip r:embed="rId12">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sp>
        <p:nvSpPr>
          <p:cNvPr id="53" name="Title 1">
            <a:extLst>
              <a:ext uri="{FF2B5EF4-FFF2-40B4-BE49-F238E27FC236}">
                <a16:creationId xmlns:a16="http://schemas.microsoft.com/office/drawing/2014/main" id="{2686BD76-429C-2B76-81BD-2E827DADDAAD}"/>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152F63"/>
                </a:solidFill>
                <a:latin typeface="Open Sans" pitchFamily="2" charset="0"/>
                <a:ea typeface="Open Sans" pitchFamily="2" charset="0"/>
                <a:cs typeface="Open Sans" pitchFamily="2" charset="0"/>
              </a:rPr>
              <a:t>x-Ray / Thorax</a:t>
            </a:r>
          </a:p>
        </p:txBody>
      </p:sp>
      <p:pic>
        <p:nvPicPr>
          <p:cNvPr id="56" name="Bildobjekt 55">
            <a:hlinkClick r:id="rId13" action="ppaction://hlinksldjump"/>
            <a:extLst>
              <a:ext uri="{FF2B5EF4-FFF2-40B4-BE49-F238E27FC236}">
                <a16:creationId xmlns:a16="http://schemas.microsoft.com/office/drawing/2014/main" id="{3EA73ADD-32D2-79B3-6D98-63AB242D8672}"/>
              </a:ext>
            </a:extLst>
          </p:cNvPr>
          <p:cNvPicPr preferRelativeResize="0">
            <a:picLocks/>
          </p:cNvPicPr>
          <p:nvPr/>
        </p:nvPicPr>
        <p:blipFill>
          <a:blip r:embed="rId14">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57" name="Bildobjekt 56">
            <a:hlinkClick r:id="rId7" action="ppaction://hlinksldjump"/>
            <a:extLst>
              <a:ext uri="{FF2B5EF4-FFF2-40B4-BE49-F238E27FC236}">
                <a16:creationId xmlns:a16="http://schemas.microsoft.com/office/drawing/2014/main" id="{CAD4B3D9-E771-2453-7B7F-6484D2BF2597}"/>
              </a:ext>
            </a:extLst>
          </p:cNvPr>
          <p:cNvPicPr preferRelativeResize="0">
            <a:picLocks/>
          </p:cNvPicPr>
          <p:nvPr/>
        </p:nvPicPr>
        <p:blipFill>
          <a:blip r:embed="rId15">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pic>
        <p:nvPicPr>
          <p:cNvPr id="4" name="Picture 12" descr="A screenshot of a computer&#10;&#10;Description automatically generated">
            <a:extLst>
              <a:ext uri="{FF2B5EF4-FFF2-40B4-BE49-F238E27FC236}">
                <a16:creationId xmlns:a16="http://schemas.microsoft.com/office/drawing/2014/main" id="{67713116-6D34-869E-3922-B67355271B78}"/>
              </a:ext>
            </a:extLst>
          </p:cNvPr>
          <p:cNvPicPr>
            <a:picLocks noChangeAspect="1"/>
          </p:cNvPicPr>
          <p:nvPr/>
        </p:nvPicPr>
        <p:blipFill rotWithShape="1">
          <a:blip r:embed="rId8">
            <a:extLst>
              <a:ext uri="{28A0092B-C50C-407E-A947-70E740481C1C}">
                <a14:useLocalDpi xmlns:a14="http://schemas.microsoft.com/office/drawing/2010/main" val="0"/>
              </a:ext>
            </a:extLst>
          </a:blip>
          <a:srcRect l="54166" t="26760" r="34395" b="57224"/>
          <a:stretch/>
        </p:blipFill>
        <p:spPr>
          <a:xfrm>
            <a:off x="7092000" y="201894"/>
            <a:ext cx="1079720" cy="1008000"/>
          </a:xfrm>
          <a:prstGeom prst="rect">
            <a:avLst/>
          </a:prstGeom>
        </p:spPr>
      </p:pic>
      <p:pic>
        <p:nvPicPr>
          <p:cNvPr id="5" name="Picture 16" descr="A screenshot of a computer&#10;&#10;Description automatically generated">
            <a:hlinkClick r:id="rId16" action="ppaction://hlinksldjump"/>
            <a:extLst>
              <a:ext uri="{FF2B5EF4-FFF2-40B4-BE49-F238E27FC236}">
                <a16:creationId xmlns:a16="http://schemas.microsoft.com/office/drawing/2014/main" id="{EFAF3C07-092F-0E60-2744-A415CD7295F7}"/>
              </a:ext>
            </a:extLst>
          </p:cNvPr>
          <p:cNvPicPr>
            <a:picLocks noChangeAspect="1"/>
          </p:cNvPicPr>
          <p:nvPr/>
        </p:nvPicPr>
        <p:blipFill rotWithShape="1">
          <a:blip r:embed="rId8">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sp>
        <p:nvSpPr>
          <p:cNvPr id="6" name="TextBox 20">
            <a:extLst>
              <a:ext uri="{FF2B5EF4-FFF2-40B4-BE49-F238E27FC236}">
                <a16:creationId xmlns:a16="http://schemas.microsoft.com/office/drawing/2014/main" id="{939A7629-2C66-9824-5547-FE103B9F74F4}"/>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pic>
        <p:nvPicPr>
          <p:cNvPr id="9" name="Bildobjekt 8">
            <a:extLst>
              <a:ext uri="{FF2B5EF4-FFF2-40B4-BE49-F238E27FC236}">
                <a16:creationId xmlns:a16="http://schemas.microsoft.com/office/drawing/2014/main" id="{D087E95E-243C-84B4-382C-20ABCCB47A52}"/>
              </a:ext>
            </a:extLst>
          </p:cNvPr>
          <p:cNvPicPr>
            <a:picLocks noChangeAspect="1"/>
          </p:cNvPicPr>
          <p:nvPr/>
        </p:nvPicPr>
        <p:blipFill>
          <a:blip r:embed="rId17"/>
          <a:srcRect l="2716" b="3090"/>
          <a:stretch>
            <a:fillRect/>
          </a:stretch>
        </p:blipFill>
        <p:spPr>
          <a:xfrm>
            <a:off x="1577321" y="1396742"/>
            <a:ext cx="7150810" cy="5461258"/>
          </a:xfrm>
          <a:prstGeom prst="rect">
            <a:avLst/>
          </a:prstGeom>
        </p:spPr>
      </p:pic>
    </p:spTree>
    <p:extLst>
      <p:ext uri="{BB962C8B-B14F-4D97-AF65-F5344CB8AC3E}">
        <p14:creationId xmlns:p14="http://schemas.microsoft.com/office/powerpoint/2010/main" val="39890706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4EDDC-6E51-BD1C-7B78-2B16E7A21E59}"/>
            </a:ext>
          </a:extLst>
        </p:cNvPr>
        <p:cNvGrpSpPr/>
        <p:nvPr/>
      </p:nvGrpSpPr>
      <p:grpSpPr>
        <a:xfrm>
          <a:off x="0" y="0"/>
          <a:ext cx="0" cy="0"/>
          <a:chOff x="0" y="0"/>
          <a:chExt cx="0" cy="0"/>
        </a:xfrm>
      </p:grpSpPr>
      <p:sp>
        <p:nvSpPr>
          <p:cNvPr id="26" name="Rectangle 11">
            <a:extLst>
              <a:ext uri="{FF2B5EF4-FFF2-40B4-BE49-F238E27FC236}">
                <a16:creationId xmlns:a16="http://schemas.microsoft.com/office/drawing/2014/main" id="{B9913585-94B8-44DF-2914-0CABE433BD0A}"/>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3" name="Picture 1" descr="A black and white rectangle with red squares&#10;&#10;Description automatically generated">
            <a:extLst>
              <a:ext uri="{FF2B5EF4-FFF2-40B4-BE49-F238E27FC236}">
                <a16:creationId xmlns:a16="http://schemas.microsoft.com/office/drawing/2014/main" id="{C46AC1F7-6EB2-3B05-E3DE-144835F1C76C}"/>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24" name="Picture 6" descr="A black and white logo&#10;&#10;Description automatically generated">
            <a:extLst>
              <a:ext uri="{FF2B5EF4-FFF2-40B4-BE49-F238E27FC236}">
                <a16:creationId xmlns:a16="http://schemas.microsoft.com/office/drawing/2014/main" id="{F11366C0-B1D4-1C2E-BC8A-18F8A0F9E1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8" name="Picture 1" descr="A black and white rectangle with red squares&#10;&#10;Description automatically generated">
            <a:extLst>
              <a:ext uri="{FF2B5EF4-FFF2-40B4-BE49-F238E27FC236}">
                <a16:creationId xmlns:a16="http://schemas.microsoft.com/office/drawing/2014/main" id="{4C34D1AD-FF6A-2342-ECC2-05BA9DB2C135}"/>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sp>
        <p:nvSpPr>
          <p:cNvPr id="27" name="Title 1">
            <a:extLst>
              <a:ext uri="{FF2B5EF4-FFF2-40B4-BE49-F238E27FC236}">
                <a16:creationId xmlns:a16="http://schemas.microsoft.com/office/drawing/2014/main" id="{FE069721-736B-F7CD-2AED-3C1CCD8ECD16}"/>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152F63"/>
                </a:solidFill>
                <a:latin typeface="Open Sans" pitchFamily="2" charset="0"/>
                <a:ea typeface="Open Sans" pitchFamily="2" charset="0"/>
                <a:cs typeface="Open Sans" pitchFamily="2" charset="0"/>
              </a:rPr>
              <a:t>e-FAST</a:t>
            </a:r>
          </a:p>
        </p:txBody>
      </p:sp>
      <p:pic>
        <p:nvPicPr>
          <p:cNvPr id="2" name="Picture 16" descr="A screenshot of a computer&#10;&#10;Description automatically generated">
            <a:hlinkClick r:id="rId5" action="ppaction://hlinksldjump"/>
            <a:extLst>
              <a:ext uri="{FF2B5EF4-FFF2-40B4-BE49-F238E27FC236}">
                <a16:creationId xmlns:a16="http://schemas.microsoft.com/office/drawing/2014/main" id="{4EEDF40E-91AF-0933-F4D4-5B8B81D3A6F5}"/>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6888113" y="201894"/>
            <a:ext cx="1280611" cy="1008000"/>
          </a:xfrm>
          <a:prstGeom prst="rect">
            <a:avLst/>
          </a:prstGeom>
        </p:spPr>
      </p:pic>
      <p:pic>
        <p:nvPicPr>
          <p:cNvPr id="17" name="Bildobjekt 16">
            <a:extLst>
              <a:ext uri="{FF2B5EF4-FFF2-40B4-BE49-F238E27FC236}">
                <a16:creationId xmlns:a16="http://schemas.microsoft.com/office/drawing/2014/main" id="{BA3D543F-2219-17C7-ED48-5FA98BF19BD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8212" y="1748261"/>
            <a:ext cx="7129432" cy="4752955"/>
          </a:xfrm>
          <a:prstGeom prst="rect">
            <a:avLst/>
          </a:prstGeom>
        </p:spPr>
      </p:pic>
      <p:pic>
        <p:nvPicPr>
          <p:cNvPr id="32" name="Bildobjekt 31">
            <a:hlinkClick r:id="rId8" action="ppaction://hlinksldjump"/>
            <a:extLst>
              <a:ext uri="{FF2B5EF4-FFF2-40B4-BE49-F238E27FC236}">
                <a16:creationId xmlns:a16="http://schemas.microsoft.com/office/drawing/2014/main" id="{93863767-DCA5-C137-DC2B-2696378B4EAE}"/>
              </a:ext>
            </a:extLst>
          </p:cNvPr>
          <p:cNvPicPr>
            <a:picLocks noChangeAspect="1"/>
          </p:cNvPicPr>
          <p:nvPr/>
        </p:nvPicPr>
        <p:blipFill>
          <a:blip r:embed="rId9">
            <a:extLst>
              <a:ext uri="{28A0092B-C50C-407E-A947-70E740481C1C}">
                <a14:useLocalDpi xmlns:a14="http://schemas.microsoft.com/office/drawing/2010/main" val="0"/>
              </a:ext>
            </a:extLst>
          </a:blip>
          <a:srcRect l="18677" r="33764" b="35231"/>
          <a:stretch>
            <a:fillRect/>
          </a:stretch>
        </p:blipFill>
        <p:spPr>
          <a:xfrm rot="9526626">
            <a:off x="3025028" y="4329999"/>
            <a:ext cx="1125190" cy="1021580"/>
          </a:xfrm>
          <a:prstGeom prst="rect">
            <a:avLst/>
          </a:prstGeom>
        </p:spPr>
      </p:pic>
      <p:pic>
        <p:nvPicPr>
          <p:cNvPr id="33" name="Bildobjekt 32">
            <a:hlinkClick r:id="rId10" action="ppaction://hlinksldjump"/>
            <a:extLst>
              <a:ext uri="{FF2B5EF4-FFF2-40B4-BE49-F238E27FC236}">
                <a16:creationId xmlns:a16="http://schemas.microsoft.com/office/drawing/2014/main" id="{993F134E-8ED4-5767-2F2E-F3DCE68AEDF8}"/>
              </a:ext>
            </a:extLst>
          </p:cNvPr>
          <p:cNvPicPr>
            <a:picLocks noChangeAspect="1"/>
          </p:cNvPicPr>
          <p:nvPr/>
        </p:nvPicPr>
        <p:blipFill>
          <a:blip r:embed="rId9">
            <a:extLst>
              <a:ext uri="{28A0092B-C50C-407E-A947-70E740481C1C}">
                <a14:useLocalDpi xmlns:a14="http://schemas.microsoft.com/office/drawing/2010/main" val="0"/>
              </a:ext>
            </a:extLst>
          </a:blip>
          <a:srcRect l="19460" r="33108" b="31316"/>
          <a:stretch>
            <a:fillRect/>
          </a:stretch>
        </p:blipFill>
        <p:spPr>
          <a:xfrm rot="11464644" flipH="1">
            <a:off x="480063" y="4183959"/>
            <a:ext cx="1122208" cy="1083328"/>
          </a:xfrm>
          <a:prstGeom prst="rect">
            <a:avLst/>
          </a:prstGeom>
        </p:spPr>
      </p:pic>
      <p:pic>
        <p:nvPicPr>
          <p:cNvPr id="35" name="Bildobjekt 34">
            <a:hlinkClick r:id="rId11" action="ppaction://hlinksldjump"/>
            <a:extLst>
              <a:ext uri="{FF2B5EF4-FFF2-40B4-BE49-F238E27FC236}">
                <a16:creationId xmlns:a16="http://schemas.microsoft.com/office/drawing/2014/main" id="{03361A53-D893-C523-64BD-B37542408B48}"/>
              </a:ext>
            </a:extLst>
          </p:cNvPr>
          <p:cNvPicPr>
            <a:picLocks noChangeAspect="1"/>
          </p:cNvPicPr>
          <p:nvPr/>
        </p:nvPicPr>
        <p:blipFill>
          <a:blip r:embed="rId9">
            <a:extLst>
              <a:ext uri="{28A0092B-C50C-407E-A947-70E740481C1C}">
                <a14:useLocalDpi xmlns:a14="http://schemas.microsoft.com/office/drawing/2010/main" val="0"/>
              </a:ext>
            </a:extLst>
          </a:blip>
          <a:srcRect l="19460" r="33108" b="31316"/>
          <a:stretch>
            <a:fillRect/>
          </a:stretch>
        </p:blipFill>
        <p:spPr>
          <a:xfrm rot="246387" flipH="1">
            <a:off x="2009320" y="4878086"/>
            <a:ext cx="1122208" cy="1083328"/>
          </a:xfrm>
          <a:prstGeom prst="rect">
            <a:avLst/>
          </a:prstGeom>
        </p:spPr>
      </p:pic>
      <p:pic>
        <p:nvPicPr>
          <p:cNvPr id="36" name="Bildobjekt 35">
            <a:hlinkClick r:id="rId12" action="ppaction://hlinksldjump"/>
            <a:extLst>
              <a:ext uri="{FF2B5EF4-FFF2-40B4-BE49-F238E27FC236}">
                <a16:creationId xmlns:a16="http://schemas.microsoft.com/office/drawing/2014/main" id="{2CBA0435-E45E-8293-37F7-F44197AF02E5}"/>
              </a:ext>
            </a:extLst>
          </p:cNvPr>
          <p:cNvPicPr>
            <a:picLocks noChangeAspect="1"/>
          </p:cNvPicPr>
          <p:nvPr/>
        </p:nvPicPr>
        <p:blipFill>
          <a:blip r:embed="rId9">
            <a:extLst>
              <a:ext uri="{28A0092B-C50C-407E-A947-70E740481C1C}">
                <a14:useLocalDpi xmlns:a14="http://schemas.microsoft.com/office/drawing/2010/main" val="0"/>
              </a:ext>
            </a:extLst>
          </a:blip>
          <a:srcRect l="19460" r="33108" b="31316"/>
          <a:stretch>
            <a:fillRect/>
          </a:stretch>
        </p:blipFill>
        <p:spPr>
          <a:xfrm rot="13614653" flipH="1">
            <a:off x="879196" y="2628593"/>
            <a:ext cx="1122208" cy="1083328"/>
          </a:xfrm>
          <a:prstGeom prst="rect">
            <a:avLst/>
          </a:prstGeom>
        </p:spPr>
      </p:pic>
      <p:pic>
        <p:nvPicPr>
          <p:cNvPr id="37" name="Bildobjekt 36">
            <a:hlinkClick r:id="rId13" action="ppaction://hlinksldjump"/>
            <a:extLst>
              <a:ext uri="{FF2B5EF4-FFF2-40B4-BE49-F238E27FC236}">
                <a16:creationId xmlns:a16="http://schemas.microsoft.com/office/drawing/2014/main" id="{4B83DE8F-1AFE-C645-2A2E-BBCDE93DACD7}"/>
              </a:ext>
            </a:extLst>
          </p:cNvPr>
          <p:cNvPicPr>
            <a:picLocks noChangeAspect="1"/>
          </p:cNvPicPr>
          <p:nvPr/>
        </p:nvPicPr>
        <p:blipFill>
          <a:blip r:embed="rId9">
            <a:extLst>
              <a:ext uri="{28A0092B-C50C-407E-A947-70E740481C1C}">
                <a14:useLocalDpi xmlns:a14="http://schemas.microsoft.com/office/drawing/2010/main" val="0"/>
              </a:ext>
            </a:extLst>
          </a:blip>
          <a:srcRect l="18677" r="33764" b="35231"/>
          <a:stretch>
            <a:fillRect/>
          </a:stretch>
        </p:blipFill>
        <p:spPr>
          <a:xfrm rot="8106497">
            <a:off x="2603338" y="2631359"/>
            <a:ext cx="1125191" cy="1021580"/>
          </a:xfrm>
          <a:prstGeom prst="rect">
            <a:avLst/>
          </a:prstGeom>
        </p:spPr>
      </p:pic>
      <p:pic>
        <p:nvPicPr>
          <p:cNvPr id="5" name="Bildobjekt 4">
            <a:hlinkClick r:id="rId14" action="ppaction://hlinksldjump"/>
            <a:extLst>
              <a:ext uri="{FF2B5EF4-FFF2-40B4-BE49-F238E27FC236}">
                <a16:creationId xmlns:a16="http://schemas.microsoft.com/office/drawing/2014/main" id="{E4238CD2-6563-CEAA-AF47-B4881DFC2377}"/>
              </a:ext>
            </a:extLst>
          </p:cNvPr>
          <p:cNvPicPr>
            <a:picLocks noChangeAspect="1"/>
          </p:cNvPicPr>
          <p:nvPr/>
        </p:nvPicPr>
        <p:blipFill>
          <a:blip r:embed="rId9">
            <a:extLst>
              <a:ext uri="{28A0092B-C50C-407E-A947-70E740481C1C}">
                <a14:useLocalDpi xmlns:a14="http://schemas.microsoft.com/office/drawing/2010/main" val="0"/>
              </a:ext>
            </a:extLst>
          </a:blip>
          <a:srcRect l="19839" r="33482" b="29323"/>
          <a:stretch>
            <a:fillRect/>
          </a:stretch>
        </p:blipFill>
        <p:spPr>
          <a:xfrm rot="14679439">
            <a:off x="1674148" y="3666453"/>
            <a:ext cx="1104361" cy="1114768"/>
          </a:xfrm>
          <a:prstGeom prst="rect">
            <a:avLst/>
          </a:prstGeom>
        </p:spPr>
      </p:pic>
      <p:pic>
        <p:nvPicPr>
          <p:cNvPr id="4" name="Picture 9" descr="A screenshot of a computer&#10;&#10;Description automatically generated">
            <a:hlinkClick r:id="rId15" action="ppaction://hlinksldjump"/>
            <a:extLst>
              <a:ext uri="{FF2B5EF4-FFF2-40B4-BE49-F238E27FC236}">
                <a16:creationId xmlns:a16="http://schemas.microsoft.com/office/drawing/2014/main" id="{F5CE76DD-6CB8-15C4-EB7F-573B0E0CF851}"/>
              </a:ext>
            </a:extLst>
          </p:cNvPr>
          <p:cNvPicPr>
            <a:picLocks noChangeAspect="1"/>
          </p:cNvPicPr>
          <p:nvPr/>
        </p:nvPicPr>
        <p:blipFill rotWithShape="1">
          <a:blip r:embed="rId6">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6" name="Picture 10" descr="A screenshot of a computer&#10;&#10;Description automatically generated">
            <a:hlinkClick r:id="rId15" action="ppaction://hlinksldjump"/>
            <a:extLst>
              <a:ext uri="{FF2B5EF4-FFF2-40B4-BE49-F238E27FC236}">
                <a16:creationId xmlns:a16="http://schemas.microsoft.com/office/drawing/2014/main" id="{0BD17AED-0371-6076-492C-B37D24D4E6D4}"/>
              </a:ext>
            </a:extLst>
          </p:cNvPr>
          <p:cNvPicPr>
            <a:picLocks noChangeAspect="1"/>
          </p:cNvPicPr>
          <p:nvPr/>
        </p:nvPicPr>
        <p:blipFill rotWithShape="1">
          <a:blip r:embed="rId6">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7" name="Picture 13" descr="A screenshot of a computer&#10;&#10;Description automatically generated">
            <a:hlinkClick r:id="rId15" action="ppaction://hlinksldjump"/>
            <a:extLst>
              <a:ext uri="{FF2B5EF4-FFF2-40B4-BE49-F238E27FC236}">
                <a16:creationId xmlns:a16="http://schemas.microsoft.com/office/drawing/2014/main" id="{31FEDC52-F625-F950-3291-2560F85B4C39}"/>
              </a:ext>
            </a:extLst>
          </p:cNvPr>
          <p:cNvPicPr>
            <a:picLocks noChangeAspect="1"/>
          </p:cNvPicPr>
          <p:nvPr/>
        </p:nvPicPr>
        <p:blipFill rotWithShape="1">
          <a:blip r:embed="rId6">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9" name="Picture 14" descr="A screenshot of a computer&#10;&#10;Description automatically generated">
            <a:hlinkClick r:id="rId15" action="ppaction://hlinksldjump"/>
            <a:extLst>
              <a:ext uri="{FF2B5EF4-FFF2-40B4-BE49-F238E27FC236}">
                <a16:creationId xmlns:a16="http://schemas.microsoft.com/office/drawing/2014/main" id="{389F6753-466D-9224-D325-0651BF782BC5}"/>
              </a:ext>
            </a:extLst>
          </p:cNvPr>
          <p:cNvPicPr>
            <a:picLocks noChangeAspect="1"/>
          </p:cNvPicPr>
          <p:nvPr/>
        </p:nvPicPr>
        <p:blipFill rotWithShape="1">
          <a:blip r:embed="rId6">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0" name="Picture 18" descr="A sign with a person lying on a bed&#10;&#10;Description automatically generated">
            <a:hlinkClick r:id="rId15" action="ppaction://hlinksldjump"/>
            <a:extLst>
              <a:ext uri="{FF2B5EF4-FFF2-40B4-BE49-F238E27FC236}">
                <a16:creationId xmlns:a16="http://schemas.microsoft.com/office/drawing/2014/main" id="{4AAFD506-1E44-36AC-FD8B-D0985AAD68BD}"/>
              </a:ext>
            </a:extLst>
          </p:cNvPr>
          <p:cNvPicPr>
            <a:picLocks noChangeAspect="1"/>
          </p:cNvPicPr>
          <p:nvPr/>
        </p:nvPicPr>
        <p:blipFill rotWithShape="1">
          <a:blip r:embed="rId16">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1" name="Picture 19" descr="A white sign with a person lying on a bed&#10;&#10;Description automatically generated">
            <a:hlinkClick r:id="rId15" action="ppaction://hlinksldjump"/>
            <a:extLst>
              <a:ext uri="{FF2B5EF4-FFF2-40B4-BE49-F238E27FC236}">
                <a16:creationId xmlns:a16="http://schemas.microsoft.com/office/drawing/2014/main" id="{F8BF5D2E-F617-C07C-017A-F74B254A571C}"/>
              </a:ext>
            </a:extLst>
          </p:cNvPr>
          <p:cNvPicPr>
            <a:picLocks noChangeAspect="1"/>
          </p:cNvPicPr>
          <p:nvPr/>
        </p:nvPicPr>
        <p:blipFill rotWithShape="1">
          <a:blip r:embed="rId17">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pic>
        <p:nvPicPr>
          <p:cNvPr id="18" name="Picture 12" descr="A screenshot of a computer&#10;&#10;Description automatically generated">
            <a:hlinkClick r:id="rId18" action="ppaction://hlinksldjump"/>
            <a:extLst>
              <a:ext uri="{FF2B5EF4-FFF2-40B4-BE49-F238E27FC236}">
                <a16:creationId xmlns:a16="http://schemas.microsoft.com/office/drawing/2014/main" id="{3F97AC1B-5945-29A6-3CEE-F8CC34D3B8FC}"/>
              </a:ext>
            </a:extLst>
          </p:cNvPr>
          <p:cNvPicPr>
            <a:picLocks noChangeAspect="1"/>
          </p:cNvPicPr>
          <p:nvPr/>
        </p:nvPicPr>
        <p:blipFill rotWithShape="1">
          <a:blip r:embed="rId6">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15" name="Picture 8" descr="A close-up of a radio&#10;&#10;Description automatically generated">
            <a:hlinkClick r:id="rId19" action="ppaction://hlinksldjump"/>
            <a:extLst>
              <a:ext uri="{FF2B5EF4-FFF2-40B4-BE49-F238E27FC236}">
                <a16:creationId xmlns:a16="http://schemas.microsoft.com/office/drawing/2014/main" id="{3DDCC9F4-6056-2AE5-B094-BB43C821992F}"/>
              </a:ext>
            </a:extLst>
          </p:cNvPr>
          <p:cNvPicPr>
            <a:picLocks noChangeAspect="1"/>
          </p:cNvPicPr>
          <p:nvPr/>
        </p:nvPicPr>
        <p:blipFill rotWithShape="1">
          <a:blip r:embed="rId20">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19" name="Picture 31" descr="A clipboard with a magnifying glass and a graph&#10;&#10;Description automatically generated">
            <a:hlinkClick r:id="rId21" action="ppaction://hlinksldjump"/>
            <a:extLst>
              <a:ext uri="{FF2B5EF4-FFF2-40B4-BE49-F238E27FC236}">
                <a16:creationId xmlns:a16="http://schemas.microsoft.com/office/drawing/2014/main" id="{4EEEA6FA-C792-D671-DF24-236CEBA1EC75}"/>
              </a:ext>
            </a:extLst>
          </p:cNvPr>
          <p:cNvPicPr preferRelativeResize="0">
            <a:picLocks/>
          </p:cNvPicPr>
          <p:nvPr/>
        </p:nvPicPr>
        <p:blipFill rotWithShape="1">
          <a:blip r:embed="rId22">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20" name="Bildobjekt 55">
            <a:hlinkClick r:id="rId23" action="ppaction://hlinksldjump"/>
            <a:extLst>
              <a:ext uri="{FF2B5EF4-FFF2-40B4-BE49-F238E27FC236}">
                <a16:creationId xmlns:a16="http://schemas.microsoft.com/office/drawing/2014/main" id="{A70DD2EC-BFF6-8F50-DFA5-F3DBD8CA2C12}"/>
              </a:ext>
            </a:extLst>
          </p:cNvPr>
          <p:cNvPicPr preferRelativeResize="0">
            <a:picLocks/>
          </p:cNvPicPr>
          <p:nvPr/>
        </p:nvPicPr>
        <p:blipFill>
          <a:blip r:embed="rId24">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21" name="Bildobjekt 56">
            <a:hlinkClick r:id="rId15" action="ppaction://hlinksldjump"/>
            <a:extLst>
              <a:ext uri="{FF2B5EF4-FFF2-40B4-BE49-F238E27FC236}">
                <a16:creationId xmlns:a16="http://schemas.microsoft.com/office/drawing/2014/main" id="{D286E63F-FAF2-7D2B-2AA4-90C885F4AB2C}"/>
              </a:ext>
            </a:extLst>
          </p:cNvPr>
          <p:cNvPicPr preferRelativeResize="0">
            <a:picLocks/>
          </p:cNvPicPr>
          <p:nvPr/>
        </p:nvPicPr>
        <p:blipFill>
          <a:blip r:embed="rId25">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sp>
        <p:nvSpPr>
          <p:cNvPr id="22" name="TextBox 20">
            <a:extLst>
              <a:ext uri="{FF2B5EF4-FFF2-40B4-BE49-F238E27FC236}">
                <a16:creationId xmlns:a16="http://schemas.microsoft.com/office/drawing/2014/main" id="{B04175D5-FA79-DEED-F761-D04EC1611433}"/>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spTree>
    <p:extLst>
      <p:ext uri="{BB962C8B-B14F-4D97-AF65-F5344CB8AC3E}">
        <p14:creationId xmlns:p14="http://schemas.microsoft.com/office/powerpoint/2010/main" val="20448666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26172-E17F-0292-ABF3-93EFB0B881DC}"/>
            </a:ext>
          </a:extLst>
        </p:cNvPr>
        <p:cNvGrpSpPr/>
        <p:nvPr/>
      </p:nvGrpSpPr>
      <p:grpSpPr>
        <a:xfrm>
          <a:off x="0" y="0"/>
          <a:ext cx="0" cy="0"/>
          <a:chOff x="0" y="0"/>
          <a:chExt cx="0" cy="0"/>
        </a:xfrm>
      </p:grpSpPr>
      <p:sp>
        <p:nvSpPr>
          <p:cNvPr id="26" name="Rectangle 11">
            <a:extLst>
              <a:ext uri="{FF2B5EF4-FFF2-40B4-BE49-F238E27FC236}">
                <a16:creationId xmlns:a16="http://schemas.microsoft.com/office/drawing/2014/main" id="{7E9FBF8A-3E53-B087-0D34-4D20009DCBB9}"/>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3" name="Picture 1" descr="A black and white rectangle with red squares&#10;&#10;Description automatically generated">
            <a:extLst>
              <a:ext uri="{FF2B5EF4-FFF2-40B4-BE49-F238E27FC236}">
                <a16:creationId xmlns:a16="http://schemas.microsoft.com/office/drawing/2014/main" id="{DE4C1C1E-6D5A-E951-7008-B4745C1EFA35}"/>
              </a:ext>
            </a:extLst>
          </p:cNvPr>
          <p:cNvPicPr>
            <a:picLocks noChangeAspect="1"/>
          </p:cNvPicPr>
          <p:nvPr/>
        </p:nvPicPr>
        <p:blipFill rotWithShape="1">
          <a:blip r:embed="rId5"/>
          <a:srcRect r="11257" b="86053"/>
          <a:stretch/>
        </p:blipFill>
        <p:spPr>
          <a:xfrm>
            <a:off x="0" y="0"/>
            <a:ext cx="12192000" cy="1391477"/>
          </a:xfrm>
          <a:prstGeom prst="rect">
            <a:avLst/>
          </a:prstGeom>
        </p:spPr>
      </p:pic>
      <p:pic>
        <p:nvPicPr>
          <p:cNvPr id="24" name="Picture 6" descr="A black and white logo&#10;&#10;Description automatically generated">
            <a:extLst>
              <a:ext uri="{FF2B5EF4-FFF2-40B4-BE49-F238E27FC236}">
                <a16:creationId xmlns:a16="http://schemas.microsoft.com/office/drawing/2014/main" id="{34991AB4-5292-4DAE-EEEC-64C02A5B6C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8" name="Picture 1" descr="A black and white rectangle with red squares&#10;&#10;Description automatically generated">
            <a:extLst>
              <a:ext uri="{FF2B5EF4-FFF2-40B4-BE49-F238E27FC236}">
                <a16:creationId xmlns:a16="http://schemas.microsoft.com/office/drawing/2014/main" id="{D3763DEA-3608-2C90-A9FF-53EB1F55FC6A}"/>
              </a:ext>
            </a:extLst>
          </p:cNvPr>
          <p:cNvPicPr>
            <a:picLocks noChangeAspect="1"/>
          </p:cNvPicPr>
          <p:nvPr/>
        </p:nvPicPr>
        <p:blipFill rotWithShape="1">
          <a:blip r:embed="rId5"/>
          <a:srcRect r="38713" b="86053"/>
          <a:stretch>
            <a:fillRect/>
          </a:stretch>
        </p:blipFill>
        <p:spPr>
          <a:xfrm>
            <a:off x="10249930" y="1385323"/>
            <a:ext cx="1942070" cy="5472677"/>
          </a:xfrm>
          <a:prstGeom prst="rect">
            <a:avLst/>
          </a:prstGeom>
        </p:spPr>
      </p:pic>
      <p:sp>
        <p:nvSpPr>
          <p:cNvPr id="27" name="Title 1">
            <a:extLst>
              <a:ext uri="{FF2B5EF4-FFF2-40B4-BE49-F238E27FC236}">
                <a16:creationId xmlns:a16="http://schemas.microsoft.com/office/drawing/2014/main" id="{D7F9B141-49A2-2271-0381-633D48BB24B4}"/>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152F63"/>
                </a:solidFill>
                <a:latin typeface="Open Sans" pitchFamily="2" charset="0"/>
                <a:ea typeface="Open Sans" pitchFamily="2" charset="0"/>
                <a:cs typeface="Open Sans" pitchFamily="2" charset="0"/>
              </a:rPr>
              <a:t>e-FAST / </a:t>
            </a:r>
            <a:r>
              <a:rPr lang="en-US" sz="2600" b="1" dirty="0" err="1">
                <a:solidFill>
                  <a:srgbClr val="152F63"/>
                </a:solidFill>
                <a:latin typeface="Open Sans" pitchFamily="2" charset="0"/>
                <a:ea typeface="Open Sans" pitchFamily="2" charset="0"/>
                <a:cs typeface="Open Sans" pitchFamily="2" charset="0"/>
              </a:rPr>
              <a:t>Vänster</a:t>
            </a:r>
            <a:r>
              <a:rPr lang="en-US" sz="2600" b="1" dirty="0">
                <a:solidFill>
                  <a:srgbClr val="152F63"/>
                </a:solidFill>
                <a:latin typeface="Open Sans" pitchFamily="2" charset="0"/>
                <a:ea typeface="Open Sans" pitchFamily="2" charset="0"/>
                <a:cs typeface="Open Sans" pitchFamily="2" charset="0"/>
              </a:rPr>
              <a:t> Lunga </a:t>
            </a:r>
          </a:p>
        </p:txBody>
      </p:sp>
      <p:pic>
        <p:nvPicPr>
          <p:cNvPr id="2" name="Picture 16" descr="A screenshot of a computer&#10;&#10;Description automatically generated">
            <a:hlinkClick r:id="rId7" action="ppaction://hlinksldjump"/>
            <a:extLst>
              <a:ext uri="{FF2B5EF4-FFF2-40B4-BE49-F238E27FC236}">
                <a16:creationId xmlns:a16="http://schemas.microsoft.com/office/drawing/2014/main" id="{9E0EFFF3-B39B-D064-08F0-C8578A60CA87}"/>
              </a:ext>
            </a:extLst>
          </p:cNvPr>
          <p:cNvPicPr>
            <a:picLocks noChangeAspect="1"/>
          </p:cNvPicPr>
          <p:nvPr/>
        </p:nvPicPr>
        <p:blipFill rotWithShape="1">
          <a:blip r:embed="rId8">
            <a:extLst>
              <a:ext uri="{28A0092B-C50C-407E-A947-70E740481C1C}">
                <a14:useLocalDpi xmlns:a14="http://schemas.microsoft.com/office/drawing/2010/main" val="0"/>
              </a:ext>
            </a:extLst>
          </a:blip>
          <a:srcRect l="23252" t="54948" r="64712" b="30842"/>
          <a:stretch/>
        </p:blipFill>
        <p:spPr>
          <a:xfrm>
            <a:off x="6888113" y="201894"/>
            <a:ext cx="1280611" cy="1008000"/>
          </a:xfrm>
          <a:prstGeom prst="rect">
            <a:avLst/>
          </a:prstGeom>
        </p:spPr>
      </p:pic>
      <p:pic>
        <p:nvPicPr>
          <p:cNvPr id="17" name="Bildobjekt 16">
            <a:extLst>
              <a:ext uri="{FF2B5EF4-FFF2-40B4-BE49-F238E27FC236}">
                <a16:creationId xmlns:a16="http://schemas.microsoft.com/office/drawing/2014/main" id="{EEC21161-2DA9-BD53-9C2A-0D3DFD4ED16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78212" y="1748261"/>
            <a:ext cx="7129432" cy="4752955"/>
          </a:xfrm>
          <a:prstGeom prst="rect">
            <a:avLst/>
          </a:prstGeom>
        </p:spPr>
      </p:pic>
      <p:pic>
        <p:nvPicPr>
          <p:cNvPr id="7" name="Bildobjekt 6">
            <a:extLst>
              <a:ext uri="{FF2B5EF4-FFF2-40B4-BE49-F238E27FC236}">
                <a16:creationId xmlns:a16="http://schemas.microsoft.com/office/drawing/2014/main" id="{719D158D-955E-7B49-19DF-3007B6B58A3D}"/>
              </a:ext>
            </a:extLst>
          </p:cNvPr>
          <p:cNvPicPr>
            <a:picLocks noChangeAspect="1"/>
          </p:cNvPicPr>
          <p:nvPr/>
        </p:nvPicPr>
        <p:blipFill>
          <a:blip r:embed="rId10">
            <a:extLst>
              <a:ext uri="{28A0092B-C50C-407E-A947-70E740481C1C}">
                <a14:useLocalDpi xmlns:a14="http://schemas.microsoft.com/office/drawing/2010/main" val="0"/>
              </a:ext>
            </a:extLst>
          </a:blip>
          <a:srcRect l="29171" t="7489" r="21447" b="6367"/>
          <a:stretch>
            <a:fillRect/>
          </a:stretch>
        </p:blipFill>
        <p:spPr>
          <a:xfrm rot="14517734">
            <a:off x="2756050" y="2218933"/>
            <a:ext cx="930001" cy="1622343"/>
          </a:xfrm>
          <a:prstGeom prst="rect">
            <a:avLst/>
          </a:prstGeom>
        </p:spPr>
      </p:pic>
      <p:sp>
        <p:nvSpPr>
          <p:cNvPr id="25" name="Rektangel 24">
            <a:extLst>
              <a:ext uri="{FF2B5EF4-FFF2-40B4-BE49-F238E27FC236}">
                <a16:creationId xmlns:a16="http://schemas.microsoft.com/office/drawing/2014/main" id="{0A915451-B157-0640-216E-CEBCAA2BA799}"/>
              </a:ext>
            </a:extLst>
          </p:cNvPr>
          <p:cNvSpPr/>
          <p:nvPr/>
        </p:nvSpPr>
        <p:spPr>
          <a:xfrm>
            <a:off x="4679999" y="1776650"/>
            <a:ext cx="1171221" cy="62740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M-Mode</a:t>
            </a:r>
            <a:endParaRPr lang="en-US" sz="20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30" name="Bildobjekt 29">
            <a:hlinkClick r:id="rId11" action="ppaction://hlinksldjump"/>
            <a:extLst>
              <a:ext uri="{FF2B5EF4-FFF2-40B4-BE49-F238E27FC236}">
                <a16:creationId xmlns:a16="http://schemas.microsoft.com/office/drawing/2014/main" id="{08F15B90-E8F0-97EB-0787-55CAF59276A7}"/>
              </a:ext>
            </a:extLst>
          </p:cNvPr>
          <p:cNvPicPr>
            <a:picLocks noChangeAspect="1"/>
          </p:cNvPicPr>
          <p:nvPr/>
        </p:nvPicPr>
        <p:blipFill>
          <a:blip r:embed="rId12">
            <a:extLst>
              <a:ext uri="{28A0092B-C50C-407E-A947-70E740481C1C}">
                <a14:useLocalDpi xmlns:a14="http://schemas.microsoft.com/office/drawing/2010/main" val="0"/>
              </a:ext>
            </a:extLst>
          </a:blip>
          <a:srcRect l="19460" r="33108" b="31316"/>
          <a:stretch>
            <a:fillRect/>
          </a:stretch>
        </p:blipFill>
        <p:spPr>
          <a:xfrm rot="13614653" flipH="1">
            <a:off x="879196" y="2628593"/>
            <a:ext cx="1122208" cy="1083328"/>
          </a:xfrm>
          <a:prstGeom prst="rect">
            <a:avLst/>
          </a:prstGeom>
        </p:spPr>
      </p:pic>
      <p:pic>
        <p:nvPicPr>
          <p:cNvPr id="31" name="Bildobjekt 30">
            <a:hlinkClick r:id="rId13" action="ppaction://hlinksldjump"/>
            <a:extLst>
              <a:ext uri="{FF2B5EF4-FFF2-40B4-BE49-F238E27FC236}">
                <a16:creationId xmlns:a16="http://schemas.microsoft.com/office/drawing/2014/main" id="{BEA8596B-08B0-9A9E-74CA-622C99443282}"/>
              </a:ext>
            </a:extLst>
          </p:cNvPr>
          <p:cNvPicPr>
            <a:picLocks noChangeAspect="1"/>
          </p:cNvPicPr>
          <p:nvPr/>
        </p:nvPicPr>
        <p:blipFill>
          <a:blip r:embed="rId12">
            <a:extLst>
              <a:ext uri="{28A0092B-C50C-407E-A947-70E740481C1C}">
                <a14:useLocalDpi xmlns:a14="http://schemas.microsoft.com/office/drawing/2010/main" val="0"/>
              </a:ext>
            </a:extLst>
          </a:blip>
          <a:srcRect l="19839" r="33482" b="29323"/>
          <a:stretch>
            <a:fillRect/>
          </a:stretch>
        </p:blipFill>
        <p:spPr>
          <a:xfrm rot="14679439">
            <a:off x="1674148" y="3666453"/>
            <a:ext cx="1104361" cy="1114768"/>
          </a:xfrm>
          <a:prstGeom prst="rect">
            <a:avLst/>
          </a:prstGeom>
        </p:spPr>
      </p:pic>
      <p:pic>
        <p:nvPicPr>
          <p:cNvPr id="34" name="Bildobjekt 33">
            <a:hlinkClick r:id="rId14" action="ppaction://hlinksldjump"/>
            <a:extLst>
              <a:ext uri="{FF2B5EF4-FFF2-40B4-BE49-F238E27FC236}">
                <a16:creationId xmlns:a16="http://schemas.microsoft.com/office/drawing/2014/main" id="{CDE0356E-918A-0B05-78AA-439E4516F541}"/>
              </a:ext>
            </a:extLst>
          </p:cNvPr>
          <p:cNvPicPr>
            <a:picLocks noChangeAspect="1"/>
          </p:cNvPicPr>
          <p:nvPr/>
        </p:nvPicPr>
        <p:blipFill>
          <a:blip r:embed="rId12">
            <a:extLst>
              <a:ext uri="{28A0092B-C50C-407E-A947-70E740481C1C}">
                <a14:useLocalDpi xmlns:a14="http://schemas.microsoft.com/office/drawing/2010/main" val="0"/>
              </a:ext>
            </a:extLst>
          </a:blip>
          <a:srcRect l="19460" r="33108" b="31316"/>
          <a:stretch>
            <a:fillRect/>
          </a:stretch>
        </p:blipFill>
        <p:spPr>
          <a:xfrm rot="11464644" flipH="1">
            <a:off x="480063" y="4183959"/>
            <a:ext cx="1122208" cy="1083328"/>
          </a:xfrm>
          <a:prstGeom prst="rect">
            <a:avLst/>
          </a:prstGeom>
        </p:spPr>
      </p:pic>
      <p:pic>
        <p:nvPicPr>
          <p:cNvPr id="38" name="Bildobjekt 37">
            <a:hlinkClick r:id="rId15" action="ppaction://hlinksldjump"/>
            <a:extLst>
              <a:ext uri="{FF2B5EF4-FFF2-40B4-BE49-F238E27FC236}">
                <a16:creationId xmlns:a16="http://schemas.microsoft.com/office/drawing/2014/main" id="{CA443016-7983-6289-F974-1AF1EA9F173B}"/>
              </a:ext>
            </a:extLst>
          </p:cNvPr>
          <p:cNvPicPr>
            <a:picLocks noChangeAspect="1"/>
          </p:cNvPicPr>
          <p:nvPr/>
        </p:nvPicPr>
        <p:blipFill>
          <a:blip r:embed="rId12">
            <a:extLst>
              <a:ext uri="{28A0092B-C50C-407E-A947-70E740481C1C}">
                <a14:useLocalDpi xmlns:a14="http://schemas.microsoft.com/office/drawing/2010/main" val="0"/>
              </a:ext>
            </a:extLst>
          </a:blip>
          <a:srcRect l="18677" r="33764" b="35231"/>
          <a:stretch>
            <a:fillRect/>
          </a:stretch>
        </p:blipFill>
        <p:spPr>
          <a:xfrm rot="9526626">
            <a:off x="3025028" y="4329999"/>
            <a:ext cx="1125190" cy="1021580"/>
          </a:xfrm>
          <a:prstGeom prst="rect">
            <a:avLst/>
          </a:prstGeom>
        </p:spPr>
      </p:pic>
      <p:pic>
        <p:nvPicPr>
          <p:cNvPr id="39" name="Bildobjekt 38">
            <a:hlinkClick r:id="rId16" action="ppaction://hlinksldjump"/>
            <a:extLst>
              <a:ext uri="{FF2B5EF4-FFF2-40B4-BE49-F238E27FC236}">
                <a16:creationId xmlns:a16="http://schemas.microsoft.com/office/drawing/2014/main" id="{77835EE4-0BB3-1DD7-2BAE-5A8A44BC48B6}"/>
              </a:ext>
            </a:extLst>
          </p:cNvPr>
          <p:cNvPicPr>
            <a:picLocks noChangeAspect="1"/>
          </p:cNvPicPr>
          <p:nvPr/>
        </p:nvPicPr>
        <p:blipFill>
          <a:blip r:embed="rId12">
            <a:extLst>
              <a:ext uri="{28A0092B-C50C-407E-A947-70E740481C1C}">
                <a14:useLocalDpi xmlns:a14="http://schemas.microsoft.com/office/drawing/2010/main" val="0"/>
              </a:ext>
            </a:extLst>
          </a:blip>
          <a:srcRect l="19460" r="33108" b="31316"/>
          <a:stretch>
            <a:fillRect/>
          </a:stretch>
        </p:blipFill>
        <p:spPr>
          <a:xfrm rot="246387" flipH="1">
            <a:off x="2009320" y="4878086"/>
            <a:ext cx="1122208" cy="1083328"/>
          </a:xfrm>
          <a:prstGeom prst="rect">
            <a:avLst/>
          </a:prstGeom>
        </p:spPr>
      </p:pic>
      <p:pic>
        <p:nvPicPr>
          <p:cNvPr id="5" name="Pneumothoraxe-FAST">
            <a:hlinkClick r:id="" action="ppaction://media"/>
            <a:extLst>
              <a:ext uri="{FF2B5EF4-FFF2-40B4-BE49-F238E27FC236}">
                <a16:creationId xmlns:a16="http://schemas.microsoft.com/office/drawing/2014/main" id="{A7E04A09-E54F-BBB9-EDC5-80EC04E25E62}"/>
              </a:ext>
            </a:extLst>
          </p:cNvPr>
          <p:cNvPicPr>
            <a:picLocks/>
          </p:cNvPicPr>
          <p:nvPr>
            <a:videoFile r:link="rId2"/>
            <p:extLst>
              <p:ext uri="{DAA4B4D4-6D71-4841-9C94-3DE7FCFB9230}">
                <p14:media xmlns:p14="http://schemas.microsoft.com/office/powerpoint/2010/main" r:embed="rId1"/>
              </p:ext>
            </p:extLst>
          </p:nvPr>
        </p:nvPicPr>
        <p:blipFill>
          <a:blip r:embed="rId17"/>
          <a:srcRect l="24758" t="12588" r="19462" b="16065"/>
          <a:stretch>
            <a:fillRect/>
          </a:stretch>
        </p:blipFill>
        <p:spPr>
          <a:xfrm>
            <a:off x="4680000" y="2520000"/>
            <a:ext cx="4320000" cy="3092400"/>
          </a:xfrm>
          <a:prstGeom prst="rect">
            <a:avLst/>
          </a:prstGeom>
        </p:spPr>
      </p:pic>
      <p:pic>
        <p:nvPicPr>
          <p:cNvPr id="4" name="Picture 9" descr="A screenshot of a computer&#10;&#10;Description automatically generated">
            <a:hlinkClick r:id="rId18" action="ppaction://hlinksldjump"/>
            <a:extLst>
              <a:ext uri="{FF2B5EF4-FFF2-40B4-BE49-F238E27FC236}">
                <a16:creationId xmlns:a16="http://schemas.microsoft.com/office/drawing/2014/main" id="{075C2746-2B05-6148-05FF-065CFD2AB09C}"/>
              </a:ext>
            </a:extLst>
          </p:cNvPr>
          <p:cNvPicPr>
            <a:picLocks noChangeAspect="1"/>
          </p:cNvPicPr>
          <p:nvPr/>
        </p:nvPicPr>
        <p:blipFill rotWithShape="1">
          <a:blip r:embed="rId8">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6" name="Picture 10" descr="A screenshot of a computer&#10;&#10;Description automatically generated">
            <a:hlinkClick r:id="rId18" action="ppaction://hlinksldjump"/>
            <a:extLst>
              <a:ext uri="{FF2B5EF4-FFF2-40B4-BE49-F238E27FC236}">
                <a16:creationId xmlns:a16="http://schemas.microsoft.com/office/drawing/2014/main" id="{8C795D5F-1950-E215-C8FE-446A58356B87}"/>
              </a:ext>
            </a:extLst>
          </p:cNvPr>
          <p:cNvPicPr>
            <a:picLocks noChangeAspect="1"/>
          </p:cNvPicPr>
          <p:nvPr/>
        </p:nvPicPr>
        <p:blipFill rotWithShape="1">
          <a:blip r:embed="rId8">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9" name="Picture 13" descr="A screenshot of a computer&#10;&#10;Description automatically generated">
            <a:hlinkClick r:id="rId18" action="ppaction://hlinksldjump"/>
            <a:extLst>
              <a:ext uri="{FF2B5EF4-FFF2-40B4-BE49-F238E27FC236}">
                <a16:creationId xmlns:a16="http://schemas.microsoft.com/office/drawing/2014/main" id="{33EC1146-9D92-9A12-BFA2-2EFD14321869}"/>
              </a:ext>
            </a:extLst>
          </p:cNvPr>
          <p:cNvPicPr>
            <a:picLocks noChangeAspect="1"/>
          </p:cNvPicPr>
          <p:nvPr/>
        </p:nvPicPr>
        <p:blipFill rotWithShape="1">
          <a:blip r:embed="rId8">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10" name="Picture 14" descr="A screenshot of a computer&#10;&#10;Description automatically generated">
            <a:hlinkClick r:id="rId18" action="ppaction://hlinksldjump"/>
            <a:extLst>
              <a:ext uri="{FF2B5EF4-FFF2-40B4-BE49-F238E27FC236}">
                <a16:creationId xmlns:a16="http://schemas.microsoft.com/office/drawing/2014/main" id="{760BDDAB-0CA6-2E10-5409-FDBBBE24F97D}"/>
              </a:ext>
            </a:extLst>
          </p:cNvPr>
          <p:cNvPicPr>
            <a:picLocks noChangeAspect="1"/>
          </p:cNvPicPr>
          <p:nvPr/>
        </p:nvPicPr>
        <p:blipFill rotWithShape="1">
          <a:blip r:embed="rId8">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1" name="Picture 18" descr="A sign with a person lying on a bed&#10;&#10;Description automatically generated">
            <a:hlinkClick r:id="rId18" action="ppaction://hlinksldjump"/>
            <a:extLst>
              <a:ext uri="{FF2B5EF4-FFF2-40B4-BE49-F238E27FC236}">
                <a16:creationId xmlns:a16="http://schemas.microsoft.com/office/drawing/2014/main" id="{06BB41D4-FCB6-3E8A-F124-D0CAE383A50B}"/>
              </a:ext>
            </a:extLst>
          </p:cNvPr>
          <p:cNvPicPr>
            <a:picLocks noChangeAspect="1"/>
          </p:cNvPicPr>
          <p:nvPr/>
        </p:nvPicPr>
        <p:blipFill rotWithShape="1">
          <a:blip r:embed="rId19">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2" name="Picture 19" descr="A white sign with a person lying on a bed&#10;&#10;Description automatically generated">
            <a:hlinkClick r:id="rId18" action="ppaction://hlinksldjump"/>
            <a:extLst>
              <a:ext uri="{FF2B5EF4-FFF2-40B4-BE49-F238E27FC236}">
                <a16:creationId xmlns:a16="http://schemas.microsoft.com/office/drawing/2014/main" id="{03E8D5F3-DDF7-958F-DC97-C0EF70EC4225}"/>
              </a:ext>
            </a:extLst>
          </p:cNvPr>
          <p:cNvPicPr>
            <a:picLocks noChangeAspect="1"/>
          </p:cNvPicPr>
          <p:nvPr/>
        </p:nvPicPr>
        <p:blipFill rotWithShape="1">
          <a:blip r:embed="rId20">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pic>
        <p:nvPicPr>
          <p:cNvPr id="16" name="Picture 16" descr="A screenshot of a computer&#10;&#10;Description automatically generated">
            <a:hlinkClick r:id="rId21" action="ppaction://hlinksldjump"/>
            <a:extLst>
              <a:ext uri="{FF2B5EF4-FFF2-40B4-BE49-F238E27FC236}">
                <a16:creationId xmlns:a16="http://schemas.microsoft.com/office/drawing/2014/main" id="{9CED35C4-F28B-9C45-DB01-BB1AC16ADE30}"/>
              </a:ext>
            </a:extLst>
          </p:cNvPr>
          <p:cNvPicPr>
            <a:picLocks noChangeAspect="1"/>
          </p:cNvPicPr>
          <p:nvPr/>
        </p:nvPicPr>
        <p:blipFill rotWithShape="1">
          <a:blip r:embed="rId8">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19" name="Picture 12" descr="A screenshot of a computer&#10;&#10;Description automatically generated">
            <a:hlinkClick r:id="rId22" action="ppaction://hlinksldjump"/>
            <a:extLst>
              <a:ext uri="{FF2B5EF4-FFF2-40B4-BE49-F238E27FC236}">
                <a16:creationId xmlns:a16="http://schemas.microsoft.com/office/drawing/2014/main" id="{B6F41207-2DE8-4EE0-6FCE-429B88FA8084}"/>
              </a:ext>
            </a:extLst>
          </p:cNvPr>
          <p:cNvPicPr>
            <a:picLocks noChangeAspect="1"/>
          </p:cNvPicPr>
          <p:nvPr/>
        </p:nvPicPr>
        <p:blipFill rotWithShape="1">
          <a:blip r:embed="rId8">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20" name="Picture 8" descr="A close-up of a radio&#10;&#10;Description automatically generated">
            <a:hlinkClick r:id="rId23" action="ppaction://hlinksldjump"/>
            <a:extLst>
              <a:ext uri="{FF2B5EF4-FFF2-40B4-BE49-F238E27FC236}">
                <a16:creationId xmlns:a16="http://schemas.microsoft.com/office/drawing/2014/main" id="{54E2E658-0172-744C-1394-1306C61992C3}"/>
              </a:ext>
            </a:extLst>
          </p:cNvPr>
          <p:cNvPicPr>
            <a:picLocks noChangeAspect="1"/>
          </p:cNvPicPr>
          <p:nvPr/>
        </p:nvPicPr>
        <p:blipFill rotWithShape="1">
          <a:blip r:embed="rId24">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21" name="Picture 31" descr="A clipboard with a magnifying glass and a graph&#10;&#10;Description automatically generated">
            <a:hlinkClick r:id="rId25" action="ppaction://hlinksldjump"/>
            <a:extLst>
              <a:ext uri="{FF2B5EF4-FFF2-40B4-BE49-F238E27FC236}">
                <a16:creationId xmlns:a16="http://schemas.microsoft.com/office/drawing/2014/main" id="{E7F1F4F6-912E-E2BE-D053-D945E9C1876D}"/>
              </a:ext>
            </a:extLst>
          </p:cNvPr>
          <p:cNvPicPr preferRelativeResize="0">
            <a:picLocks/>
          </p:cNvPicPr>
          <p:nvPr/>
        </p:nvPicPr>
        <p:blipFill rotWithShape="1">
          <a:blip r:embed="rId26">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22" name="Bildobjekt 55">
            <a:hlinkClick r:id="rId27" action="ppaction://hlinksldjump"/>
            <a:extLst>
              <a:ext uri="{FF2B5EF4-FFF2-40B4-BE49-F238E27FC236}">
                <a16:creationId xmlns:a16="http://schemas.microsoft.com/office/drawing/2014/main" id="{5F1D1AFB-AE82-2D28-A3A9-92106DFDBFDC}"/>
              </a:ext>
            </a:extLst>
          </p:cNvPr>
          <p:cNvPicPr preferRelativeResize="0">
            <a:picLocks/>
          </p:cNvPicPr>
          <p:nvPr/>
        </p:nvPicPr>
        <p:blipFill>
          <a:blip r:embed="rId28">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28" name="Bildobjekt 56">
            <a:hlinkClick r:id="rId18" action="ppaction://hlinksldjump"/>
            <a:extLst>
              <a:ext uri="{FF2B5EF4-FFF2-40B4-BE49-F238E27FC236}">
                <a16:creationId xmlns:a16="http://schemas.microsoft.com/office/drawing/2014/main" id="{CD21D8EA-E522-83D2-8B2B-D1EDF08F8702}"/>
              </a:ext>
            </a:extLst>
          </p:cNvPr>
          <p:cNvPicPr preferRelativeResize="0">
            <a:picLocks/>
          </p:cNvPicPr>
          <p:nvPr/>
        </p:nvPicPr>
        <p:blipFill>
          <a:blip r:embed="rId29">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sp>
        <p:nvSpPr>
          <p:cNvPr id="29" name="TextBox 20">
            <a:extLst>
              <a:ext uri="{FF2B5EF4-FFF2-40B4-BE49-F238E27FC236}">
                <a16:creationId xmlns:a16="http://schemas.microsoft.com/office/drawing/2014/main" id="{6CD46617-CAFA-39E5-12EF-E51A923D2612}"/>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spTree>
    <p:extLst>
      <p:ext uri="{BB962C8B-B14F-4D97-AF65-F5344CB8AC3E}">
        <p14:creationId xmlns:p14="http://schemas.microsoft.com/office/powerpoint/2010/main" val="3002393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9976"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5"/>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5"/>
                                        </p:tgtEl>
                                      </p:cBhvr>
                                    </p:cmd>
                                  </p:childTnLst>
                                </p:cTn>
                              </p:par>
                            </p:childTnLst>
                          </p:cTn>
                        </p:par>
                      </p:childTnLst>
                    </p:cTn>
                  </p:par>
                </p:childTnLst>
              </p:cTn>
              <p:nextCondLst>
                <p:cond evt="onClick" delay="0">
                  <p:tgtEl>
                    <p:spTgt spid="5"/>
                  </p:tgtEl>
                </p:cond>
              </p:nextCondLst>
            </p:seq>
            <p:video>
              <p:cMediaNode vol="80000">
                <p:cTn id="12" fill="hold" display="0">
                  <p:stCondLst>
                    <p:cond delay="indefinite"/>
                  </p:stCondLst>
                </p:cTn>
                <p:tgtEl>
                  <p:spTgt spid="5"/>
                </p:tgtEl>
              </p:cMediaNode>
            </p:vide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F4BF8-97CC-0710-7FD2-53FA10E090B5}"/>
            </a:ext>
          </a:extLst>
        </p:cNvPr>
        <p:cNvGrpSpPr/>
        <p:nvPr/>
      </p:nvGrpSpPr>
      <p:grpSpPr>
        <a:xfrm>
          <a:off x="0" y="0"/>
          <a:ext cx="0" cy="0"/>
          <a:chOff x="0" y="0"/>
          <a:chExt cx="0" cy="0"/>
        </a:xfrm>
      </p:grpSpPr>
      <p:sp>
        <p:nvSpPr>
          <p:cNvPr id="26" name="Rectangle 11">
            <a:extLst>
              <a:ext uri="{FF2B5EF4-FFF2-40B4-BE49-F238E27FC236}">
                <a16:creationId xmlns:a16="http://schemas.microsoft.com/office/drawing/2014/main" id="{F492A322-A6F7-E9AA-6ED1-2084471C1BAD}"/>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3" name="Picture 1" descr="A black and white rectangle with red squares&#10;&#10;Description automatically generated">
            <a:extLst>
              <a:ext uri="{FF2B5EF4-FFF2-40B4-BE49-F238E27FC236}">
                <a16:creationId xmlns:a16="http://schemas.microsoft.com/office/drawing/2014/main" id="{E63BAA5E-D7E3-8831-C50C-55B2335F11A5}"/>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24" name="Picture 6" descr="A black and white logo&#10;&#10;Description automatically generated">
            <a:extLst>
              <a:ext uri="{FF2B5EF4-FFF2-40B4-BE49-F238E27FC236}">
                <a16:creationId xmlns:a16="http://schemas.microsoft.com/office/drawing/2014/main" id="{44EF7531-AEA3-BFB9-9B7D-A3D2A97BF4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8" name="Picture 1" descr="A black and white rectangle with red squares&#10;&#10;Description automatically generated">
            <a:extLst>
              <a:ext uri="{FF2B5EF4-FFF2-40B4-BE49-F238E27FC236}">
                <a16:creationId xmlns:a16="http://schemas.microsoft.com/office/drawing/2014/main" id="{D23A28D7-7293-21C7-F355-0C09B79499D1}"/>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sp>
        <p:nvSpPr>
          <p:cNvPr id="27" name="Title 1">
            <a:extLst>
              <a:ext uri="{FF2B5EF4-FFF2-40B4-BE49-F238E27FC236}">
                <a16:creationId xmlns:a16="http://schemas.microsoft.com/office/drawing/2014/main" id="{F4AB530C-71A0-2BCE-F3AC-B650AF08DFA3}"/>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152F63"/>
                </a:solidFill>
                <a:latin typeface="Open Sans" pitchFamily="2" charset="0"/>
                <a:ea typeface="Open Sans" pitchFamily="2" charset="0"/>
                <a:cs typeface="Open Sans" pitchFamily="2" charset="0"/>
              </a:rPr>
              <a:t>e-FAST / </a:t>
            </a:r>
            <a:r>
              <a:rPr lang="en-US" sz="2600" b="1" dirty="0" err="1">
                <a:solidFill>
                  <a:srgbClr val="152F63"/>
                </a:solidFill>
                <a:latin typeface="Open Sans" pitchFamily="2" charset="0"/>
                <a:ea typeface="Open Sans" pitchFamily="2" charset="0"/>
                <a:cs typeface="Open Sans" pitchFamily="2" charset="0"/>
              </a:rPr>
              <a:t>Vänster</a:t>
            </a:r>
            <a:r>
              <a:rPr lang="en-US" sz="2600" b="1" dirty="0">
                <a:solidFill>
                  <a:srgbClr val="152F63"/>
                </a:solidFill>
                <a:latin typeface="Open Sans" pitchFamily="2" charset="0"/>
                <a:ea typeface="Open Sans" pitchFamily="2" charset="0"/>
                <a:cs typeface="Open Sans" pitchFamily="2" charset="0"/>
              </a:rPr>
              <a:t> Lunga / M-Mode</a:t>
            </a:r>
          </a:p>
        </p:txBody>
      </p:sp>
      <p:pic>
        <p:nvPicPr>
          <p:cNvPr id="2" name="Picture 16" descr="A screenshot of a computer&#10;&#10;Description automatically generated">
            <a:hlinkClick r:id="rId5" action="ppaction://hlinksldjump"/>
            <a:extLst>
              <a:ext uri="{FF2B5EF4-FFF2-40B4-BE49-F238E27FC236}">
                <a16:creationId xmlns:a16="http://schemas.microsoft.com/office/drawing/2014/main" id="{DA740067-CFD6-9537-40BF-90F7409DC0F2}"/>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6888113" y="201894"/>
            <a:ext cx="1280611" cy="1008000"/>
          </a:xfrm>
          <a:prstGeom prst="rect">
            <a:avLst/>
          </a:prstGeom>
        </p:spPr>
      </p:pic>
      <p:pic>
        <p:nvPicPr>
          <p:cNvPr id="17" name="Bildobjekt 16">
            <a:extLst>
              <a:ext uri="{FF2B5EF4-FFF2-40B4-BE49-F238E27FC236}">
                <a16:creationId xmlns:a16="http://schemas.microsoft.com/office/drawing/2014/main" id="{404E6017-298B-88CC-E362-D4FE1BDC0F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8212" y="1748261"/>
            <a:ext cx="7129432" cy="4752955"/>
          </a:xfrm>
          <a:prstGeom prst="rect">
            <a:avLst/>
          </a:prstGeom>
        </p:spPr>
      </p:pic>
      <p:pic>
        <p:nvPicPr>
          <p:cNvPr id="7" name="Bildobjekt 6">
            <a:extLst>
              <a:ext uri="{FF2B5EF4-FFF2-40B4-BE49-F238E27FC236}">
                <a16:creationId xmlns:a16="http://schemas.microsoft.com/office/drawing/2014/main" id="{B62E8DCA-DE4D-4E72-FBF0-5A6E172C4B7F}"/>
              </a:ext>
            </a:extLst>
          </p:cNvPr>
          <p:cNvPicPr>
            <a:picLocks noChangeAspect="1"/>
          </p:cNvPicPr>
          <p:nvPr/>
        </p:nvPicPr>
        <p:blipFill>
          <a:blip r:embed="rId8">
            <a:extLst>
              <a:ext uri="{28A0092B-C50C-407E-A947-70E740481C1C}">
                <a14:useLocalDpi xmlns:a14="http://schemas.microsoft.com/office/drawing/2010/main" val="0"/>
              </a:ext>
            </a:extLst>
          </a:blip>
          <a:srcRect l="29171" t="7489" r="21447" b="6367"/>
          <a:stretch>
            <a:fillRect/>
          </a:stretch>
        </p:blipFill>
        <p:spPr>
          <a:xfrm rot="14517734">
            <a:off x="2756050" y="2218933"/>
            <a:ext cx="930001" cy="1622343"/>
          </a:xfrm>
          <a:prstGeom prst="rect">
            <a:avLst/>
          </a:prstGeom>
        </p:spPr>
      </p:pic>
      <p:pic>
        <p:nvPicPr>
          <p:cNvPr id="3" name="Bildobjekt 2">
            <a:hlinkClick r:id="rId9" action="ppaction://hlinksldjump"/>
            <a:extLst>
              <a:ext uri="{FF2B5EF4-FFF2-40B4-BE49-F238E27FC236}">
                <a16:creationId xmlns:a16="http://schemas.microsoft.com/office/drawing/2014/main" id="{6CFFB238-7178-7C59-FEC8-FBCE61AA3016}"/>
              </a:ext>
            </a:extLst>
          </p:cNvPr>
          <p:cNvPicPr>
            <a:picLocks noChangeAspect="1"/>
          </p:cNvPicPr>
          <p:nvPr/>
        </p:nvPicPr>
        <p:blipFill>
          <a:blip r:embed="rId10">
            <a:extLst>
              <a:ext uri="{28A0092B-C50C-407E-A947-70E740481C1C}">
                <a14:useLocalDpi xmlns:a14="http://schemas.microsoft.com/office/drawing/2010/main" val="0"/>
              </a:ext>
            </a:extLst>
          </a:blip>
          <a:srcRect l="19460" r="33108" b="31316"/>
          <a:stretch>
            <a:fillRect/>
          </a:stretch>
        </p:blipFill>
        <p:spPr>
          <a:xfrm rot="13614653" flipH="1">
            <a:off x="879196" y="2628593"/>
            <a:ext cx="1122208" cy="1083328"/>
          </a:xfrm>
          <a:prstGeom prst="rect">
            <a:avLst/>
          </a:prstGeom>
        </p:spPr>
      </p:pic>
      <p:pic>
        <p:nvPicPr>
          <p:cNvPr id="25" name="Bildobjekt 24">
            <a:hlinkClick r:id="rId11" action="ppaction://hlinksldjump"/>
            <a:extLst>
              <a:ext uri="{FF2B5EF4-FFF2-40B4-BE49-F238E27FC236}">
                <a16:creationId xmlns:a16="http://schemas.microsoft.com/office/drawing/2014/main" id="{613A9F52-4D22-B451-3787-8518CF645A26}"/>
              </a:ext>
            </a:extLst>
          </p:cNvPr>
          <p:cNvPicPr>
            <a:picLocks noChangeAspect="1"/>
          </p:cNvPicPr>
          <p:nvPr/>
        </p:nvPicPr>
        <p:blipFill>
          <a:blip r:embed="rId10">
            <a:extLst>
              <a:ext uri="{28A0092B-C50C-407E-A947-70E740481C1C}">
                <a14:useLocalDpi xmlns:a14="http://schemas.microsoft.com/office/drawing/2010/main" val="0"/>
              </a:ext>
            </a:extLst>
          </a:blip>
          <a:srcRect l="19839" r="33482" b="29323"/>
          <a:stretch>
            <a:fillRect/>
          </a:stretch>
        </p:blipFill>
        <p:spPr>
          <a:xfrm rot="14679439">
            <a:off x="1674148" y="3666453"/>
            <a:ext cx="1104361" cy="1114768"/>
          </a:xfrm>
          <a:prstGeom prst="rect">
            <a:avLst/>
          </a:prstGeom>
        </p:spPr>
      </p:pic>
      <p:pic>
        <p:nvPicPr>
          <p:cNvPr id="31" name="Bildobjekt 30">
            <a:hlinkClick r:id="rId12" action="ppaction://hlinksldjump"/>
            <a:extLst>
              <a:ext uri="{FF2B5EF4-FFF2-40B4-BE49-F238E27FC236}">
                <a16:creationId xmlns:a16="http://schemas.microsoft.com/office/drawing/2014/main" id="{A8451860-86D7-8368-FE0D-6ABDA5C12CF1}"/>
              </a:ext>
            </a:extLst>
          </p:cNvPr>
          <p:cNvPicPr>
            <a:picLocks noChangeAspect="1"/>
          </p:cNvPicPr>
          <p:nvPr/>
        </p:nvPicPr>
        <p:blipFill>
          <a:blip r:embed="rId10">
            <a:extLst>
              <a:ext uri="{28A0092B-C50C-407E-A947-70E740481C1C}">
                <a14:useLocalDpi xmlns:a14="http://schemas.microsoft.com/office/drawing/2010/main" val="0"/>
              </a:ext>
            </a:extLst>
          </a:blip>
          <a:srcRect l="19460" r="33108" b="31316"/>
          <a:stretch>
            <a:fillRect/>
          </a:stretch>
        </p:blipFill>
        <p:spPr>
          <a:xfrm rot="11464644" flipH="1">
            <a:off x="480063" y="4183959"/>
            <a:ext cx="1122208" cy="1083328"/>
          </a:xfrm>
          <a:prstGeom prst="rect">
            <a:avLst/>
          </a:prstGeom>
        </p:spPr>
      </p:pic>
      <p:pic>
        <p:nvPicPr>
          <p:cNvPr id="34" name="Bildobjekt 33">
            <a:hlinkClick r:id="rId13" action="ppaction://hlinksldjump"/>
            <a:extLst>
              <a:ext uri="{FF2B5EF4-FFF2-40B4-BE49-F238E27FC236}">
                <a16:creationId xmlns:a16="http://schemas.microsoft.com/office/drawing/2014/main" id="{7D9248A1-614A-B26C-54E2-1A474F1EEC5D}"/>
              </a:ext>
            </a:extLst>
          </p:cNvPr>
          <p:cNvPicPr>
            <a:picLocks noChangeAspect="1"/>
          </p:cNvPicPr>
          <p:nvPr/>
        </p:nvPicPr>
        <p:blipFill>
          <a:blip r:embed="rId10">
            <a:extLst>
              <a:ext uri="{28A0092B-C50C-407E-A947-70E740481C1C}">
                <a14:useLocalDpi xmlns:a14="http://schemas.microsoft.com/office/drawing/2010/main" val="0"/>
              </a:ext>
            </a:extLst>
          </a:blip>
          <a:srcRect l="18677" r="33764" b="35231"/>
          <a:stretch>
            <a:fillRect/>
          </a:stretch>
        </p:blipFill>
        <p:spPr>
          <a:xfrm rot="9526626">
            <a:off x="3025028" y="4329999"/>
            <a:ext cx="1125190" cy="1021580"/>
          </a:xfrm>
          <a:prstGeom prst="rect">
            <a:avLst/>
          </a:prstGeom>
        </p:spPr>
      </p:pic>
      <p:pic>
        <p:nvPicPr>
          <p:cNvPr id="37" name="Bildobjekt 36">
            <a:hlinkClick r:id="rId14" action="ppaction://hlinksldjump"/>
            <a:extLst>
              <a:ext uri="{FF2B5EF4-FFF2-40B4-BE49-F238E27FC236}">
                <a16:creationId xmlns:a16="http://schemas.microsoft.com/office/drawing/2014/main" id="{6279198F-763D-7EAD-E0F8-358ABC621632}"/>
              </a:ext>
            </a:extLst>
          </p:cNvPr>
          <p:cNvPicPr>
            <a:picLocks noChangeAspect="1"/>
          </p:cNvPicPr>
          <p:nvPr/>
        </p:nvPicPr>
        <p:blipFill>
          <a:blip r:embed="rId10">
            <a:extLst>
              <a:ext uri="{28A0092B-C50C-407E-A947-70E740481C1C}">
                <a14:useLocalDpi xmlns:a14="http://schemas.microsoft.com/office/drawing/2010/main" val="0"/>
              </a:ext>
            </a:extLst>
          </a:blip>
          <a:srcRect l="19460" r="33108" b="31316"/>
          <a:stretch>
            <a:fillRect/>
          </a:stretch>
        </p:blipFill>
        <p:spPr>
          <a:xfrm rot="246387" flipH="1">
            <a:off x="2009320" y="4878086"/>
            <a:ext cx="1122208" cy="1083328"/>
          </a:xfrm>
          <a:prstGeom prst="rect">
            <a:avLst/>
          </a:prstGeom>
        </p:spPr>
      </p:pic>
      <p:pic>
        <p:nvPicPr>
          <p:cNvPr id="4" name="Content Placeholder 3">
            <a:extLst>
              <a:ext uri="{FF2B5EF4-FFF2-40B4-BE49-F238E27FC236}">
                <a16:creationId xmlns:a16="http://schemas.microsoft.com/office/drawing/2014/main" id="{6BAC966D-49B2-727B-4B8E-F41236A8F566}"/>
              </a:ext>
            </a:extLst>
          </p:cNvPr>
          <p:cNvPicPr>
            <a:picLocks noGrp="1"/>
          </p:cNvPicPr>
          <p:nvPr>
            <p:ph idx="1"/>
          </p:nvPr>
        </p:nvPicPr>
        <p:blipFill rotWithShape="1">
          <a:blip r:embed="rId15">
            <a:extLst>
              <a:ext uri="{28A0092B-C50C-407E-A947-70E740481C1C}">
                <a14:useLocalDpi xmlns:a14="http://schemas.microsoft.com/office/drawing/2010/main" val="0"/>
              </a:ext>
            </a:extLst>
          </a:blip>
          <a:srcRect l="15677" t="18559" r="44113" b="10521"/>
          <a:stretch/>
        </p:blipFill>
        <p:spPr>
          <a:xfrm>
            <a:off x="4680000" y="2520000"/>
            <a:ext cx="4320000" cy="3092400"/>
          </a:xfrm>
        </p:spPr>
      </p:pic>
      <p:pic>
        <p:nvPicPr>
          <p:cNvPr id="6" name="Picture 9" descr="A screenshot of a computer&#10;&#10;Description automatically generated">
            <a:hlinkClick r:id="rId16" action="ppaction://hlinksldjump"/>
            <a:extLst>
              <a:ext uri="{FF2B5EF4-FFF2-40B4-BE49-F238E27FC236}">
                <a16:creationId xmlns:a16="http://schemas.microsoft.com/office/drawing/2014/main" id="{1D136A7A-04FC-02A7-0948-8B6DA8CF7661}"/>
              </a:ext>
            </a:extLst>
          </p:cNvPr>
          <p:cNvPicPr>
            <a:picLocks noChangeAspect="1"/>
          </p:cNvPicPr>
          <p:nvPr/>
        </p:nvPicPr>
        <p:blipFill rotWithShape="1">
          <a:blip r:embed="rId6">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9" name="Picture 10" descr="A screenshot of a computer&#10;&#10;Description automatically generated">
            <a:hlinkClick r:id="rId16" action="ppaction://hlinksldjump"/>
            <a:extLst>
              <a:ext uri="{FF2B5EF4-FFF2-40B4-BE49-F238E27FC236}">
                <a16:creationId xmlns:a16="http://schemas.microsoft.com/office/drawing/2014/main" id="{6B1D0999-24CC-A74B-1649-B686DE9365AC}"/>
              </a:ext>
            </a:extLst>
          </p:cNvPr>
          <p:cNvPicPr>
            <a:picLocks noChangeAspect="1"/>
          </p:cNvPicPr>
          <p:nvPr/>
        </p:nvPicPr>
        <p:blipFill rotWithShape="1">
          <a:blip r:embed="rId6">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10" name="Picture 13" descr="A screenshot of a computer&#10;&#10;Description automatically generated">
            <a:hlinkClick r:id="rId16" action="ppaction://hlinksldjump"/>
            <a:extLst>
              <a:ext uri="{FF2B5EF4-FFF2-40B4-BE49-F238E27FC236}">
                <a16:creationId xmlns:a16="http://schemas.microsoft.com/office/drawing/2014/main" id="{0B504DFF-440B-D65B-33AF-BD516F466525}"/>
              </a:ext>
            </a:extLst>
          </p:cNvPr>
          <p:cNvPicPr>
            <a:picLocks noChangeAspect="1"/>
          </p:cNvPicPr>
          <p:nvPr/>
        </p:nvPicPr>
        <p:blipFill rotWithShape="1">
          <a:blip r:embed="rId6">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11" name="Picture 14" descr="A screenshot of a computer&#10;&#10;Description automatically generated">
            <a:hlinkClick r:id="rId16" action="ppaction://hlinksldjump"/>
            <a:extLst>
              <a:ext uri="{FF2B5EF4-FFF2-40B4-BE49-F238E27FC236}">
                <a16:creationId xmlns:a16="http://schemas.microsoft.com/office/drawing/2014/main" id="{D50B281E-E6DA-6A13-3170-042AF4F7E84F}"/>
              </a:ext>
            </a:extLst>
          </p:cNvPr>
          <p:cNvPicPr>
            <a:picLocks noChangeAspect="1"/>
          </p:cNvPicPr>
          <p:nvPr/>
        </p:nvPicPr>
        <p:blipFill rotWithShape="1">
          <a:blip r:embed="rId6">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2" name="Picture 18" descr="A sign with a person lying on a bed&#10;&#10;Description automatically generated">
            <a:hlinkClick r:id="rId16" action="ppaction://hlinksldjump"/>
            <a:extLst>
              <a:ext uri="{FF2B5EF4-FFF2-40B4-BE49-F238E27FC236}">
                <a16:creationId xmlns:a16="http://schemas.microsoft.com/office/drawing/2014/main" id="{FD5216CD-0B0D-282D-4BDE-55C5A22A1EBD}"/>
              </a:ext>
            </a:extLst>
          </p:cNvPr>
          <p:cNvPicPr>
            <a:picLocks noChangeAspect="1"/>
          </p:cNvPicPr>
          <p:nvPr/>
        </p:nvPicPr>
        <p:blipFill rotWithShape="1">
          <a:blip r:embed="rId17">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3" name="Picture 19" descr="A white sign with a person lying on a bed&#10;&#10;Description automatically generated">
            <a:hlinkClick r:id="rId16" action="ppaction://hlinksldjump"/>
            <a:extLst>
              <a:ext uri="{FF2B5EF4-FFF2-40B4-BE49-F238E27FC236}">
                <a16:creationId xmlns:a16="http://schemas.microsoft.com/office/drawing/2014/main" id="{6A5847A3-F4C7-EF37-079B-5C93D3CA705D}"/>
              </a:ext>
            </a:extLst>
          </p:cNvPr>
          <p:cNvPicPr>
            <a:picLocks noChangeAspect="1"/>
          </p:cNvPicPr>
          <p:nvPr/>
        </p:nvPicPr>
        <p:blipFill rotWithShape="1">
          <a:blip r:embed="rId18">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pic>
        <p:nvPicPr>
          <p:cNvPr id="19" name="Picture 16" descr="A screenshot of a computer&#10;&#10;Description automatically generated">
            <a:hlinkClick r:id="rId19" action="ppaction://hlinksldjump"/>
            <a:extLst>
              <a:ext uri="{FF2B5EF4-FFF2-40B4-BE49-F238E27FC236}">
                <a16:creationId xmlns:a16="http://schemas.microsoft.com/office/drawing/2014/main" id="{10301E04-9B4C-66BC-C1B5-D76675FFB087}"/>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21" name="Picture 12" descr="A screenshot of a computer&#10;&#10;Description automatically generated">
            <a:hlinkClick r:id="rId20" action="ppaction://hlinksldjump"/>
            <a:extLst>
              <a:ext uri="{FF2B5EF4-FFF2-40B4-BE49-F238E27FC236}">
                <a16:creationId xmlns:a16="http://schemas.microsoft.com/office/drawing/2014/main" id="{ACEC5E79-7509-5860-AE4F-A703B9A03DDF}"/>
              </a:ext>
            </a:extLst>
          </p:cNvPr>
          <p:cNvPicPr>
            <a:picLocks noChangeAspect="1"/>
          </p:cNvPicPr>
          <p:nvPr/>
        </p:nvPicPr>
        <p:blipFill rotWithShape="1">
          <a:blip r:embed="rId6">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18" name="Picture 8" descr="A close-up of a radio&#10;&#10;Description automatically generated">
            <a:hlinkClick r:id="rId21" action="ppaction://hlinksldjump"/>
            <a:extLst>
              <a:ext uri="{FF2B5EF4-FFF2-40B4-BE49-F238E27FC236}">
                <a16:creationId xmlns:a16="http://schemas.microsoft.com/office/drawing/2014/main" id="{1FFA3D75-6E3E-B30F-ACA2-819DCFD6A05B}"/>
              </a:ext>
            </a:extLst>
          </p:cNvPr>
          <p:cNvPicPr>
            <a:picLocks noChangeAspect="1"/>
          </p:cNvPicPr>
          <p:nvPr/>
        </p:nvPicPr>
        <p:blipFill rotWithShape="1">
          <a:blip r:embed="rId22">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22" name="Picture 31" descr="A clipboard with a magnifying glass and a graph&#10;&#10;Description automatically generated">
            <a:hlinkClick r:id="rId23" action="ppaction://hlinksldjump"/>
            <a:extLst>
              <a:ext uri="{FF2B5EF4-FFF2-40B4-BE49-F238E27FC236}">
                <a16:creationId xmlns:a16="http://schemas.microsoft.com/office/drawing/2014/main" id="{DE51D558-4144-4E7E-F606-F8920A3D46C3}"/>
              </a:ext>
            </a:extLst>
          </p:cNvPr>
          <p:cNvPicPr preferRelativeResize="0">
            <a:picLocks/>
          </p:cNvPicPr>
          <p:nvPr/>
        </p:nvPicPr>
        <p:blipFill rotWithShape="1">
          <a:blip r:embed="rId24">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28" name="Bildobjekt 55">
            <a:hlinkClick r:id="rId25" action="ppaction://hlinksldjump"/>
            <a:extLst>
              <a:ext uri="{FF2B5EF4-FFF2-40B4-BE49-F238E27FC236}">
                <a16:creationId xmlns:a16="http://schemas.microsoft.com/office/drawing/2014/main" id="{882470F5-5B19-F8D3-F8EA-BD07D034D0AF}"/>
              </a:ext>
            </a:extLst>
          </p:cNvPr>
          <p:cNvPicPr preferRelativeResize="0">
            <a:picLocks/>
          </p:cNvPicPr>
          <p:nvPr/>
        </p:nvPicPr>
        <p:blipFill>
          <a:blip r:embed="rId26">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29" name="Bildobjekt 56">
            <a:hlinkClick r:id="rId16" action="ppaction://hlinksldjump"/>
            <a:extLst>
              <a:ext uri="{FF2B5EF4-FFF2-40B4-BE49-F238E27FC236}">
                <a16:creationId xmlns:a16="http://schemas.microsoft.com/office/drawing/2014/main" id="{68E799D7-0C65-51E3-284F-1B528EB271B4}"/>
              </a:ext>
            </a:extLst>
          </p:cNvPr>
          <p:cNvPicPr preferRelativeResize="0">
            <a:picLocks/>
          </p:cNvPicPr>
          <p:nvPr/>
        </p:nvPicPr>
        <p:blipFill>
          <a:blip r:embed="rId27">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sp>
        <p:nvSpPr>
          <p:cNvPr id="30" name="TextBox 20">
            <a:extLst>
              <a:ext uri="{FF2B5EF4-FFF2-40B4-BE49-F238E27FC236}">
                <a16:creationId xmlns:a16="http://schemas.microsoft.com/office/drawing/2014/main" id="{B648CC95-990D-49BE-E713-779B52D129E6}"/>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spTree>
    <p:extLst>
      <p:ext uri="{BB962C8B-B14F-4D97-AF65-F5344CB8AC3E}">
        <p14:creationId xmlns:p14="http://schemas.microsoft.com/office/powerpoint/2010/main" val="264915895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282FD-8A3F-6B45-5712-EC344945D66F}"/>
            </a:ext>
          </a:extLst>
        </p:cNvPr>
        <p:cNvGrpSpPr/>
        <p:nvPr/>
      </p:nvGrpSpPr>
      <p:grpSpPr>
        <a:xfrm>
          <a:off x="0" y="0"/>
          <a:ext cx="0" cy="0"/>
          <a:chOff x="0" y="0"/>
          <a:chExt cx="0" cy="0"/>
        </a:xfrm>
      </p:grpSpPr>
      <p:sp>
        <p:nvSpPr>
          <p:cNvPr id="26" name="Rectangle 11">
            <a:extLst>
              <a:ext uri="{FF2B5EF4-FFF2-40B4-BE49-F238E27FC236}">
                <a16:creationId xmlns:a16="http://schemas.microsoft.com/office/drawing/2014/main" id="{711A0ED8-92AF-8DBB-D19C-B34C6D3E187C}"/>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3" name="Picture 1" descr="A black and white rectangle with red squares&#10;&#10;Description automatically generated">
            <a:extLst>
              <a:ext uri="{FF2B5EF4-FFF2-40B4-BE49-F238E27FC236}">
                <a16:creationId xmlns:a16="http://schemas.microsoft.com/office/drawing/2014/main" id="{076C4AA3-E847-3BC3-CC8F-E0CF4ACD9DEC}"/>
              </a:ext>
            </a:extLst>
          </p:cNvPr>
          <p:cNvPicPr>
            <a:picLocks noChangeAspect="1"/>
          </p:cNvPicPr>
          <p:nvPr/>
        </p:nvPicPr>
        <p:blipFill rotWithShape="1">
          <a:blip r:embed="rId5"/>
          <a:srcRect r="11257" b="86053"/>
          <a:stretch/>
        </p:blipFill>
        <p:spPr>
          <a:xfrm>
            <a:off x="0" y="0"/>
            <a:ext cx="12192000" cy="1391477"/>
          </a:xfrm>
          <a:prstGeom prst="rect">
            <a:avLst/>
          </a:prstGeom>
        </p:spPr>
      </p:pic>
      <p:pic>
        <p:nvPicPr>
          <p:cNvPr id="24" name="Picture 6" descr="A black and white logo&#10;&#10;Description automatically generated">
            <a:extLst>
              <a:ext uri="{FF2B5EF4-FFF2-40B4-BE49-F238E27FC236}">
                <a16:creationId xmlns:a16="http://schemas.microsoft.com/office/drawing/2014/main" id="{DA5525F2-40F8-7F4E-EF26-8AB76F2EE1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8" name="Picture 1" descr="A black and white rectangle with red squares&#10;&#10;Description automatically generated">
            <a:extLst>
              <a:ext uri="{FF2B5EF4-FFF2-40B4-BE49-F238E27FC236}">
                <a16:creationId xmlns:a16="http://schemas.microsoft.com/office/drawing/2014/main" id="{F6194408-1CA1-4CDF-F514-0D4D0B3E5E7D}"/>
              </a:ext>
            </a:extLst>
          </p:cNvPr>
          <p:cNvPicPr>
            <a:picLocks noChangeAspect="1"/>
          </p:cNvPicPr>
          <p:nvPr/>
        </p:nvPicPr>
        <p:blipFill rotWithShape="1">
          <a:blip r:embed="rId5"/>
          <a:srcRect r="38713" b="86053"/>
          <a:stretch>
            <a:fillRect/>
          </a:stretch>
        </p:blipFill>
        <p:spPr>
          <a:xfrm>
            <a:off x="10249930" y="1385323"/>
            <a:ext cx="1942070" cy="5472677"/>
          </a:xfrm>
          <a:prstGeom prst="rect">
            <a:avLst/>
          </a:prstGeom>
        </p:spPr>
      </p:pic>
      <p:sp>
        <p:nvSpPr>
          <p:cNvPr id="27" name="Title 1">
            <a:extLst>
              <a:ext uri="{FF2B5EF4-FFF2-40B4-BE49-F238E27FC236}">
                <a16:creationId xmlns:a16="http://schemas.microsoft.com/office/drawing/2014/main" id="{73C0BE1D-D2F8-7326-3C74-D6EC6977D8E3}"/>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152F63"/>
                </a:solidFill>
                <a:latin typeface="Open Sans" pitchFamily="2" charset="0"/>
                <a:ea typeface="Open Sans" pitchFamily="2" charset="0"/>
                <a:cs typeface="Open Sans" pitchFamily="2" charset="0"/>
              </a:rPr>
              <a:t>e-FAST / Höger Lunga</a:t>
            </a:r>
          </a:p>
        </p:txBody>
      </p:sp>
      <p:pic>
        <p:nvPicPr>
          <p:cNvPr id="2" name="Picture 16" descr="A screenshot of a computer&#10;&#10;Description automatically generated">
            <a:hlinkClick r:id="rId7" action="ppaction://hlinksldjump"/>
            <a:extLst>
              <a:ext uri="{FF2B5EF4-FFF2-40B4-BE49-F238E27FC236}">
                <a16:creationId xmlns:a16="http://schemas.microsoft.com/office/drawing/2014/main" id="{6D340D52-5B8A-5648-5E68-A5E54EA7928F}"/>
              </a:ext>
            </a:extLst>
          </p:cNvPr>
          <p:cNvPicPr>
            <a:picLocks noChangeAspect="1"/>
          </p:cNvPicPr>
          <p:nvPr/>
        </p:nvPicPr>
        <p:blipFill rotWithShape="1">
          <a:blip r:embed="rId8">
            <a:extLst>
              <a:ext uri="{28A0092B-C50C-407E-A947-70E740481C1C}">
                <a14:useLocalDpi xmlns:a14="http://schemas.microsoft.com/office/drawing/2010/main" val="0"/>
              </a:ext>
            </a:extLst>
          </a:blip>
          <a:srcRect l="23252" t="54948" r="64712" b="30842"/>
          <a:stretch/>
        </p:blipFill>
        <p:spPr>
          <a:xfrm>
            <a:off x="6888113" y="201894"/>
            <a:ext cx="1280611" cy="1008000"/>
          </a:xfrm>
          <a:prstGeom prst="rect">
            <a:avLst/>
          </a:prstGeom>
        </p:spPr>
      </p:pic>
      <p:pic>
        <p:nvPicPr>
          <p:cNvPr id="17" name="Bildobjekt 16">
            <a:extLst>
              <a:ext uri="{FF2B5EF4-FFF2-40B4-BE49-F238E27FC236}">
                <a16:creationId xmlns:a16="http://schemas.microsoft.com/office/drawing/2014/main" id="{F97A6899-E9BA-077D-8288-334D7761D97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78212" y="1748261"/>
            <a:ext cx="7129432" cy="4752955"/>
          </a:xfrm>
          <a:prstGeom prst="rect">
            <a:avLst/>
          </a:prstGeom>
        </p:spPr>
      </p:pic>
      <p:pic>
        <p:nvPicPr>
          <p:cNvPr id="33" name="Bildobjekt 32">
            <a:extLst>
              <a:ext uri="{FF2B5EF4-FFF2-40B4-BE49-F238E27FC236}">
                <a16:creationId xmlns:a16="http://schemas.microsoft.com/office/drawing/2014/main" id="{812D1DA7-DED2-1F1C-99D0-F8D4FC2F60AD}"/>
              </a:ext>
            </a:extLst>
          </p:cNvPr>
          <p:cNvPicPr>
            <a:picLocks noChangeAspect="1"/>
          </p:cNvPicPr>
          <p:nvPr/>
        </p:nvPicPr>
        <p:blipFill>
          <a:blip r:embed="rId10">
            <a:extLst>
              <a:ext uri="{28A0092B-C50C-407E-A947-70E740481C1C}">
                <a14:useLocalDpi xmlns:a14="http://schemas.microsoft.com/office/drawing/2010/main" val="0"/>
              </a:ext>
            </a:extLst>
          </a:blip>
          <a:srcRect l="19460" r="33108" b="31316"/>
          <a:stretch>
            <a:fillRect/>
          </a:stretch>
        </p:blipFill>
        <p:spPr>
          <a:xfrm rot="11464644" flipH="1">
            <a:off x="480063" y="4183959"/>
            <a:ext cx="1122208" cy="1083328"/>
          </a:xfrm>
          <a:prstGeom prst="rect">
            <a:avLst/>
          </a:prstGeom>
        </p:spPr>
      </p:pic>
      <p:pic>
        <p:nvPicPr>
          <p:cNvPr id="3" name="Bildobjekt 2">
            <a:extLst>
              <a:ext uri="{FF2B5EF4-FFF2-40B4-BE49-F238E27FC236}">
                <a16:creationId xmlns:a16="http://schemas.microsoft.com/office/drawing/2014/main" id="{DC93C1CC-474A-5341-404C-75BA76C57169}"/>
              </a:ext>
            </a:extLst>
          </p:cNvPr>
          <p:cNvPicPr>
            <a:picLocks noChangeAspect="1"/>
          </p:cNvPicPr>
          <p:nvPr/>
        </p:nvPicPr>
        <p:blipFill>
          <a:blip r:embed="rId11">
            <a:extLst>
              <a:ext uri="{28A0092B-C50C-407E-A947-70E740481C1C}">
                <a14:useLocalDpi xmlns:a14="http://schemas.microsoft.com/office/drawing/2010/main" val="0"/>
              </a:ext>
            </a:extLst>
          </a:blip>
          <a:srcRect l="29171" t="7489" r="21447" b="6367"/>
          <a:stretch>
            <a:fillRect/>
          </a:stretch>
        </p:blipFill>
        <p:spPr>
          <a:xfrm rot="7082266" flipH="1">
            <a:off x="838926" y="2183339"/>
            <a:ext cx="930001" cy="1622343"/>
          </a:xfrm>
          <a:prstGeom prst="rect">
            <a:avLst/>
          </a:prstGeom>
        </p:spPr>
      </p:pic>
      <p:pic>
        <p:nvPicPr>
          <p:cNvPr id="7" name="Lung sliding Bmode.mpg">
            <a:hlinkClick r:id="" action="ppaction://media"/>
            <a:hlinkHover r:id="" action="ppaction://ole?verb=0"/>
            <a:extLst>
              <a:ext uri="{FF2B5EF4-FFF2-40B4-BE49-F238E27FC236}">
                <a16:creationId xmlns:a16="http://schemas.microsoft.com/office/drawing/2014/main" id="{6129F954-1038-AB97-0787-4F9A7B119780}"/>
              </a:ext>
            </a:extLst>
          </p:cNvPr>
          <p:cNvPicPr>
            <a:picLocks/>
          </p:cNvPicPr>
          <p:nvPr>
            <a:videoFile r:link="rId2"/>
            <p:extLst>
              <p:ext uri="{DAA4B4D4-6D71-4841-9C94-3DE7FCFB9230}">
                <p14:media xmlns:p14="http://schemas.microsoft.com/office/powerpoint/2010/main" r:embed="rId1"/>
              </p:ext>
            </p:extLst>
          </p:nvPr>
        </p:nvPicPr>
        <p:blipFill>
          <a:blip r:embed="rId12"/>
          <a:srcRect t="13336" b="13336"/>
          <a:stretch>
            <a:fillRect/>
          </a:stretch>
        </p:blipFill>
        <p:spPr>
          <a:xfrm>
            <a:off x="4680000" y="2520000"/>
            <a:ext cx="4320000" cy="3092400"/>
          </a:xfrm>
          <a:prstGeom prst="rect">
            <a:avLst/>
          </a:prstGeom>
        </p:spPr>
      </p:pic>
      <p:sp>
        <p:nvSpPr>
          <p:cNvPr id="12" name="Rektangel 11">
            <a:extLst>
              <a:ext uri="{FF2B5EF4-FFF2-40B4-BE49-F238E27FC236}">
                <a16:creationId xmlns:a16="http://schemas.microsoft.com/office/drawing/2014/main" id="{76C12A25-7D0C-9A33-C310-73C15804E589}"/>
              </a:ext>
            </a:extLst>
          </p:cNvPr>
          <p:cNvSpPr/>
          <p:nvPr/>
        </p:nvSpPr>
        <p:spPr>
          <a:xfrm>
            <a:off x="4679999" y="1776650"/>
            <a:ext cx="1171221" cy="62740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M-Mode</a:t>
            </a:r>
            <a:endParaRPr lang="en-US" sz="20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18" name="Bildobjekt 17">
            <a:hlinkClick r:id="rId13" action="ppaction://hlinksldjump"/>
            <a:extLst>
              <a:ext uri="{FF2B5EF4-FFF2-40B4-BE49-F238E27FC236}">
                <a16:creationId xmlns:a16="http://schemas.microsoft.com/office/drawing/2014/main" id="{A5BB88E9-110F-5CC2-D435-DC659D6E3B85}"/>
              </a:ext>
            </a:extLst>
          </p:cNvPr>
          <p:cNvPicPr>
            <a:picLocks noChangeAspect="1"/>
          </p:cNvPicPr>
          <p:nvPr/>
        </p:nvPicPr>
        <p:blipFill>
          <a:blip r:embed="rId10">
            <a:extLst>
              <a:ext uri="{28A0092B-C50C-407E-A947-70E740481C1C}">
                <a14:useLocalDpi xmlns:a14="http://schemas.microsoft.com/office/drawing/2010/main" val="0"/>
              </a:ext>
            </a:extLst>
          </a:blip>
          <a:srcRect l="18677" r="33764" b="35231"/>
          <a:stretch>
            <a:fillRect/>
          </a:stretch>
        </p:blipFill>
        <p:spPr>
          <a:xfrm rot="8106497">
            <a:off x="2603338" y="2631359"/>
            <a:ext cx="1125191" cy="1021580"/>
          </a:xfrm>
          <a:prstGeom prst="rect">
            <a:avLst/>
          </a:prstGeom>
        </p:spPr>
      </p:pic>
      <p:pic>
        <p:nvPicPr>
          <p:cNvPr id="25" name="Bildobjekt 24">
            <a:hlinkClick r:id="rId14" action="ppaction://hlinksldjump"/>
            <a:extLst>
              <a:ext uri="{FF2B5EF4-FFF2-40B4-BE49-F238E27FC236}">
                <a16:creationId xmlns:a16="http://schemas.microsoft.com/office/drawing/2014/main" id="{0EE53D1F-743E-F10E-5877-EDAB4018D1FA}"/>
              </a:ext>
            </a:extLst>
          </p:cNvPr>
          <p:cNvPicPr>
            <a:picLocks noChangeAspect="1"/>
          </p:cNvPicPr>
          <p:nvPr/>
        </p:nvPicPr>
        <p:blipFill>
          <a:blip r:embed="rId10">
            <a:extLst>
              <a:ext uri="{28A0092B-C50C-407E-A947-70E740481C1C}">
                <a14:useLocalDpi xmlns:a14="http://schemas.microsoft.com/office/drawing/2010/main" val="0"/>
              </a:ext>
            </a:extLst>
          </a:blip>
          <a:srcRect l="19839" r="33482" b="29323"/>
          <a:stretch>
            <a:fillRect/>
          </a:stretch>
        </p:blipFill>
        <p:spPr>
          <a:xfrm rot="14679439">
            <a:off x="1674148" y="3666453"/>
            <a:ext cx="1104361" cy="1114768"/>
          </a:xfrm>
          <a:prstGeom prst="rect">
            <a:avLst/>
          </a:prstGeom>
        </p:spPr>
      </p:pic>
      <p:pic>
        <p:nvPicPr>
          <p:cNvPr id="30" name="Bildobjekt 29">
            <a:hlinkClick r:id="rId15" action="ppaction://hlinksldjump"/>
            <a:extLst>
              <a:ext uri="{FF2B5EF4-FFF2-40B4-BE49-F238E27FC236}">
                <a16:creationId xmlns:a16="http://schemas.microsoft.com/office/drawing/2014/main" id="{A552C521-AAF6-42AA-9E25-95877BD541D5}"/>
              </a:ext>
            </a:extLst>
          </p:cNvPr>
          <p:cNvPicPr>
            <a:picLocks noChangeAspect="1"/>
          </p:cNvPicPr>
          <p:nvPr/>
        </p:nvPicPr>
        <p:blipFill>
          <a:blip r:embed="rId10">
            <a:extLst>
              <a:ext uri="{28A0092B-C50C-407E-A947-70E740481C1C}">
                <a14:useLocalDpi xmlns:a14="http://schemas.microsoft.com/office/drawing/2010/main" val="0"/>
              </a:ext>
            </a:extLst>
          </a:blip>
          <a:srcRect l="18677" r="33764" b="35231"/>
          <a:stretch>
            <a:fillRect/>
          </a:stretch>
        </p:blipFill>
        <p:spPr>
          <a:xfrm rot="9526626">
            <a:off x="3025028" y="4329999"/>
            <a:ext cx="1125190" cy="1021580"/>
          </a:xfrm>
          <a:prstGeom prst="rect">
            <a:avLst/>
          </a:prstGeom>
        </p:spPr>
      </p:pic>
      <p:pic>
        <p:nvPicPr>
          <p:cNvPr id="31" name="Bildobjekt 30">
            <a:hlinkClick r:id="rId16" action="ppaction://hlinksldjump"/>
            <a:extLst>
              <a:ext uri="{FF2B5EF4-FFF2-40B4-BE49-F238E27FC236}">
                <a16:creationId xmlns:a16="http://schemas.microsoft.com/office/drawing/2014/main" id="{8F2B026F-64AD-12FF-76BA-409F0E9FF5C6}"/>
              </a:ext>
            </a:extLst>
          </p:cNvPr>
          <p:cNvPicPr>
            <a:picLocks noChangeAspect="1"/>
          </p:cNvPicPr>
          <p:nvPr/>
        </p:nvPicPr>
        <p:blipFill>
          <a:blip r:embed="rId10">
            <a:extLst>
              <a:ext uri="{28A0092B-C50C-407E-A947-70E740481C1C}">
                <a14:useLocalDpi xmlns:a14="http://schemas.microsoft.com/office/drawing/2010/main" val="0"/>
              </a:ext>
            </a:extLst>
          </a:blip>
          <a:srcRect l="19460" r="33108" b="31316"/>
          <a:stretch>
            <a:fillRect/>
          </a:stretch>
        </p:blipFill>
        <p:spPr>
          <a:xfrm rot="246387" flipH="1">
            <a:off x="2009320" y="4878086"/>
            <a:ext cx="1122208" cy="1083328"/>
          </a:xfrm>
          <a:prstGeom prst="rect">
            <a:avLst/>
          </a:prstGeom>
        </p:spPr>
      </p:pic>
      <p:pic>
        <p:nvPicPr>
          <p:cNvPr id="5" name="Picture 9" descr="A screenshot of a computer&#10;&#10;Description automatically generated">
            <a:hlinkClick r:id="rId17" action="ppaction://hlinksldjump"/>
            <a:extLst>
              <a:ext uri="{FF2B5EF4-FFF2-40B4-BE49-F238E27FC236}">
                <a16:creationId xmlns:a16="http://schemas.microsoft.com/office/drawing/2014/main" id="{2F899C2D-5B2A-0D78-903F-5AAEDC9A9B75}"/>
              </a:ext>
            </a:extLst>
          </p:cNvPr>
          <p:cNvPicPr>
            <a:picLocks noChangeAspect="1"/>
          </p:cNvPicPr>
          <p:nvPr/>
        </p:nvPicPr>
        <p:blipFill rotWithShape="1">
          <a:blip r:embed="rId8">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6" name="Picture 10" descr="A screenshot of a computer&#10;&#10;Description automatically generated">
            <a:hlinkClick r:id="rId17" action="ppaction://hlinksldjump"/>
            <a:extLst>
              <a:ext uri="{FF2B5EF4-FFF2-40B4-BE49-F238E27FC236}">
                <a16:creationId xmlns:a16="http://schemas.microsoft.com/office/drawing/2014/main" id="{ACC75CF7-0CF3-33CA-0D00-DD5084B40B37}"/>
              </a:ext>
            </a:extLst>
          </p:cNvPr>
          <p:cNvPicPr>
            <a:picLocks noChangeAspect="1"/>
          </p:cNvPicPr>
          <p:nvPr/>
        </p:nvPicPr>
        <p:blipFill rotWithShape="1">
          <a:blip r:embed="rId8">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9" name="Picture 13" descr="A screenshot of a computer&#10;&#10;Description automatically generated">
            <a:hlinkClick r:id="rId17" action="ppaction://hlinksldjump"/>
            <a:extLst>
              <a:ext uri="{FF2B5EF4-FFF2-40B4-BE49-F238E27FC236}">
                <a16:creationId xmlns:a16="http://schemas.microsoft.com/office/drawing/2014/main" id="{7CCD6071-93FD-16E7-6131-4EDC949053FB}"/>
              </a:ext>
            </a:extLst>
          </p:cNvPr>
          <p:cNvPicPr>
            <a:picLocks noChangeAspect="1"/>
          </p:cNvPicPr>
          <p:nvPr/>
        </p:nvPicPr>
        <p:blipFill rotWithShape="1">
          <a:blip r:embed="rId8">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10" name="Picture 14" descr="A screenshot of a computer&#10;&#10;Description automatically generated">
            <a:hlinkClick r:id="rId17" action="ppaction://hlinksldjump"/>
            <a:extLst>
              <a:ext uri="{FF2B5EF4-FFF2-40B4-BE49-F238E27FC236}">
                <a16:creationId xmlns:a16="http://schemas.microsoft.com/office/drawing/2014/main" id="{3C36DE89-015E-C3D6-9453-E9FC0D7F07AE}"/>
              </a:ext>
            </a:extLst>
          </p:cNvPr>
          <p:cNvPicPr>
            <a:picLocks noChangeAspect="1"/>
          </p:cNvPicPr>
          <p:nvPr/>
        </p:nvPicPr>
        <p:blipFill rotWithShape="1">
          <a:blip r:embed="rId8">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1" name="Picture 18" descr="A sign with a person lying on a bed&#10;&#10;Description automatically generated">
            <a:hlinkClick r:id="rId17" action="ppaction://hlinksldjump"/>
            <a:extLst>
              <a:ext uri="{FF2B5EF4-FFF2-40B4-BE49-F238E27FC236}">
                <a16:creationId xmlns:a16="http://schemas.microsoft.com/office/drawing/2014/main" id="{8DBD721B-44C7-4DED-1D0D-4ED15E0937CE}"/>
              </a:ext>
            </a:extLst>
          </p:cNvPr>
          <p:cNvPicPr>
            <a:picLocks noChangeAspect="1"/>
          </p:cNvPicPr>
          <p:nvPr/>
        </p:nvPicPr>
        <p:blipFill rotWithShape="1">
          <a:blip r:embed="rId18">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3" name="Picture 19" descr="A white sign with a person lying on a bed&#10;&#10;Description automatically generated">
            <a:hlinkClick r:id="rId17" action="ppaction://hlinksldjump"/>
            <a:extLst>
              <a:ext uri="{FF2B5EF4-FFF2-40B4-BE49-F238E27FC236}">
                <a16:creationId xmlns:a16="http://schemas.microsoft.com/office/drawing/2014/main" id="{209644B5-DBBD-D4D7-21F1-A6514F3B2442}"/>
              </a:ext>
            </a:extLst>
          </p:cNvPr>
          <p:cNvPicPr>
            <a:picLocks noChangeAspect="1"/>
          </p:cNvPicPr>
          <p:nvPr/>
        </p:nvPicPr>
        <p:blipFill rotWithShape="1">
          <a:blip r:embed="rId19">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pic>
        <p:nvPicPr>
          <p:cNvPr id="19" name="Picture 16" descr="A screenshot of a computer&#10;&#10;Description automatically generated">
            <a:hlinkClick r:id="rId20" action="ppaction://hlinksldjump"/>
            <a:extLst>
              <a:ext uri="{FF2B5EF4-FFF2-40B4-BE49-F238E27FC236}">
                <a16:creationId xmlns:a16="http://schemas.microsoft.com/office/drawing/2014/main" id="{6DF3BE92-F02D-4A6A-3E36-D828D5924708}"/>
              </a:ext>
            </a:extLst>
          </p:cNvPr>
          <p:cNvPicPr>
            <a:picLocks noChangeAspect="1"/>
          </p:cNvPicPr>
          <p:nvPr/>
        </p:nvPicPr>
        <p:blipFill rotWithShape="1">
          <a:blip r:embed="rId8">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21" name="Picture 12" descr="A screenshot of a computer&#10;&#10;Description automatically generated">
            <a:hlinkClick r:id="rId21" action="ppaction://hlinksldjump"/>
            <a:extLst>
              <a:ext uri="{FF2B5EF4-FFF2-40B4-BE49-F238E27FC236}">
                <a16:creationId xmlns:a16="http://schemas.microsoft.com/office/drawing/2014/main" id="{7B1B8295-D2B7-44EA-7309-A0938472F102}"/>
              </a:ext>
            </a:extLst>
          </p:cNvPr>
          <p:cNvPicPr>
            <a:picLocks noChangeAspect="1"/>
          </p:cNvPicPr>
          <p:nvPr/>
        </p:nvPicPr>
        <p:blipFill rotWithShape="1">
          <a:blip r:embed="rId8">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22" name="Picture 8" descr="A close-up of a radio&#10;&#10;Description automatically generated">
            <a:hlinkClick r:id="rId22" action="ppaction://hlinksldjump"/>
            <a:extLst>
              <a:ext uri="{FF2B5EF4-FFF2-40B4-BE49-F238E27FC236}">
                <a16:creationId xmlns:a16="http://schemas.microsoft.com/office/drawing/2014/main" id="{E1C010F0-1555-5A04-ABA8-53A4F274DE6B}"/>
              </a:ext>
            </a:extLst>
          </p:cNvPr>
          <p:cNvPicPr>
            <a:picLocks noChangeAspect="1"/>
          </p:cNvPicPr>
          <p:nvPr/>
        </p:nvPicPr>
        <p:blipFill rotWithShape="1">
          <a:blip r:embed="rId23">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28" name="Picture 31" descr="A clipboard with a magnifying glass and a graph&#10;&#10;Description automatically generated">
            <a:hlinkClick r:id="rId24" action="ppaction://hlinksldjump"/>
            <a:extLst>
              <a:ext uri="{FF2B5EF4-FFF2-40B4-BE49-F238E27FC236}">
                <a16:creationId xmlns:a16="http://schemas.microsoft.com/office/drawing/2014/main" id="{6714BB18-2580-ECAD-B262-A088A033880C}"/>
              </a:ext>
            </a:extLst>
          </p:cNvPr>
          <p:cNvPicPr preferRelativeResize="0">
            <a:picLocks/>
          </p:cNvPicPr>
          <p:nvPr/>
        </p:nvPicPr>
        <p:blipFill rotWithShape="1">
          <a:blip r:embed="rId25">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29" name="Bildobjekt 55">
            <a:hlinkClick r:id="rId26" action="ppaction://hlinksldjump"/>
            <a:extLst>
              <a:ext uri="{FF2B5EF4-FFF2-40B4-BE49-F238E27FC236}">
                <a16:creationId xmlns:a16="http://schemas.microsoft.com/office/drawing/2014/main" id="{564E700F-F14B-2E25-B9F0-16EA84D3C8F4}"/>
              </a:ext>
            </a:extLst>
          </p:cNvPr>
          <p:cNvPicPr preferRelativeResize="0">
            <a:picLocks/>
          </p:cNvPicPr>
          <p:nvPr/>
        </p:nvPicPr>
        <p:blipFill>
          <a:blip r:embed="rId27">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32" name="Bildobjekt 56">
            <a:hlinkClick r:id="rId17" action="ppaction://hlinksldjump"/>
            <a:extLst>
              <a:ext uri="{FF2B5EF4-FFF2-40B4-BE49-F238E27FC236}">
                <a16:creationId xmlns:a16="http://schemas.microsoft.com/office/drawing/2014/main" id="{FD256CC4-B9FE-AD23-197E-5CDBE91B4E71}"/>
              </a:ext>
            </a:extLst>
          </p:cNvPr>
          <p:cNvPicPr preferRelativeResize="0">
            <a:picLocks/>
          </p:cNvPicPr>
          <p:nvPr/>
        </p:nvPicPr>
        <p:blipFill>
          <a:blip r:embed="rId28">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sp>
        <p:nvSpPr>
          <p:cNvPr id="34" name="TextBox 20">
            <a:extLst>
              <a:ext uri="{FF2B5EF4-FFF2-40B4-BE49-F238E27FC236}">
                <a16:creationId xmlns:a16="http://schemas.microsoft.com/office/drawing/2014/main" id="{B3141DB2-C1DA-9D51-980A-7939CF3233D1}"/>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spTree>
    <p:extLst>
      <p:ext uri="{BB962C8B-B14F-4D97-AF65-F5344CB8AC3E}">
        <p14:creationId xmlns:p14="http://schemas.microsoft.com/office/powerpoint/2010/main" val="225471780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vol="80000">
                <p:cTn id="7" fill="hold" display="0">
                  <p:stCondLst>
                    <p:cond delay="indefinite"/>
                  </p:stCondLst>
                </p:cTn>
                <p:tgtEl>
                  <p:spTgt spid="7"/>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956E1-8B9A-AAAC-CE33-070C58DFFE42}"/>
            </a:ext>
          </a:extLst>
        </p:cNvPr>
        <p:cNvGrpSpPr/>
        <p:nvPr/>
      </p:nvGrpSpPr>
      <p:grpSpPr>
        <a:xfrm>
          <a:off x="0" y="0"/>
          <a:ext cx="0" cy="0"/>
          <a:chOff x="0" y="0"/>
          <a:chExt cx="0" cy="0"/>
        </a:xfrm>
      </p:grpSpPr>
      <p:sp>
        <p:nvSpPr>
          <p:cNvPr id="26" name="Rectangle 11">
            <a:extLst>
              <a:ext uri="{FF2B5EF4-FFF2-40B4-BE49-F238E27FC236}">
                <a16:creationId xmlns:a16="http://schemas.microsoft.com/office/drawing/2014/main" id="{911EE1AE-5A5F-27A2-F2BE-2851FC841BCB}"/>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3" name="Picture 1" descr="A black and white rectangle with red squares&#10;&#10;Description automatically generated">
            <a:extLst>
              <a:ext uri="{FF2B5EF4-FFF2-40B4-BE49-F238E27FC236}">
                <a16:creationId xmlns:a16="http://schemas.microsoft.com/office/drawing/2014/main" id="{4FF0C58C-B527-BBCC-DFA3-451B3259A5FB}"/>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24" name="Picture 6" descr="A black and white logo&#10;&#10;Description automatically generated">
            <a:extLst>
              <a:ext uri="{FF2B5EF4-FFF2-40B4-BE49-F238E27FC236}">
                <a16:creationId xmlns:a16="http://schemas.microsoft.com/office/drawing/2014/main" id="{43929799-AD78-33D0-AD2C-CD3651B948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8" name="Picture 1" descr="A black and white rectangle with red squares&#10;&#10;Description automatically generated">
            <a:extLst>
              <a:ext uri="{FF2B5EF4-FFF2-40B4-BE49-F238E27FC236}">
                <a16:creationId xmlns:a16="http://schemas.microsoft.com/office/drawing/2014/main" id="{E144E8E4-FA7E-9CAE-8C64-C8FA4C3BFB1F}"/>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sp>
        <p:nvSpPr>
          <p:cNvPr id="27" name="Title 1">
            <a:extLst>
              <a:ext uri="{FF2B5EF4-FFF2-40B4-BE49-F238E27FC236}">
                <a16:creationId xmlns:a16="http://schemas.microsoft.com/office/drawing/2014/main" id="{2AC13631-1BDE-A78C-23DC-6CAE26AF5BBA}"/>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152F63"/>
                </a:solidFill>
                <a:latin typeface="Open Sans" pitchFamily="2" charset="0"/>
                <a:ea typeface="Open Sans" pitchFamily="2" charset="0"/>
                <a:cs typeface="Open Sans" pitchFamily="2" charset="0"/>
              </a:rPr>
              <a:t>e-FAST / Höger Lunga / M-Mode</a:t>
            </a:r>
          </a:p>
        </p:txBody>
      </p:sp>
      <p:pic>
        <p:nvPicPr>
          <p:cNvPr id="2" name="Picture 16" descr="A screenshot of a computer&#10;&#10;Description automatically generated">
            <a:hlinkClick r:id="rId5" action="ppaction://hlinksldjump"/>
            <a:extLst>
              <a:ext uri="{FF2B5EF4-FFF2-40B4-BE49-F238E27FC236}">
                <a16:creationId xmlns:a16="http://schemas.microsoft.com/office/drawing/2014/main" id="{7DBA9FDE-63D6-33A7-EBF0-EE670D5AB9D6}"/>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6888113" y="201894"/>
            <a:ext cx="1280611" cy="1008000"/>
          </a:xfrm>
          <a:prstGeom prst="rect">
            <a:avLst/>
          </a:prstGeom>
        </p:spPr>
      </p:pic>
      <p:pic>
        <p:nvPicPr>
          <p:cNvPr id="17" name="Bildobjekt 16">
            <a:extLst>
              <a:ext uri="{FF2B5EF4-FFF2-40B4-BE49-F238E27FC236}">
                <a16:creationId xmlns:a16="http://schemas.microsoft.com/office/drawing/2014/main" id="{7BDD1FF4-FD2F-A390-53CD-E0DDE2591C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8212" y="1748261"/>
            <a:ext cx="7129432" cy="4752955"/>
          </a:xfrm>
          <a:prstGeom prst="rect">
            <a:avLst/>
          </a:prstGeom>
        </p:spPr>
      </p:pic>
      <p:pic>
        <p:nvPicPr>
          <p:cNvPr id="3" name="Bildobjekt 2">
            <a:extLst>
              <a:ext uri="{FF2B5EF4-FFF2-40B4-BE49-F238E27FC236}">
                <a16:creationId xmlns:a16="http://schemas.microsoft.com/office/drawing/2014/main" id="{0625DA5C-A438-0BCE-A36B-D3BE77EE1AD4}"/>
              </a:ext>
            </a:extLst>
          </p:cNvPr>
          <p:cNvPicPr>
            <a:picLocks noChangeAspect="1"/>
          </p:cNvPicPr>
          <p:nvPr/>
        </p:nvPicPr>
        <p:blipFill>
          <a:blip r:embed="rId8">
            <a:extLst>
              <a:ext uri="{28A0092B-C50C-407E-A947-70E740481C1C}">
                <a14:useLocalDpi xmlns:a14="http://schemas.microsoft.com/office/drawing/2010/main" val="0"/>
              </a:ext>
            </a:extLst>
          </a:blip>
          <a:srcRect l="29171" t="7489" r="21447" b="6367"/>
          <a:stretch>
            <a:fillRect/>
          </a:stretch>
        </p:blipFill>
        <p:spPr>
          <a:xfrm rot="7082266" flipH="1">
            <a:off x="838926" y="2183339"/>
            <a:ext cx="930001" cy="1622343"/>
          </a:xfrm>
          <a:prstGeom prst="rect">
            <a:avLst/>
          </a:prstGeom>
        </p:spPr>
      </p:pic>
      <p:pic>
        <p:nvPicPr>
          <p:cNvPr id="18" name="Picture 5" descr="A close-up of a ultrasound&#10;&#10;Description automatically generated">
            <a:extLst>
              <a:ext uri="{FF2B5EF4-FFF2-40B4-BE49-F238E27FC236}">
                <a16:creationId xmlns:a16="http://schemas.microsoft.com/office/drawing/2014/main" id="{973C4171-D063-0166-B9AA-A4D330524F31}"/>
              </a:ext>
            </a:extLst>
          </p:cNvPr>
          <p:cNvPicPr>
            <a:picLocks/>
          </p:cNvPicPr>
          <p:nvPr/>
        </p:nvPicPr>
        <p:blipFill>
          <a:blip r:embed="rId9">
            <a:extLst>
              <a:ext uri="{28A0092B-C50C-407E-A947-70E740481C1C}">
                <a14:useLocalDpi xmlns:a14="http://schemas.microsoft.com/office/drawing/2010/main" val="0"/>
              </a:ext>
            </a:extLst>
          </a:blip>
          <a:srcRect/>
          <a:stretch>
            <a:fillRect/>
          </a:stretch>
        </p:blipFill>
        <p:spPr bwMode="auto">
          <a:xfrm>
            <a:off x="4680000" y="2520000"/>
            <a:ext cx="4320000" cy="3092400"/>
          </a:xfrm>
          <a:prstGeom prst="rect">
            <a:avLst/>
          </a:prstGeom>
          <a:noFill/>
        </p:spPr>
      </p:pic>
      <p:pic>
        <p:nvPicPr>
          <p:cNvPr id="25" name="Bildobjekt 24">
            <a:hlinkClick r:id="rId10" action="ppaction://hlinksldjump"/>
            <a:extLst>
              <a:ext uri="{FF2B5EF4-FFF2-40B4-BE49-F238E27FC236}">
                <a16:creationId xmlns:a16="http://schemas.microsoft.com/office/drawing/2014/main" id="{2096F831-FB90-1909-F76A-3ACA4462DE49}"/>
              </a:ext>
            </a:extLst>
          </p:cNvPr>
          <p:cNvPicPr>
            <a:picLocks noChangeAspect="1"/>
          </p:cNvPicPr>
          <p:nvPr/>
        </p:nvPicPr>
        <p:blipFill>
          <a:blip r:embed="rId11">
            <a:extLst>
              <a:ext uri="{28A0092B-C50C-407E-A947-70E740481C1C}">
                <a14:useLocalDpi xmlns:a14="http://schemas.microsoft.com/office/drawing/2010/main" val="0"/>
              </a:ext>
            </a:extLst>
          </a:blip>
          <a:srcRect l="18677" r="33764" b="35231"/>
          <a:stretch>
            <a:fillRect/>
          </a:stretch>
        </p:blipFill>
        <p:spPr>
          <a:xfrm rot="8106497">
            <a:off x="2603338" y="2631359"/>
            <a:ext cx="1125191" cy="1021580"/>
          </a:xfrm>
          <a:prstGeom prst="rect">
            <a:avLst/>
          </a:prstGeom>
        </p:spPr>
      </p:pic>
      <p:pic>
        <p:nvPicPr>
          <p:cNvPr id="30" name="Bildobjekt 29">
            <a:hlinkClick r:id="rId12" action="ppaction://hlinksldjump"/>
            <a:extLst>
              <a:ext uri="{FF2B5EF4-FFF2-40B4-BE49-F238E27FC236}">
                <a16:creationId xmlns:a16="http://schemas.microsoft.com/office/drawing/2014/main" id="{AC5CAB0A-5A7A-5FDB-9884-320600646207}"/>
              </a:ext>
            </a:extLst>
          </p:cNvPr>
          <p:cNvPicPr>
            <a:picLocks noChangeAspect="1"/>
          </p:cNvPicPr>
          <p:nvPr/>
        </p:nvPicPr>
        <p:blipFill>
          <a:blip r:embed="rId11">
            <a:extLst>
              <a:ext uri="{28A0092B-C50C-407E-A947-70E740481C1C}">
                <a14:useLocalDpi xmlns:a14="http://schemas.microsoft.com/office/drawing/2010/main" val="0"/>
              </a:ext>
            </a:extLst>
          </a:blip>
          <a:srcRect l="19839" r="33482" b="29323"/>
          <a:stretch>
            <a:fillRect/>
          </a:stretch>
        </p:blipFill>
        <p:spPr>
          <a:xfrm rot="14679439">
            <a:off x="1674148" y="3666453"/>
            <a:ext cx="1104361" cy="1114768"/>
          </a:xfrm>
          <a:prstGeom prst="rect">
            <a:avLst/>
          </a:prstGeom>
        </p:spPr>
      </p:pic>
      <p:pic>
        <p:nvPicPr>
          <p:cNvPr id="31" name="Bildobjekt 30">
            <a:hlinkClick r:id="rId13" action="ppaction://hlinksldjump"/>
            <a:extLst>
              <a:ext uri="{FF2B5EF4-FFF2-40B4-BE49-F238E27FC236}">
                <a16:creationId xmlns:a16="http://schemas.microsoft.com/office/drawing/2014/main" id="{F28EFECE-6993-2E8C-E25F-FD679AEBE131}"/>
              </a:ext>
            </a:extLst>
          </p:cNvPr>
          <p:cNvPicPr>
            <a:picLocks noChangeAspect="1"/>
          </p:cNvPicPr>
          <p:nvPr/>
        </p:nvPicPr>
        <p:blipFill>
          <a:blip r:embed="rId11">
            <a:extLst>
              <a:ext uri="{28A0092B-C50C-407E-A947-70E740481C1C}">
                <a14:useLocalDpi xmlns:a14="http://schemas.microsoft.com/office/drawing/2010/main" val="0"/>
              </a:ext>
            </a:extLst>
          </a:blip>
          <a:srcRect l="19460" r="33108" b="31316"/>
          <a:stretch>
            <a:fillRect/>
          </a:stretch>
        </p:blipFill>
        <p:spPr>
          <a:xfrm rot="11464644" flipH="1">
            <a:off x="480063" y="4183959"/>
            <a:ext cx="1122208" cy="1083328"/>
          </a:xfrm>
          <a:prstGeom prst="rect">
            <a:avLst/>
          </a:prstGeom>
        </p:spPr>
      </p:pic>
      <p:pic>
        <p:nvPicPr>
          <p:cNvPr id="34" name="Bildobjekt 33">
            <a:hlinkClick r:id="rId14" action="ppaction://hlinksldjump"/>
            <a:extLst>
              <a:ext uri="{FF2B5EF4-FFF2-40B4-BE49-F238E27FC236}">
                <a16:creationId xmlns:a16="http://schemas.microsoft.com/office/drawing/2014/main" id="{AD769D5F-05D8-9CD2-4623-E59149AC8F4A}"/>
              </a:ext>
            </a:extLst>
          </p:cNvPr>
          <p:cNvPicPr>
            <a:picLocks noChangeAspect="1"/>
          </p:cNvPicPr>
          <p:nvPr/>
        </p:nvPicPr>
        <p:blipFill>
          <a:blip r:embed="rId11">
            <a:extLst>
              <a:ext uri="{28A0092B-C50C-407E-A947-70E740481C1C}">
                <a14:useLocalDpi xmlns:a14="http://schemas.microsoft.com/office/drawing/2010/main" val="0"/>
              </a:ext>
            </a:extLst>
          </a:blip>
          <a:srcRect l="18677" r="33764" b="35231"/>
          <a:stretch>
            <a:fillRect/>
          </a:stretch>
        </p:blipFill>
        <p:spPr>
          <a:xfrm rot="9526626">
            <a:off x="3025028" y="4329999"/>
            <a:ext cx="1125190" cy="1021580"/>
          </a:xfrm>
          <a:prstGeom prst="rect">
            <a:avLst/>
          </a:prstGeom>
        </p:spPr>
      </p:pic>
      <p:pic>
        <p:nvPicPr>
          <p:cNvPr id="36" name="Bildobjekt 35">
            <a:hlinkClick r:id="rId15" action="ppaction://hlinksldjump"/>
            <a:extLst>
              <a:ext uri="{FF2B5EF4-FFF2-40B4-BE49-F238E27FC236}">
                <a16:creationId xmlns:a16="http://schemas.microsoft.com/office/drawing/2014/main" id="{73C8F01F-874B-DEED-2151-1C793DA42733}"/>
              </a:ext>
            </a:extLst>
          </p:cNvPr>
          <p:cNvPicPr>
            <a:picLocks noChangeAspect="1"/>
          </p:cNvPicPr>
          <p:nvPr/>
        </p:nvPicPr>
        <p:blipFill>
          <a:blip r:embed="rId11">
            <a:extLst>
              <a:ext uri="{28A0092B-C50C-407E-A947-70E740481C1C}">
                <a14:useLocalDpi xmlns:a14="http://schemas.microsoft.com/office/drawing/2010/main" val="0"/>
              </a:ext>
            </a:extLst>
          </a:blip>
          <a:srcRect l="19460" r="33108" b="31316"/>
          <a:stretch>
            <a:fillRect/>
          </a:stretch>
        </p:blipFill>
        <p:spPr>
          <a:xfrm rot="246387" flipH="1">
            <a:off x="2009320" y="4878086"/>
            <a:ext cx="1122208" cy="1083328"/>
          </a:xfrm>
          <a:prstGeom prst="rect">
            <a:avLst/>
          </a:prstGeom>
        </p:spPr>
      </p:pic>
      <p:pic>
        <p:nvPicPr>
          <p:cNvPr id="5" name="Picture 9" descr="A screenshot of a computer&#10;&#10;Description automatically generated">
            <a:hlinkClick r:id="rId16" action="ppaction://hlinksldjump"/>
            <a:extLst>
              <a:ext uri="{FF2B5EF4-FFF2-40B4-BE49-F238E27FC236}">
                <a16:creationId xmlns:a16="http://schemas.microsoft.com/office/drawing/2014/main" id="{4D9B133F-BA4B-A3ED-8AB8-370E891C4DAC}"/>
              </a:ext>
            </a:extLst>
          </p:cNvPr>
          <p:cNvPicPr>
            <a:picLocks noChangeAspect="1"/>
          </p:cNvPicPr>
          <p:nvPr/>
        </p:nvPicPr>
        <p:blipFill rotWithShape="1">
          <a:blip r:embed="rId6">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6" name="Picture 10" descr="A screenshot of a computer&#10;&#10;Description automatically generated">
            <a:hlinkClick r:id="rId16" action="ppaction://hlinksldjump"/>
            <a:extLst>
              <a:ext uri="{FF2B5EF4-FFF2-40B4-BE49-F238E27FC236}">
                <a16:creationId xmlns:a16="http://schemas.microsoft.com/office/drawing/2014/main" id="{4C1D5CEE-27B3-64EA-95B5-8301BE037FC9}"/>
              </a:ext>
            </a:extLst>
          </p:cNvPr>
          <p:cNvPicPr>
            <a:picLocks noChangeAspect="1"/>
          </p:cNvPicPr>
          <p:nvPr/>
        </p:nvPicPr>
        <p:blipFill rotWithShape="1">
          <a:blip r:embed="rId6">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7" name="Picture 13" descr="A screenshot of a computer&#10;&#10;Description automatically generated">
            <a:hlinkClick r:id="rId16" action="ppaction://hlinksldjump"/>
            <a:extLst>
              <a:ext uri="{FF2B5EF4-FFF2-40B4-BE49-F238E27FC236}">
                <a16:creationId xmlns:a16="http://schemas.microsoft.com/office/drawing/2014/main" id="{4FD7E0CD-D54A-EDF9-C71E-BA095ADA7D60}"/>
              </a:ext>
            </a:extLst>
          </p:cNvPr>
          <p:cNvPicPr>
            <a:picLocks noChangeAspect="1"/>
          </p:cNvPicPr>
          <p:nvPr/>
        </p:nvPicPr>
        <p:blipFill rotWithShape="1">
          <a:blip r:embed="rId6">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9" name="Picture 14" descr="A screenshot of a computer&#10;&#10;Description automatically generated">
            <a:hlinkClick r:id="rId16" action="ppaction://hlinksldjump"/>
            <a:extLst>
              <a:ext uri="{FF2B5EF4-FFF2-40B4-BE49-F238E27FC236}">
                <a16:creationId xmlns:a16="http://schemas.microsoft.com/office/drawing/2014/main" id="{833B680E-3C8A-CF85-EBA3-DCC8A350CBC5}"/>
              </a:ext>
            </a:extLst>
          </p:cNvPr>
          <p:cNvPicPr>
            <a:picLocks noChangeAspect="1"/>
          </p:cNvPicPr>
          <p:nvPr/>
        </p:nvPicPr>
        <p:blipFill rotWithShape="1">
          <a:blip r:embed="rId6">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0" name="Picture 18" descr="A sign with a person lying on a bed&#10;&#10;Description automatically generated">
            <a:hlinkClick r:id="rId16" action="ppaction://hlinksldjump"/>
            <a:extLst>
              <a:ext uri="{FF2B5EF4-FFF2-40B4-BE49-F238E27FC236}">
                <a16:creationId xmlns:a16="http://schemas.microsoft.com/office/drawing/2014/main" id="{782D9110-5389-EB23-DBAC-2359A8E7E6AD}"/>
              </a:ext>
            </a:extLst>
          </p:cNvPr>
          <p:cNvPicPr>
            <a:picLocks noChangeAspect="1"/>
          </p:cNvPicPr>
          <p:nvPr/>
        </p:nvPicPr>
        <p:blipFill rotWithShape="1">
          <a:blip r:embed="rId17">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1" name="Picture 19" descr="A white sign with a person lying on a bed&#10;&#10;Description automatically generated">
            <a:hlinkClick r:id="rId16" action="ppaction://hlinksldjump"/>
            <a:extLst>
              <a:ext uri="{FF2B5EF4-FFF2-40B4-BE49-F238E27FC236}">
                <a16:creationId xmlns:a16="http://schemas.microsoft.com/office/drawing/2014/main" id="{FD34ED65-A45E-1C8E-C1AA-54B0044C7891}"/>
              </a:ext>
            </a:extLst>
          </p:cNvPr>
          <p:cNvPicPr>
            <a:picLocks noChangeAspect="1"/>
          </p:cNvPicPr>
          <p:nvPr/>
        </p:nvPicPr>
        <p:blipFill rotWithShape="1">
          <a:blip r:embed="rId18">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pic>
        <p:nvPicPr>
          <p:cNvPr id="15" name="Picture 16" descr="A screenshot of a computer&#10;&#10;Description automatically generated">
            <a:hlinkClick r:id="rId19" action="ppaction://hlinksldjump"/>
            <a:extLst>
              <a:ext uri="{FF2B5EF4-FFF2-40B4-BE49-F238E27FC236}">
                <a16:creationId xmlns:a16="http://schemas.microsoft.com/office/drawing/2014/main" id="{72C53794-FC58-9F67-E261-5A7710C2863B}"/>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19" name="Picture 12" descr="A screenshot of a computer&#10;&#10;Description automatically generated">
            <a:hlinkClick r:id="rId20" action="ppaction://hlinksldjump"/>
            <a:extLst>
              <a:ext uri="{FF2B5EF4-FFF2-40B4-BE49-F238E27FC236}">
                <a16:creationId xmlns:a16="http://schemas.microsoft.com/office/drawing/2014/main" id="{AB9B1034-9204-B86E-4D52-45AC9DA6AF24}"/>
              </a:ext>
            </a:extLst>
          </p:cNvPr>
          <p:cNvPicPr>
            <a:picLocks noChangeAspect="1"/>
          </p:cNvPicPr>
          <p:nvPr/>
        </p:nvPicPr>
        <p:blipFill rotWithShape="1">
          <a:blip r:embed="rId6">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20" name="Picture 8" descr="A close-up of a radio&#10;&#10;Description automatically generated">
            <a:hlinkClick r:id="rId21" action="ppaction://hlinksldjump"/>
            <a:extLst>
              <a:ext uri="{FF2B5EF4-FFF2-40B4-BE49-F238E27FC236}">
                <a16:creationId xmlns:a16="http://schemas.microsoft.com/office/drawing/2014/main" id="{18C79F3C-C9EA-F917-9931-CB6C72AFFDE8}"/>
              </a:ext>
            </a:extLst>
          </p:cNvPr>
          <p:cNvPicPr>
            <a:picLocks noChangeAspect="1"/>
          </p:cNvPicPr>
          <p:nvPr/>
        </p:nvPicPr>
        <p:blipFill rotWithShape="1">
          <a:blip r:embed="rId22">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21" name="Picture 31" descr="A clipboard with a magnifying glass and a graph&#10;&#10;Description automatically generated">
            <a:hlinkClick r:id="rId23" action="ppaction://hlinksldjump"/>
            <a:extLst>
              <a:ext uri="{FF2B5EF4-FFF2-40B4-BE49-F238E27FC236}">
                <a16:creationId xmlns:a16="http://schemas.microsoft.com/office/drawing/2014/main" id="{21721539-3793-9631-4BC8-FD31B7A4A5E8}"/>
              </a:ext>
            </a:extLst>
          </p:cNvPr>
          <p:cNvPicPr preferRelativeResize="0">
            <a:picLocks/>
          </p:cNvPicPr>
          <p:nvPr/>
        </p:nvPicPr>
        <p:blipFill rotWithShape="1">
          <a:blip r:embed="rId24">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22" name="Bildobjekt 55">
            <a:hlinkClick r:id="rId25" action="ppaction://hlinksldjump"/>
            <a:extLst>
              <a:ext uri="{FF2B5EF4-FFF2-40B4-BE49-F238E27FC236}">
                <a16:creationId xmlns:a16="http://schemas.microsoft.com/office/drawing/2014/main" id="{92EA5783-53BD-951A-9DA9-79ED80F791B5}"/>
              </a:ext>
            </a:extLst>
          </p:cNvPr>
          <p:cNvPicPr preferRelativeResize="0">
            <a:picLocks/>
          </p:cNvPicPr>
          <p:nvPr/>
        </p:nvPicPr>
        <p:blipFill>
          <a:blip r:embed="rId26">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28" name="Bildobjekt 56">
            <a:hlinkClick r:id="rId16" action="ppaction://hlinksldjump"/>
            <a:extLst>
              <a:ext uri="{FF2B5EF4-FFF2-40B4-BE49-F238E27FC236}">
                <a16:creationId xmlns:a16="http://schemas.microsoft.com/office/drawing/2014/main" id="{724B5539-6F5A-822B-B35C-44264B3F3094}"/>
              </a:ext>
            </a:extLst>
          </p:cNvPr>
          <p:cNvPicPr preferRelativeResize="0">
            <a:picLocks/>
          </p:cNvPicPr>
          <p:nvPr/>
        </p:nvPicPr>
        <p:blipFill>
          <a:blip r:embed="rId27">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sp>
        <p:nvSpPr>
          <p:cNvPr id="29" name="TextBox 20">
            <a:extLst>
              <a:ext uri="{FF2B5EF4-FFF2-40B4-BE49-F238E27FC236}">
                <a16:creationId xmlns:a16="http://schemas.microsoft.com/office/drawing/2014/main" id="{7BA5E10C-1894-6B34-801B-07F0A83DAC25}"/>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spTree>
    <p:extLst>
      <p:ext uri="{BB962C8B-B14F-4D97-AF65-F5344CB8AC3E}">
        <p14:creationId xmlns:p14="http://schemas.microsoft.com/office/powerpoint/2010/main" val="32671773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0205F-7CE9-5CA7-A807-C16312407AEB}"/>
            </a:ext>
          </a:extLst>
        </p:cNvPr>
        <p:cNvGrpSpPr/>
        <p:nvPr/>
      </p:nvGrpSpPr>
      <p:grpSpPr>
        <a:xfrm>
          <a:off x="0" y="0"/>
          <a:ext cx="0" cy="0"/>
          <a:chOff x="0" y="0"/>
          <a:chExt cx="0" cy="0"/>
        </a:xfrm>
      </p:grpSpPr>
      <p:sp>
        <p:nvSpPr>
          <p:cNvPr id="26" name="Rectangle 11">
            <a:extLst>
              <a:ext uri="{FF2B5EF4-FFF2-40B4-BE49-F238E27FC236}">
                <a16:creationId xmlns:a16="http://schemas.microsoft.com/office/drawing/2014/main" id="{01874F59-7357-CA6D-42D1-6CEC4F0A9183}"/>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3" name="Picture 1" descr="A black and white rectangle with red squares&#10;&#10;Description automatically generated">
            <a:extLst>
              <a:ext uri="{FF2B5EF4-FFF2-40B4-BE49-F238E27FC236}">
                <a16:creationId xmlns:a16="http://schemas.microsoft.com/office/drawing/2014/main" id="{91175D79-B08A-6E47-D96C-8D72453DE3B0}"/>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24" name="Picture 6" descr="A black and white logo&#10;&#10;Description automatically generated">
            <a:extLst>
              <a:ext uri="{FF2B5EF4-FFF2-40B4-BE49-F238E27FC236}">
                <a16:creationId xmlns:a16="http://schemas.microsoft.com/office/drawing/2014/main" id="{06BE760F-0957-316B-DD81-FC676715CD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8" name="Picture 1" descr="A black and white rectangle with red squares&#10;&#10;Description automatically generated">
            <a:extLst>
              <a:ext uri="{FF2B5EF4-FFF2-40B4-BE49-F238E27FC236}">
                <a16:creationId xmlns:a16="http://schemas.microsoft.com/office/drawing/2014/main" id="{5D597FE7-087C-FF98-72DE-E9330A8FD54C}"/>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sp>
        <p:nvSpPr>
          <p:cNvPr id="27" name="Title 1">
            <a:extLst>
              <a:ext uri="{FF2B5EF4-FFF2-40B4-BE49-F238E27FC236}">
                <a16:creationId xmlns:a16="http://schemas.microsoft.com/office/drawing/2014/main" id="{B3ABF2E3-9EC9-7AED-6E3B-362B3D704EB4}"/>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152F63"/>
                </a:solidFill>
                <a:latin typeface="Open Sans" pitchFamily="2" charset="0"/>
                <a:ea typeface="Open Sans" pitchFamily="2" charset="0"/>
                <a:cs typeface="Open Sans" pitchFamily="2" charset="0"/>
              </a:rPr>
              <a:t>FAST / </a:t>
            </a:r>
            <a:r>
              <a:rPr lang="en-US" sz="2600" b="1" dirty="0" err="1">
                <a:solidFill>
                  <a:srgbClr val="152F63"/>
                </a:solidFill>
                <a:latin typeface="Open Sans" pitchFamily="2" charset="0"/>
                <a:ea typeface="Open Sans" pitchFamily="2" charset="0"/>
                <a:cs typeface="Open Sans" pitchFamily="2" charset="0"/>
              </a:rPr>
              <a:t>Subxiphoidalt</a:t>
            </a:r>
            <a:endParaRPr lang="en-US" sz="2600" b="1" dirty="0">
              <a:solidFill>
                <a:srgbClr val="152F63"/>
              </a:solidFill>
              <a:latin typeface="Open Sans" pitchFamily="2" charset="0"/>
              <a:ea typeface="Open Sans" pitchFamily="2" charset="0"/>
              <a:cs typeface="Open Sans" pitchFamily="2" charset="0"/>
            </a:endParaRPr>
          </a:p>
        </p:txBody>
      </p:sp>
      <p:pic>
        <p:nvPicPr>
          <p:cNvPr id="2" name="Picture 16" descr="A screenshot of a computer&#10;&#10;Description automatically generated">
            <a:hlinkClick r:id="rId5" action="ppaction://hlinksldjump"/>
            <a:extLst>
              <a:ext uri="{FF2B5EF4-FFF2-40B4-BE49-F238E27FC236}">
                <a16:creationId xmlns:a16="http://schemas.microsoft.com/office/drawing/2014/main" id="{CB28FB45-1545-A5E4-491D-02AA1BC629C7}"/>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6888113" y="201894"/>
            <a:ext cx="1280611" cy="1008000"/>
          </a:xfrm>
          <a:prstGeom prst="rect">
            <a:avLst/>
          </a:prstGeom>
        </p:spPr>
      </p:pic>
      <p:pic>
        <p:nvPicPr>
          <p:cNvPr id="17" name="Bildobjekt 16">
            <a:extLst>
              <a:ext uri="{FF2B5EF4-FFF2-40B4-BE49-F238E27FC236}">
                <a16:creationId xmlns:a16="http://schemas.microsoft.com/office/drawing/2014/main" id="{143980AD-24D5-40D7-7B54-3A96C14EA8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8212" y="1748261"/>
            <a:ext cx="7129432" cy="4752955"/>
          </a:xfrm>
          <a:prstGeom prst="rect">
            <a:avLst/>
          </a:prstGeom>
        </p:spPr>
      </p:pic>
      <p:pic>
        <p:nvPicPr>
          <p:cNvPr id="3" name="Bildobjekt 2">
            <a:extLst>
              <a:ext uri="{FF2B5EF4-FFF2-40B4-BE49-F238E27FC236}">
                <a16:creationId xmlns:a16="http://schemas.microsoft.com/office/drawing/2014/main" id="{D732A8C7-27C7-8755-4F7C-7A7892DF9085}"/>
              </a:ext>
            </a:extLst>
          </p:cNvPr>
          <p:cNvPicPr>
            <a:picLocks/>
          </p:cNvPicPr>
          <p:nvPr/>
        </p:nvPicPr>
        <p:blipFill>
          <a:blip r:embed="rId8">
            <a:extLst>
              <a:ext uri="{28A0092B-C50C-407E-A947-70E740481C1C}">
                <a14:useLocalDpi xmlns:a14="http://schemas.microsoft.com/office/drawing/2010/main" val="0"/>
              </a:ext>
            </a:extLst>
          </a:blip>
          <a:stretch>
            <a:fillRect/>
          </a:stretch>
        </p:blipFill>
        <p:spPr>
          <a:xfrm>
            <a:off x="4680000" y="2520000"/>
            <a:ext cx="4320000" cy="3092400"/>
          </a:xfrm>
          <a:prstGeom prst="rect">
            <a:avLst/>
          </a:prstGeom>
        </p:spPr>
      </p:pic>
      <p:pic>
        <p:nvPicPr>
          <p:cNvPr id="18" name="Bildobjekt 17">
            <a:extLst>
              <a:ext uri="{FF2B5EF4-FFF2-40B4-BE49-F238E27FC236}">
                <a16:creationId xmlns:a16="http://schemas.microsoft.com/office/drawing/2014/main" id="{8CA42D65-2F82-547C-4AEB-BAA4F134D470}"/>
              </a:ext>
            </a:extLst>
          </p:cNvPr>
          <p:cNvPicPr>
            <a:picLocks noChangeAspect="1"/>
          </p:cNvPicPr>
          <p:nvPr/>
        </p:nvPicPr>
        <p:blipFill>
          <a:blip r:embed="rId9">
            <a:extLst>
              <a:ext uri="{28A0092B-C50C-407E-A947-70E740481C1C}">
                <a14:useLocalDpi xmlns:a14="http://schemas.microsoft.com/office/drawing/2010/main" val="0"/>
              </a:ext>
            </a:extLst>
          </a:blip>
          <a:srcRect l="29171" t="7489" r="21447" b="6367"/>
          <a:stretch>
            <a:fillRect/>
          </a:stretch>
        </p:blipFill>
        <p:spPr>
          <a:xfrm>
            <a:off x="1765970" y="3742660"/>
            <a:ext cx="930001" cy="1622343"/>
          </a:xfrm>
          <a:prstGeom prst="rect">
            <a:avLst/>
          </a:prstGeom>
        </p:spPr>
      </p:pic>
      <p:pic>
        <p:nvPicPr>
          <p:cNvPr id="25" name="Bildobjekt 24">
            <a:hlinkClick r:id="rId10" action="ppaction://hlinksldjump"/>
            <a:extLst>
              <a:ext uri="{FF2B5EF4-FFF2-40B4-BE49-F238E27FC236}">
                <a16:creationId xmlns:a16="http://schemas.microsoft.com/office/drawing/2014/main" id="{AA7532BC-D1EB-E4E3-5B9C-1BF179E3FF94}"/>
              </a:ext>
            </a:extLst>
          </p:cNvPr>
          <p:cNvPicPr>
            <a:picLocks noChangeAspect="1"/>
          </p:cNvPicPr>
          <p:nvPr/>
        </p:nvPicPr>
        <p:blipFill>
          <a:blip r:embed="rId11">
            <a:extLst>
              <a:ext uri="{28A0092B-C50C-407E-A947-70E740481C1C}">
                <a14:useLocalDpi xmlns:a14="http://schemas.microsoft.com/office/drawing/2010/main" val="0"/>
              </a:ext>
            </a:extLst>
          </a:blip>
          <a:srcRect l="19460" r="33108" b="31316"/>
          <a:stretch>
            <a:fillRect/>
          </a:stretch>
        </p:blipFill>
        <p:spPr>
          <a:xfrm rot="13614653" flipH="1">
            <a:off x="879196" y="2628593"/>
            <a:ext cx="1122208" cy="1083328"/>
          </a:xfrm>
          <a:prstGeom prst="rect">
            <a:avLst/>
          </a:prstGeom>
        </p:spPr>
      </p:pic>
      <p:pic>
        <p:nvPicPr>
          <p:cNvPr id="30" name="Bildobjekt 29">
            <a:hlinkClick r:id="rId12" action="ppaction://hlinksldjump"/>
            <a:extLst>
              <a:ext uri="{FF2B5EF4-FFF2-40B4-BE49-F238E27FC236}">
                <a16:creationId xmlns:a16="http://schemas.microsoft.com/office/drawing/2014/main" id="{BEF74D27-7DE3-D070-4E4E-298FC46007AB}"/>
              </a:ext>
            </a:extLst>
          </p:cNvPr>
          <p:cNvPicPr>
            <a:picLocks noChangeAspect="1"/>
          </p:cNvPicPr>
          <p:nvPr/>
        </p:nvPicPr>
        <p:blipFill>
          <a:blip r:embed="rId11">
            <a:extLst>
              <a:ext uri="{28A0092B-C50C-407E-A947-70E740481C1C}">
                <a14:useLocalDpi xmlns:a14="http://schemas.microsoft.com/office/drawing/2010/main" val="0"/>
              </a:ext>
            </a:extLst>
          </a:blip>
          <a:srcRect l="18677" r="33764" b="35231"/>
          <a:stretch>
            <a:fillRect/>
          </a:stretch>
        </p:blipFill>
        <p:spPr>
          <a:xfrm rot="8106497">
            <a:off x="2603338" y="2631359"/>
            <a:ext cx="1125191" cy="1021580"/>
          </a:xfrm>
          <a:prstGeom prst="rect">
            <a:avLst/>
          </a:prstGeom>
        </p:spPr>
      </p:pic>
      <p:pic>
        <p:nvPicPr>
          <p:cNvPr id="31" name="Bildobjekt 30">
            <a:hlinkClick r:id="rId13" action="ppaction://hlinksldjump"/>
            <a:extLst>
              <a:ext uri="{FF2B5EF4-FFF2-40B4-BE49-F238E27FC236}">
                <a16:creationId xmlns:a16="http://schemas.microsoft.com/office/drawing/2014/main" id="{35A17EA2-244C-C70F-D8A7-5C5B68CA5EEC}"/>
              </a:ext>
            </a:extLst>
          </p:cNvPr>
          <p:cNvPicPr>
            <a:picLocks noChangeAspect="1"/>
          </p:cNvPicPr>
          <p:nvPr/>
        </p:nvPicPr>
        <p:blipFill>
          <a:blip r:embed="rId11">
            <a:extLst>
              <a:ext uri="{28A0092B-C50C-407E-A947-70E740481C1C}">
                <a14:useLocalDpi xmlns:a14="http://schemas.microsoft.com/office/drawing/2010/main" val="0"/>
              </a:ext>
            </a:extLst>
          </a:blip>
          <a:srcRect l="19460" r="33108" b="31316"/>
          <a:stretch>
            <a:fillRect/>
          </a:stretch>
        </p:blipFill>
        <p:spPr>
          <a:xfrm rot="11464644" flipH="1">
            <a:off x="480063" y="4183959"/>
            <a:ext cx="1122208" cy="1083328"/>
          </a:xfrm>
          <a:prstGeom prst="rect">
            <a:avLst/>
          </a:prstGeom>
        </p:spPr>
      </p:pic>
      <p:pic>
        <p:nvPicPr>
          <p:cNvPr id="38" name="Bildobjekt 37">
            <a:hlinkClick r:id="rId14" action="ppaction://hlinksldjump"/>
            <a:extLst>
              <a:ext uri="{FF2B5EF4-FFF2-40B4-BE49-F238E27FC236}">
                <a16:creationId xmlns:a16="http://schemas.microsoft.com/office/drawing/2014/main" id="{5B0E138C-8B24-0DBF-2557-C184EC44B321}"/>
              </a:ext>
            </a:extLst>
          </p:cNvPr>
          <p:cNvPicPr>
            <a:picLocks noChangeAspect="1"/>
          </p:cNvPicPr>
          <p:nvPr/>
        </p:nvPicPr>
        <p:blipFill>
          <a:blip r:embed="rId11">
            <a:extLst>
              <a:ext uri="{28A0092B-C50C-407E-A947-70E740481C1C}">
                <a14:useLocalDpi xmlns:a14="http://schemas.microsoft.com/office/drawing/2010/main" val="0"/>
              </a:ext>
            </a:extLst>
          </a:blip>
          <a:srcRect l="18677" r="33764" b="35231"/>
          <a:stretch>
            <a:fillRect/>
          </a:stretch>
        </p:blipFill>
        <p:spPr>
          <a:xfrm rot="9526626">
            <a:off x="3025028" y="4329999"/>
            <a:ext cx="1125190" cy="1021580"/>
          </a:xfrm>
          <a:prstGeom prst="rect">
            <a:avLst/>
          </a:prstGeom>
        </p:spPr>
      </p:pic>
      <p:pic>
        <p:nvPicPr>
          <p:cNvPr id="39" name="Bildobjekt 38">
            <a:hlinkClick r:id="rId15" action="ppaction://hlinksldjump"/>
            <a:extLst>
              <a:ext uri="{FF2B5EF4-FFF2-40B4-BE49-F238E27FC236}">
                <a16:creationId xmlns:a16="http://schemas.microsoft.com/office/drawing/2014/main" id="{54FF84F6-CF52-2C46-A216-73D6D42BE552}"/>
              </a:ext>
            </a:extLst>
          </p:cNvPr>
          <p:cNvPicPr>
            <a:picLocks noChangeAspect="1"/>
          </p:cNvPicPr>
          <p:nvPr/>
        </p:nvPicPr>
        <p:blipFill>
          <a:blip r:embed="rId11">
            <a:extLst>
              <a:ext uri="{28A0092B-C50C-407E-A947-70E740481C1C}">
                <a14:useLocalDpi xmlns:a14="http://schemas.microsoft.com/office/drawing/2010/main" val="0"/>
              </a:ext>
            </a:extLst>
          </a:blip>
          <a:srcRect l="19460" r="33108" b="31316"/>
          <a:stretch>
            <a:fillRect/>
          </a:stretch>
        </p:blipFill>
        <p:spPr>
          <a:xfrm rot="246387" flipH="1">
            <a:off x="2009320" y="4878086"/>
            <a:ext cx="1122208" cy="1083328"/>
          </a:xfrm>
          <a:prstGeom prst="rect">
            <a:avLst/>
          </a:prstGeom>
        </p:spPr>
      </p:pic>
      <p:pic>
        <p:nvPicPr>
          <p:cNvPr id="5" name="Picture 9" descr="A screenshot of a computer&#10;&#10;Description automatically generated">
            <a:hlinkClick r:id="rId16" action="ppaction://hlinksldjump"/>
            <a:extLst>
              <a:ext uri="{FF2B5EF4-FFF2-40B4-BE49-F238E27FC236}">
                <a16:creationId xmlns:a16="http://schemas.microsoft.com/office/drawing/2014/main" id="{22B5BEDF-C2AF-65B1-1672-941EA1663FAA}"/>
              </a:ext>
            </a:extLst>
          </p:cNvPr>
          <p:cNvPicPr>
            <a:picLocks noChangeAspect="1"/>
          </p:cNvPicPr>
          <p:nvPr/>
        </p:nvPicPr>
        <p:blipFill rotWithShape="1">
          <a:blip r:embed="rId6">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6" name="Picture 10" descr="A screenshot of a computer&#10;&#10;Description automatically generated">
            <a:hlinkClick r:id="rId16" action="ppaction://hlinksldjump"/>
            <a:extLst>
              <a:ext uri="{FF2B5EF4-FFF2-40B4-BE49-F238E27FC236}">
                <a16:creationId xmlns:a16="http://schemas.microsoft.com/office/drawing/2014/main" id="{126242FB-4F5E-727E-744D-5C2A315CA88B}"/>
              </a:ext>
            </a:extLst>
          </p:cNvPr>
          <p:cNvPicPr>
            <a:picLocks noChangeAspect="1"/>
          </p:cNvPicPr>
          <p:nvPr/>
        </p:nvPicPr>
        <p:blipFill rotWithShape="1">
          <a:blip r:embed="rId6">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7" name="Picture 13" descr="A screenshot of a computer&#10;&#10;Description automatically generated">
            <a:hlinkClick r:id="rId16" action="ppaction://hlinksldjump"/>
            <a:extLst>
              <a:ext uri="{FF2B5EF4-FFF2-40B4-BE49-F238E27FC236}">
                <a16:creationId xmlns:a16="http://schemas.microsoft.com/office/drawing/2014/main" id="{2DA8B4A7-9F51-087F-656E-419651B35E1D}"/>
              </a:ext>
            </a:extLst>
          </p:cNvPr>
          <p:cNvPicPr>
            <a:picLocks noChangeAspect="1"/>
          </p:cNvPicPr>
          <p:nvPr/>
        </p:nvPicPr>
        <p:blipFill rotWithShape="1">
          <a:blip r:embed="rId6">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9" name="Picture 14" descr="A screenshot of a computer&#10;&#10;Description automatically generated">
            <a:hlinkClick r:id="rId16" action="ppaction://hlinksldjump"/>
            <a:extLst>
              <a:ext uri="{FF2B5EF4-FFF2-40B4-BE49-F238E27FC236}">
                <a16:creationId xmlns:a16="http://schemas.microsoft.com/office/drawing/2014/main" id="{D2428EA7-1F89-1BE0-69B4-92B46E798AB1}"/>
              </a:ext>
            </a:extLst>
          </p:cNvPr>
          <p:cNvPicPr>
            <a:picLocks noChangeAspect="1"/>
          </p:cNvPicPr>
          <p:nvPr/>
        </p:nvPicPr>
        <p:blipFill rotWithShape="1">
          <a:blip r:embed="rId6">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0" name="Picture 18" descr="A sign with a person lying on a bed&#10;&#10;Description automatically generated">
            <a:hlinkClick r:id="rId16" action="ppaction://hlinksldjump"/>
            <a:extLst>
              <a:ext uri="{FF2B5EF4-FFF2-40B4-BE49-F238E27FC236}">
                <a16:creationId xmlns:a16="http://schemas.microsoft.com/office/drawing/2014/main" id="{37842250-2C8D-18F2-BECA-A86B6CC09818}"/>
              </a:ext>
            </a:extLst>
          </p:cNvPr>
          <p:cNvPicPr>
            <a:picLocks noChangeAspect="1"/>
          </p:cNvPicPr>
          <p:nvPr/>
        </p:nvPicPr>
        <p:blipFill rotWithShape="1">
          <a:blip r:embed="rId17">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1" name="Picture 19" descr="A white sign with a person lying on a bed&#10;&#10;Description automatically generated">
            <a:hlinkClick r:id="rId16" action="ppaction://hlinksldjump"/>
            <a:extLst>
              <a:ext uri="{FF2B5EF4-FFF2-40B4-BE49-F238E27FC236}">
                <a16:creationId xmlns:a16="http://schemas.microsoft.com/office/drawing/2014/main" id="{E67CB7BC-311D-CE71-2A51-5EE0B12CEDD9}"/>
              </a:ext>
            </a:extLst>
          </p:cNvPr>
          <p:cNvPicPr>
            <a:picLocks noChangeAspect="1"/>
          </p:cNvPicPr>
          <p:nvPr/>
        </p:nvPicPr>
        <p:blipFill rotWithShape="1">
          <a:blip r:embed="rId18">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pic>
        <p:nvPicPr>
          <p:cNvPr id="15" name="Picture 16" descr="A screenshot of a computer&#10;&#10;Description automatically generated">
            <a:hlinkClick r:id="rId19" action="ppaction://hlinksldjump"/>
            <a:extLst>
              <a:ext uri="{FF2B5EF4-FFF2-40B4-BE49-F238E27FC236}">
                <a16:creationId xmlns:a16="http://schemas.microsoft.com/office/drawing/2014/main" id="{A591C10E-D852-6111-C687-984253ACC739}"/>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19" name="Picture 12" descr="A screenshot of a computer&#10;&#10;Description automatically generated">
            <a:hlinkClick r:id="rId20" action="ppaction://hlinksldjump"/>
            <a:extLst>
              <a:ext uri="{FF2B5EF4-FFF2-40B4-BE49-F238E27FC236}">
                <a16:creationId xmlns:a16="http://schemas.microsoft.com/office/drawing/2014/main" id="{96ABD268-7BC5-D17C-1B35-895C7673E7B8}"/>
              </a:ext>
            </a:extLst>
          </p:cNvPr>
          <p:cNvPicPr>
            <a:picLocks noChangeAspect="1"/>
          </p:cNvPicPr>
          <p:nvPr/>
        </p:nvPicPr>
        <p:blipFill rotWithShape="1">
          <a:blip r:embed="rId6">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20" name="Picture 8" descr="A close-up of a radio&#10;&#10;Description automatically generated">
            <a:hlinkClick r:id="rId21" action="ppaction://hlinksldjump"/>
            <a:extLst>
              <a:ext uri="{FF2B5EF4-FFF2-40B4-BE49-F238E27FC236}">
                <a16:creationId xmlns:a16="http://schemas.microsoft.com/office/drawing/2014/main" id="{22F72763-3EB2-67E1-E9FA-4B015C90F39C}"/>
              </a:ext>
            </a:extLst>
          </p:cNvPr>
          <p:cNvPicPr>
            <a:picLocks noChangeAspect="1"/>
          </p:cNvPicPr>
          <p:nvPr/>
        </p:nvPicPr>
        <p:blipFill rotWithShape="1">
          <a:blip r:embed="rId22">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21" name="Picture 31" descr="A clipboard with a magnifying glass and a graph&#10;&#10;Description automatically generated">
            <a:hlinkClick r:id="rId23" action="ppaction://hlinksldjump"/>
            <a:extLst>
              <a:ext uri="{FF2B5EF4-FFF2-40B4-BE49-F238E27FC236}">
                <a16:creationId xmlns:a16="http://schemas.microsoft.com/office/drawing/2014/main" id="{FC6C07F6-5964-AB90-B522-4977880B2C81}"/>
              </a:ext>
            </a:extLst>
          </p:cNvPr>
          <p:cNvPicPr preferRelativeResize="0">
            <a:picLocks/>
          </p:cNvPicPr>
          <p:nvPr/>
        </p:nvPicPr>
        <p:blipFill rotWithShape="1">
          <a:blip r:embed="rId24">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22" name="Bildobjekt 55">
            <a:hlinkClick r:id="rId25" action="ppaction://hlinksldjump"/>
            <a:extLst>
              <a:ext uri="{FF2B5EF4-FFF2-40B4-BE49-F238E27FC236}">
                <a16:creationId xmlns:a16="http://schemas.microsoft.com/office/drawing/2014/main" id="{1AC7379E-C01F-F04F-EAF3-B69989999A51}"/>
              </a:ext>
            </a:extLst>
          </p:cNvPr>
          <p:cNvPicPr preferRelativeResize="0">
            <a:picLocks/>
          </p:cNvPicPr>
          <p:nvPr/>
        </p:nvPicPr>
        <p:blipFill>
          <a:blip r:embed="rId26">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28" name="Bildobjekt 56">
            <a:hlinkClick r:id="rId16" action="ppaction://hlinksldjump"/>
            <a:extLst>
              <a:ext uri="{FF2B5EF4-FFF2-40B4-BE49-F238E27FC236}">
                <a16:creationId xmlns:a16="http://schemas.microsoft.com/office/drawing/2014/main" id="{64105371-AA3E-7A53-3F6B-7D132BF63C41}"/>
              </a:ext>
            </a:extLst>
          </p:cNvPr>
          <p:cNvPicPr preferRelativeResize="0">
            <a:picLocks/>
          </p:cNvPicPr>
          <p:nvPr/>
        </p:nvPicPr>
        <p:blipFill>
          <a:blip r:embed="rId27">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sp>
        <p:nvSpPr>
          <p:cNvPr id="29" name="TextBox 20">
            <a:extLst>
              <a:ext uri="{FF2B5EF4-FFF2-40B4-BE49-F238E27FC236}">
                <a16:creationId xmlns:a16="http://schemas.microsoft.com/office/drawing/2014/main" id="{37E0D74A-7C3F-C566-66AB-BC8335E98F6A}"/>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spTree>
    <p:extLst>
      <p:ext uri="{BB962C8B-B14F-4D97-AF65-F5344CB8AC3E}">
        <p14:creationId xmlns:p14="http://schemas.microsoft.com/office/powerpoint/2010/main" val="32291569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66606-E2A5-FA69-B64D-68D3EEC17BB5}"/>
            </a:ext>
          </a:extLst>
        </p:cNvPr>
        <p:cNvGrpSpPr/>
        <p:nvPr/>
      </p:nvGrpSpPr>
      <p:grpSpPr>
        <a:xfrm>
          <a:off x="0" y="0"/>
          <a:ext cx="0" cy="0"/>
          <a:chOff x="0" y="0"/>
          <a:chExt cx="0" cy="0"/>
        </a:xfrm>
      </p:grpSpPr>
      <p:sp>
        <p:nvSpPr>
          <p:cNvPr id="34" name="Rectangle 11">
            <a:extLst>
              <a:ext uri="{FF2B5EF4-FFF2-40B4-BE49-F238E27FC236}">
                <a16:creationId xmlns:a16="http://schemas.microsoft.com/office/drawing/2014/main" id="{E505FB3D-892C-92C1-3ACC-BA9AC2B686F4}"/>
              </a:ext>
            </a:extLst>
          </p:cNvPr>
          <p:cNvSpPr/>
          <p:nvPr/>
        </p:nvSpPr>
        <p:spPr>
          <a:xfrm>
            <a:off x="0" y="1334411"/>
            <a:ext cx="12192000"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 name="Picture 1" descr="A black and white rectangle with red squares&#10;&#10;Description automatically generated">
            <a:extLst>
              <a:ext uri="{FF2B5EF4-FFF2-40B4-BE49-F238E27FC236}">
                <a16:creationId xmlns:a16="http://schemas.microsoft.com/office/drawing/2014/main" id="{950C4450-C29E-BAF1-8521-06D5C8840EC3}"/>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7" name="Picture 6" descr="A black and white logo&#10;&#10;Description automatically generated">
            <a:extLst>
              <a:ext uri="{FF2B5EF4-FFF2-40B4-BE49-F238E27FC236}">
                <a16:creationId xmlns:a16="http://schemas.microsoft.com/office/drawing/2014/main" id="{E59CB1C8-E667-35F9-A75A-1C45510910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sp>
        <p:nvSpPr>
          <p:cNvPr id="53" name="Title 1">
            <a:extLst>
              <a:ext uri="{FF2B5EF4-FFF2-40B4-BE49-F238E27FC236}">
                <a16:creationId xmlns:a16="http://schemas.microsoft.com/office/drawing/2014/main" id="{2686BD76-429C-2B76-81BD-2E827DADDAAD}"/>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600" b="1" dirty="0">
                <a:solidFill>
                  <a:srgbClr val="152F63"/>
                </a:solidFill>
                <a:latin typeface="Open Sans" pitchFamily="2" charset="0"/>
                <a:ea typeface="Open Sans" pitchFamily="2" charset="0"/>
                <a:cs typeface="Open Sans" pitchFamily="2" charset="0"/>
              </a:rPr>
              <a:t>Systematisk genomgång lungröntgen</a:t>
            </a:r>
            <a:endParaRPr lang="en-US" sz="2600" b="1" dirty="0">
              <a:solidFill>
                <a:srgbClr val="152F63"/>
              </a:solidFill>
              <a:latin typeface="Open Sans" pitchFamily="2" charset="0"/>
              <a:ea typeface="Open Sans" pitchFamily="2" charset="0"/>
              <a:cs typeface="Open Sans" pitchFamily="2" charset="0"/>
            </a:endParaRPr>
          </a:p>
        </p:txBody>
      </p:sp>
      <p:pic>
        <p:nvPicPr>
          <p:cNvPr id="4" name="Picture 12" descr="A screenshot of a computer&#10;&#10;Description automatically generated">
            <a:extLst>
              <a:ext uri="{FF2B5EF4-FFF2-40B4-BE49-F238E27FC236}">
                <a16:creationId xmlns:a16="http://schemas.microsoft.com/office/drawing/2014/main" id="{67713116-6D34-869E-3922-B67355271B78}"/>
              </a:ext>
            </a:extLst>
          </p:cNvPr>
          <p:cNvPicPr>
            <a:picLocks noChangeAspect="1"/>
          </p:cNvPicPr>
          <p:nvPr/>
        </p:nvPicPr>
        <p:blipFill rotWithShape="1">
          <a:blip r:embed="rId5">
            <a:extLst>
              <a:ext uri="{28A0092B-C50C-407E-A947-70E740481C1C}">
                <a14:useLocalDpi xmlns:a14="http://schemas.microsoft.com/office/drawing/2010/main" val="0"/>
              </a:ext>
            </a:extLst>
          </a:blip>
          <a:srcRect l="54166" t="26760" r="34395" b="57224"/>
          <a:stretch/>
        </p:blipFill>
        <p:spPr>
          <a:xfrm>
            <a:off x="7092000" y="201894"/>
            <a:ext cx="1079720" cy="1008000"/>
          </a:xfrm>
          <a:prstGeom prst="rect">
            <a:avLst/>
          </a:prstGeom>
        </p:spPr>
      </p:pic>
      <p:sp>
        <p:nvSpPr>
          <p:cNvPr id="6" name="TextBox 20">
            <a:extLst>
              <a:ext uri="{FF2B5EF4-FFF2-40B4-BE49-F238E27FC236}">
                <a16:creationId xmlns:a16="http://schemas.microsoft.com/office/drawing/2014/main" id="{939A7629-2C66-9824-5547-FE103B9F74F4}"/>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pic>
        <p:nvPicPr>
          <p:cNvPr id="8" name="Bildobjekt 7">
            <a:extLst>
              <a:ext uri="{FF2B5EF4-FFF2-40B4-BE49-F238E27FC236}">
                <a16:creationId xmlns:a16="http://schemas.microsoft.com/office/drawing/2014/main" id="{BE45EF8A-6617-F6C1-D950-3D948B9EFE45}"/>
              </a:ext>
            </a:extLst>
          </p:cNvPr>
          <p:cNvPicPr>
            <a:picLocks noChangeAspect="1"/>
          </p:cNvPicPr>
          <p:nvPr/>
        </p:nvPicPr>
        <p:blipFill>
          <a:blip r:embed="rId6"/>
          <a:stretch>
            <a:fillRect/>
          </a:stretch>
        </p:blipFill>
        <p:spPr>
          <a:xfrm>
            <a:off x="2740346" y="1391477"/>
            <a:ext cx="6711308" cy="5461265"/>
          </a:xfrm>
          <a:prstGeom prst="rect">
            <a:avLst/>
          </a:prstGeom>
        </p:spPr>
      </p:pic>
    </p:spTree>
    <p:extLst>
      <p:ext uri="{BB962C8B-B14F-4D97-AF65-F5344CB8AC3E}">
        <p14:creationId xmlns:p14="http://schemas.microsoft.com/office/powerpoint/2010/main" val="10700471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C428F-52F6-D3F8-DC2C-7023E30AD264}"/>
            </a:ext>
          </a:extLst>
        </p:cNvPr>
        <p:cNvGrpSpPr/>
        <p:nvPr/>
      </p:nvGrpSpPr>
      <p:grpSpPr>
        <a:xfrm>
          <a:off x="0" y="0"/>
          <a:ext cx="0" cy="0"/>
          <a:chOff x="0" y="0"/>
          <a:chExt cx="0" cy="0"/>
        </a:xfrm>
      </p:grpSpPr>
      <p:sp>
        <p:nvSpPr>
          <p:cNvPr id="26" name="Rectangle 11">
            <a:extLst>
              <a:ext uri="{FF2B5EF4-FFF2-40B4-BE49-F238E27FC236}">
                <a16:creationId xmlns:a16="http://schemas.microsoft.com/office/drawing/2014/main" id="{1D91C257-7A9A-1358-3424-A695F2037539}"/>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3" name="Picture 1" descr="A black and white rectangle with red squares&#10;&#10;Description automatically generated">
            <a:extLst>
              <a:ext uri="{FF2B5EF4-FFF2-40B4-BE49-F238E27FC236}">
                <a16:creationId xmlns:a16="http://schemas.microsoft.com/office/drawing/2014/main" id="{B7AB2FD3-58DD-A897-B911-4FD3DAC07A92}"/>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24" name="Picture 6" descr="A black and white logo&#10;&#10;Description automatically generated">
            <a:extLst>
              <a:ext uri="{FF2B5EF4-FFF2-40B4-BE49-F238E27FC236}">
                <a16:creationId xmlns:a16="http://schemas.microsoft.com/office/drawing/2014/main" id="{60C2BFE6-EB08-7B17-156F-D770796311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8" name="Picture 1" descr="A black and white rectangle with red squares&#10;&#10;Description automatically generated">
            <a:extLst>
              <a:ext uri="{FF2B5EF4-FFF2-40B4-BE49-F238E27FC236}">
                <a16:creationId xmlns:a16="http://schemas.microsoft.com/office/drawing/2014/main" id="{C2B40410-67E8-3D15-C979-305D556DF93D}"/>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sp>
        <p:nvSpPr>
          <p:cNvPr id="27" name="Title 1">
            <a:extLst>
              <a:ext uri="{FF2B5EF4-FFF2-40B4-BE49-F238E27FC236}">
                <a16:creationId xmlns:a16="http://schemas.microsoft.com/office/drawing/2014/main" id="{C2CE531F-1050-AAC2-24CC-548798B6D7A7}"/>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152F63"/>
                </a:solidFill>
                <a:latin typeface="Open Sans" pitchFamily="2" charset="0"/>
                <a:ea typeface="Open Sans" pitchFamily="2" charset="0"/>
                <a:cs typeface="Open Sans" pitchFamily="2" charset="0"/>
              </a:rPr>
              <a:t>FAST / RUQ</a:t>
            </a:r>
          </a:p>
        </p:txBody>
      </p:sp>
      <p:pic>
        <p:nvPicPr>
          <p:cNvPr id="2" name="Picture 16" descr="A screenshot of a computer&#10;&#10;Description automatically generated">
            <a:hlinkClick r:id="rId5" action="ppaction://hlinksldjump"/>
            <a:extLst>
              <a:ext uri="{FF2B5EF4-FFF2-40B4-BE49-F238E27FC236}">
                <a16:creationId xmlns:a16="http://schemas.microsoft.com/office/drawing/2014/main" id="{F4299510-721E-168F-A21F-5EF6608D6594}"/>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6888113" y="201894"/>
            <a:ext cx="1280611" cy="1008000"/>
          </a:xfrm>
          <a:prstGeom prst="rect">
            <a:avLst/>
          </a:prstGeom>
        </p:spPr>
      </p:pic>
      <p:pic>
        <p:nvPicPr>
          <p:cNvPr id="7" name="Bildobjekt 6">
            <a:extLst>
              <a:ext uri="{FF2B5EF4-FFF2-40B4-BE49-F238E27FC236}">
                <a16:creationId xmlns:a16="http://schemas.microsoft.com/office/drawing/2014/main" id="{0725C2B2-9D05-EEC6-0C13-F1417E698F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8212" y="1748261"/>
            <a:ext cx="7129432" cy="4752955"/>
          </a:xfrm>
          <a:prstGeom prst="rect">
            <a:avLst/>
          </a:prstGeom>
        </p:spPr>
      </p:pic>
      <p:pic>
        <p:nvPicPr>
          <p:cNvPr id="5" name="Bildobjekt 4">
            <a:extLst>
              <a:ext uri="{FF2B5EF4-FFF2-40B4-BE49-F238E27FC236}">
                <a16:creationId xmlns:a16="http://schemas.microsoft.com/office/drawing/2014/main" id="{BE4B16E1-EB4D-F89E-5E3F-DDB0BC0470A4}"/>
              </a:ext>
            </a:extLst>
          </p:cNvPr>
          <p:cNvPicPr>
            <a:picLocks noChangeAspect="1"/>
          </p:cNvPicPr>
          <p:nvPr/>
        </p:nvPicPr>
        <p:blipFill>
          <a:blip r:embed="rId8">
            <a:extLst>
              <a:ext uri="{28A0092B-C50C-407E-A947-70E740481C1C}">
                <a14:useLocalDpi xmlns:a14="http://schemas.microsoft.com/office/drawing/2010/main" val="0"/>
              </a:ext>
            </a:extLst>
          </a:blip>
          <a:srcRect l="26781" t="8716" r="22156" b="6416"/>
          <a:stretch>
            <a:fillRect/>
          </a:stretch>
        </p:blipFill>
        <p:spPr>
          <a:xfrm rot="4979952" flipH="1">
            <a:off x="489370" y="3936842"/>
            <a:ext cx="961667" cy="1598298"/>
          </a:xfrm>
          <a:prstGeom prst="rect">
            <a:avLst/>
          </a:prstGeom>
        </p:spPr>
      </p:pic>
      <p:pic>
        <p:nvPicPr>
          <p:cNvPr id="40" name="Bildobjekt 39">
            <a:extLst>
              <a:ext uri="{FF2B5EF4-FFF2-40B4-BE49-F238E27FC236}">
                <a16:creationId xmlns:a16="http://schemas.microsoft.com/office/drawing/2014/main" id="{BDE5493D-1E2C-9F3A-58C8-DCEB6922FCAE}"/>
              </a:ext>
            </a:extLst>
          </p:cNvPr>
          <p:cNvPicPr>
            <a:picLocks/>
          </p:cNvPicPr>
          <p:nvPr/>
        </p:nvPicPr>
        <p:blipFill>
          <a:blip r:embed="rId9">
            <a:extLst>
              <a:ext uri="{28A0092B-C50C-407E-A947-70E740481C1C}">
                <a14:useLocalDpi xmlns:a14="http://schemas.microsoft.com/office/drawing/2010/main" val="0"/>
              </a:ext>
            </a:extLst>
          </a:blip>
          <a:stretch>
            <a:fillRect/>
          </a:stretch>
        </p:blipFill>
        <p:spPr>
          <a:xfrm>
            <a:off x="4680000" y="2520000"/>
            <a:ext cx="4320000" cy="3092400"/>
          </a:xfrm>
          <a:prstGeom prst="rect">
            <a:avLst/>
          </a:prstGeom>
        </p:spPr>
      </p:pic>
      <p:pic>
        <p:nvPicPr>
          <p:cNvPr id="41" name="Bildobjekt 40">
            <a:hlinkClick r:id="rId10" action="ppaction://hlinksldjump"/>
            <a:extLst>
              <a:ext uri="{FF2B5EF4-FFF2-40B4-BE49-F238E27FC236}">
                <a16:creationId xmlns:a16="http://schemas.microsoft.com/office/drawing/2014/main" id="{98416EE0-4ED4-2E7A-24E6-CAA163E3F6D3}"/>
              </a:ext>
            </a:extLst>
          </p:cNvPr>
          <p:cNvPicPr>
            <a:picLocks noChangeAspect="1"/>
          </p:cNvPicPr>
          <p:nvPr/>
        </p:nvPicPr>
        <p:blipFill>
          <a:blip r:embed="rId11">
            <a:extLst>
              <a:ext uri="{28A0092B-C50C-407E-A947-70E740481C1C}">
                <a14:useLocalDpi xmlns:a14="http://schemas.microsoft.com/office/drawing/2010/main" val="0"/>
              </a:ext>
            </a:extLst>
          </a:blip>
          <a:srcRect l="19460" r="33108" b="31316"/>
          <a:stretch>
            <a:fillRect/>
          </a:stretch>
        </p:blipFill>
        <p:spPr>
          <a:xfrm rot="13614653" flipH="1">
            <a:off x="879196" y="2628593"/>
            <a:ext cx="1122208" cy="1083328"/>
          </a:xfrm>
          <a:prstGeom prst="rect">
            <a:avLst/>
          </a:prstGeom>
        </p:spPr>
      </p:pic>
      <p:pic>
        <p:nvPicPr>
          <p:cNvPr id="42" name="Bildobjekt 41">
            <a:hlinkClick r:id="rId12" action="ppaction://hlinksldjump"/>
            <a:extLst>
              <a:ext uri="{FF2B5EF4-FFF2-40B4-BE49-F238E27FC236}">
                <a16:creationId xmlns:a16="http://schemas.microsoft.com/office/drawing/2014/main" id="{72E097B8-A2F4-F596-376D-D81CB90DD1D7}"/>
              </a:ext>
            </a:extLst>
          </p:cNvPr>
          <p:cNvPicPr>
            <a:picLocks noChangeAspect="1"/>
          </p:cNvPicPr>
          <p:nvPr/>
        </p:nvPicPr>
        <p:blipFill>
          <a:blip r:embed="rId11">
            <a:extLst>
              <a:ext uri="{28A0092B-C50C-407E-A947-70E740481C1C}">
                <a14:useLocalDpi xmlns:a14="http://schemas.microsoft.com/office/drawing/2010/main" val="0"/>
              </a:ext>
            </a:extLst>
          </a:blip>
          <a:srcRect l="18677" r="33764" b="35231"/>
          <a:stretch>
            <a:fillRect/>
          </a:stretch>
        </p:blipFill>
        <p:spPr>
          <a:xfrm rot="8106497">
            <a:off x="2603338" y="2631359"/>
            <a:ext cx="1125191" cy="1021580"/>
          </a:xfrm>
          <a:prstGeom prst="rect">
            <a:avLst/>
          </a:prstGeom>
        </p:spPr>
      </p:pic>
      <p:pic>
        <p:nvPicPr>
          <p:cNvPr id="43" name="Bildobjekt 42">
            <a:hlinkClick r:id="rId13" action="ppaction://hlinksldjump"/>
            <a:extLst>
              <a:ext uri="{FF2B5EF4-FFF2-40B4-BE49-F238E27FC236}">
                <a16:creationId xmlns:a16="http://schemas.microsoft.com/office/drawing/2014/main" id="{B7E08243-DB45-93F9-70C0-E1A37EA4DBA7}"/>
              </a:ext>
            </a:extLst>
          </p:cNvPr>
          <p:cNvPicPr>
            <a:picLocks noChangeAspect="1"/>
          </p:cNvPicPr>
          <p:nvPr/>
        </p:nvPicPr>
        <p:blipFill>
          <a:blip r:embed="rId11">
            <a:extLst>
              <a:ext uri="{28A0092B-C50C-407E-A947-70E740481C1C}">
                <a14:useLocalDpi xmlns:a14="http://schemas.microsoft.com/office/drawing/2010/main" val="0"/>
              </a:ext>
            </a:extLst>
          </a:blip>
          <a:srcRect l="19839" r="33482" b="29323"/>
          <a:stretch>
            <a:fillRect/>
          </a:stretch>
        </p:blipFill>
        <p:spPr>
          <a:xfrm rot="14679439">
            <a:off x="1674148" y="3666453"/>
            <a:ext cx="1104361" cy="1114768"/>
          </a:xfrm>
          <a:prstGeom prst="rect">
            <a:avLst/>
          </a:prstGeom>
        </p:spPr>
      </p:pic>
      <p:pic>
        <p:nvPicPr>
          <p:cNvPr id="44" name="Bildobjekt 43">
            <a:hlinkClick r:id="rId14" action="ppaction://hlinksldjump"/>
            <a:extLst>
              <a:ext uri="{FF2B5EF4-FFF2-40B4-BE49-F238E27FC236}">
                <a16:creationId xmlns:a16="http://schemas.microsoft.com/office/drawing/2014/main" id="{FD21F6A3-6F5D-BE69-524E-6B79841F4E09}"/>
              </a:ext>
            </a:extLst>
          </p:cNvPr>
          <p:cNvPicPr>
            <a:picLocks noChangeAspect="1"/>
          </p:cNvPicPr>
          <p:nvPr/>
        </p:nvPicPr>
        <p:blipFill>
          <a:blip r:embed="rId11">
            <a:extLst>
              <a:ext uri="{28A0092B-C50C-407E-A947-70E740481C1C}">
                <a14:useLocalDpi xmlns:a14="http://schemas.microsoft.com/office/drawing/2010/main" val="0"/>
              </a:ext>
            </a:extLst>
          </a:blip>
          <a:srcRect l="18677" r="33764" b="35231"/>
          <a:stretch>
            <a:fillRect/>
          </a:stretch>
        </p:blipFill>
        <p:spPr>
          <a:xfrm rot="9526626">
            <a:off x="3025028" y="4329999"/>
            <a:ext cx="1125190" cy="1021580"/>
          </a:xfrm>
          <a:prstGeom prst="rect">
            <a:avLst/>
          </a:prstGeom>
        </p:spPr>
      </p:pic>
      <p:pic>
        <p:nvPicPr>
          <p:cNvPr id="45" name="Bildobjekt 44">
            <a:hlinkClick r:id="rId15" action="ppaction://hlinksldjump"/>
            <a:extLst>
              <a:ext uri="{FF2B5EF4-FFF2-40B4-BE49-F238E27FC236}">
                <a16:creationId xmlns:a16="http://schemas.microsoft.com/office/drawing/2014/main" id="{A0D492BD-19F3-43E0-C3E8-778FAFC70E50}"/>
              </a:ext>
            </a:extLst>
          </p:cNvPr>
          <p:cNvPicPr>
            <a:picLocks noChangeAspect="1"/>
          </p:cNvPicPr>
          <p:nvPr/>
        </p:nvPicPr>
        <p:blipFill>
          <a:blip r:embed="rId11">
            <a:extLst>
              <a:ext uri="{28A0092B-C50C-407E-A947-70E740481C1C}">
                <a14:useLocalDpi xmlns:a14="http://schemas.microsoft.com/office/drawing/2010/main" val="0"/>
              </a:ext>
            </a:extLst>
          </a:blip>
          <a:srcRect l="19460" r="33108" b="31316"/>
          <a:stretch>
            <a:fillRect/>
          </a:stretch>
        </p:blipFill>
        <p:spPr>
          <a:xfrm rot="246387" flipH="1">
            <a:off x="2009320" y="4878086"/>
            <a:ext cx="1122208" cy="1083328"/>
          </a:xfrm>
          <a:prstGeom prst="rect">
            <a:avLst/>
          </a:prstGeom>
        </p:spPr>
      </p:pic>
      <p:pic>
        <p:nvPicPr>
          <p:cNvPr id="4" name="Picture 9" descr="A screenshot of a computer&#10;&#10;Description automatically generated">
            <a:hlinkClick r:id="rId16" action="ppaction://hlinksldjump"/>
            <a:extLst>
              <a:ext uri="{FF2B5EF4-FFF2-40B4-BE49-F238E27FC236}">
                <a16:creationId xmlns:a16="http://schemas.microsoft.com/office/drawing/2014/main" id="{0E8367A3-225F-6273-EE89-9B1A5AFC3438}"/>
              </a:ext>
            </a:extLst>
          </p:cNvPr>
          <p:cNvPicPr>
            <a:picLocks noChangeAspect="1"/>
          </p:cNvPicPr>
          <p:nvPr/>
        </p:nvPicPr>
        <p:blipFill rotWithShape="1">
          <a:blip r:embed="rId6">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6" name="Picture 10" descr="A screenshot of a computer&#10;&#10;Description automatically generated">
            <a:hlinkClick r:id="rId16" action="ppaction://hlinksldjump"/>
            <a:extLst>
              <a:ext uri="{FF2B5EF4-FFF2-40B4-BE49-F238E27FC236}">
                <a16:creationId xmlns:a16="http://schemas.microsoft.com/office/drawing/2014/main" id="{AEC3A75A-6204-0934-9E13-F1C5FCD483DB}"/>
              </a:ext>
            </a:extLst>
          </p:cNvPr>
          <p:cNvPicPr>
            <a:picLocks noChangeAspect="1"/>
          </p:cNvPicPr>
          <p:nvPr/>
        </p:nvPicPr>
        <p:blipFill rotWithShape="1">
          <a:blip r:embed="rId6">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9" name="Picture 13" descr="A screenshot of a computer&#10;&#10;Description automatically generated">
            <a:hlinkClick r:id="rId16" action="ppaction://hlinksldjump"/>
            <a:extLst>
              <a:ext uri="{FF2B5EF4-FFF2-40B4-BE49-F238E27FC236}">
                <a16:creationId xmlns:a16="http://schemas.microsoft.com/office/drawing/2014/main" id="{283F9330-ACD2-995A-B1E7-1F926116F69B}"/>
              </a:ext>
            </a:extLst>
          </p:cNvPr>
          <p:cNvPicPr>
            <a:picLocks noChangeAspect="1"/>
          </p:cNvPicPr>
          <p:nvPr/>
        </p:nvPicPr>
        <p:blipFill rotWithShape="1">
          <a:blip r:embed="rId6">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10" name="Picture 14" descr="A screenshot of a computer&#10;&#10;Description automatically generated">
            <a:hlinkClick r:id="rId16" action="ppaction://hlinksldjump"/>
            <a:extLst>
              <a:ext uri="{FF2B5EF4-FFF2-40B4-BE49-F238E27FC236}">
                <a16:creationId xmlns:a16="http://schemas.microsoft.com/office/drawing/2014/main" id="{B095A5CD-ACB2-E74D-467D-8B0D2E4F83E9}"/>
              </a:ext>
            </a:extLst>
          </p:cNvPr>
          <p:cNvPicPr>
            <a:picLocks noChangeAspect="1"/>
          </p:cNvPicPr>
          <p:nvPr/>
        </p:nvPicPr>
        <p:blipFill rotWithShape="1">
          <a:blip r:embed="rId6">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1" name="Picture 18" descr="A sign with a person lying on a bed&#10;&#10;Description automatically generated">
            <a:hlinkClick r:id="rId16" action="ppaction://hlinksldjump"/>
            <a:extLst>
              <a:ext uri="{FF2B5EF4-FFF2-40B4-BE49-F238E27FC236}">
                <a16:creationId xmlns:a16="http://schemas.microsoft.com/office/drawing/2014/main" id="{66D63D8A-BF41-20CE-783E-0E2E009787FC}"/>
              </a:ext>
            </a:extLst>
          </p:cNvPr>
          <p:cNvPicPr>
            <a:picLocks noChangeAspect="1"/>
          </p:cNvPicPr>
          <p:nvPr/>
        </p:nvPicPr>
        <p:blipFill rotWithShape="1">
          <a:blip r:embed="rId17">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2" name="Picture 19" descr="A white sign with a person lying on a bed&#10;&#10;Description automatically generated">
            <a:hlinkClick r:id="rId16" action="ppaction://hlinksldjump"/>
            <a:extLst>
              <a:ext uri="{FF2B5EF4-FFF2-40B4-BE49-F238E27FC236}">
                <a16:creationId xmlns:a16="http://schemas.microsoft.com/office/drawing/2014/main" id="{F616F416-2E9F-0008-9D93-BF8DABDCA220}"/>
              </a:ext>
            </a:extLst>
          </p:cNvPr>
          <p:cNvPicPr>
            <a:picLocks noChangeAspect="1"/>
          </p:cNvPicPr>
          <p:nvPr/>
        </p:nvPicPr>
        <p:blipFill rotWithShape="1">
          <a:blip r:embed="rId18">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pic>
        <p:nvPicPr>
          <p:cNvPr id="16" name="Picture 16" descr="A screenshot of a computer&#10;&#10;Description automatically generated">
            <a:hlinkClick r:id="rId19" action="ppaction://hlinksldjump"/>
            <a:extLst>
              <a:ext uri="{FF2B5EF4-FFF2-40B4-BE49-F238E27FC236}">
                <a16:creationId xmlns:a16="http://schemas.microsoft.com/office/drawing/2014/main" id="{F1436180-830D-93E3-6B0C-6508C7C10CBB}"/>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18" name="Picture 12" descr="A screenshot of a computer&#10;&#10;Description automatically generated">
            <a:hlinkClick r:id="rId20" action="ppaction://hlinksldjump"/>
            <a:extLst>
              <a:ext uri="{FF2B5EF4-FFF2-40B4-BE49-F238E27FC236}">
                <a16:creationId xmlns:a16="http://schemas.microsoft.com/office/drawing/2014/main" id="{6E188FE4-A857-BDA4-E6C5-1E3AEE0839E2}"/>
              </a:ext>
            </a:extLst>
          </p:cNvPr>
          <p:cNvPicPr>
            <a:picLocks noChangeAspect="1"/>
          </p:cNvPicPr>
          <p:nvPr/>
        </p:nvPicPr>
        <p:blipFill rotWithShape="1">
          <a:blip r:embed="rId6">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19" name="Picture 8" descr="A close-up of a radio&#10;&#10;Description automatically generated">
            <a:hlinkClick r:id="rId21" action="ppaction://hlinksldjump"/>
            <a:extLst>
              <a:ext uri="{FF2B5EF4-FFF2-40B4-BE49-F238E27FC236}">
                <a16:creationId xmlns:a16="http://schemas.microsoft.com/office/drawing/2014/main" id="{749A9F0A-B99C-2700-3A6F-F0593394E2B2}"/>
              </a:ext>
            </a:extLst>
          </p:cNvPr>
          <p:cNvPicPr>
            <a:picLocks noChangeAspect="1"/>
          </p:cNvPicPr>
          <p:nvPr/>
        </p:nvPicPr>
        <p:blipFill rotWithShape="1">
          <a:blip r:embed="rId22">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20" name="Picture 31" descr="A clipboard with a magnifying glass and a graph&#10;&#10;Description automatically generated">
            <a:hlinkClick r:id="rId23" action="ppaction://hlinksldjump"/>
            <a:extLst>
              <a:ext uri="{FF2B5EF4-FFF2-40B4-BE49-F238E27FC236}">
                <a16:creationId xmlns:a16="http://schemas.microsoft.com/office/drawing/2014/main" id="{638E52EB-921A-7E8E-26D5-AEED214B9AD0}"/>
              </a:ext>
            </a:extLst>
          </p:cNvPr>
          <p:cNvPicPr preferRelativeResize="0">
            <a:picLocks/>
          </p:cNvPicPr>
          <p:nvPr/>
        </p:nvPicPr>
        <p:blipFill rotWithShape="1">
          <a:blip r:embed="rId24">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21" name="Bildobjekt 55">
            <a:hlinkClick r:id="rId25" action="ppaction://hlinksldjump"/>
            <a:extLst>
              <a:ext uri="{FF2B5EF4-FFF2-40B4-BE49-F238E27FC236}">
                <a16:creationId xmlns:a16="http://schemas.microsoft.com/office/drawing/2014/main" id="{A8843DA1-69CA-4D23-C901-4588E7453D43}"/>
              </a:ext>
            </a:extLst>
          </p:cNvPr>
          <p:cNvPicPr preferRelativeResize="0">
            <a:picLocks/>
          </p:cNvPicPr>
          <p:nvPr/>
        </p:nvPicPr>
        <p:blipFill>
          <a:blip r:embed="rId26">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22" name="Bildobjekt 56">
            <a:hlinkClick r:id="rId16" action="ppaction://hlinksldjump"/>
            <a:extLst>
              <a:ext uri="{FF2B5EF4-FFF2-40B4-BE49-F238E27FC236}">
                <a16:creationId xmlns:a16="http://schemas.microsoft.com/office/drawing/2014/main" id="{8C4EEED4-C05F-41C3-3D47-BC1C8C65347C}"/>
              </a:ext>
            </a:extLst>
          </p:cNvPr>
          <p:cNvPicPr preferRelativeResize="0">
            <a:picLocks/>
          </p:cNvPicPr>
          <p:nvPr/>
        </p:nvPicPr>
        <p:blipFill>
          <a:blip r:embed="rId27">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sp>
        <p:nvSpPr>
          <p:cNvPr id="25" name="TextBox 20">
            <a:extLst>
              <a:ext uri="{FF2B5EF4-FFF2-40B4-BE49-F238E27FC236}">
                <a16:creationId xmlns:a16="http://schemas.microsoft.com/office/drawing/2014/main" id="{36998B43-7258-C20C-D577-CBE82CABF1D9}"/>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spTree>
    <p:extLst>
      <p:ext uri="{BB962C8B-B14F-4D97-AF65-F5344CB8AC3E}">
        <p14:creationId xmlns:p14="http://schemas.microsoft.com/office/powerpoint/2010/main" val="31165558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C047B-ADCC-E405-BF9A-B65E18D6D83E}"/>
            </a:ext>
          </a:extLst>
        </p:cNvPr>
        <p:cNvGrpSpPr/>
        <p:nvPr/>
      </p:nvGrpSpPr>
      <p:grpSpPr>
        <a:xfrm>
          <a:off x="0" y="0"/>
          <a:ext cx="0" cy="0"/>
          <a:chOff x="0" y="0"/>
          <a:chExt cx="0" cy="0"/>
        </a:xfrm>
      </p:grpSpPr>
      <p:sp>
        <p:nvSpPr>
          <p:cNvPr id="26" name="Rectangle 11">
            <a:extLst>
              <a:ext uri="{FF2B5EF4-FFF2-40B4-BE49-F238E27FC236}">
                <a16:creationId xmlns:a16="http://schemas.microsoft.com/office/drawing/2014/main" id="{ED271736-DFF6-912F-CCD4-E4CB48F575CC}"/>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3" name="Picture 1" descr="A black and white rectangle with red squares&#10;&#10;Description automatically generated">
            <a:extLst>
              <a:ext uri="{FF2B5EF4-FFF2-40B4-BE49-F238E27FC236}">
                <a16:creationId xmlns:a16="http://schemas.microsoft.com/office/drawing/2014/main" id="{16912D33-3B84-3D80-6DA9-BCBAC514956A}"/>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24" name="Picture 6" descr="A black and white logo&#10;&#10;Description automatically generated">
            <a:extLst>
              <a:ext uri="{FF2B5EF4-FFF2-40B4-BE49-F238E27FC236}">
                <a16:creationId xmlns:a16="http://schemas.microsoft.com/office/drawing/2014/main" id="{FE70F7F5-B89A-9745-F4AD-D305332274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8" name="Picture 1" descr="A black and white rectangle with red squares&#10;&#10;Description automatically generated">
            <a:extLst>
              <a:ext uri="{FF2B5EF4-FFF2-40B4-BE49-F238E27FC236}">
                <a16:creationId xmlns:a16="http://schemas.microsoft.com/office/drawing/2014/main" id="{E8FC9606-B5BB-BF48-13FC-ACC91C2B5B96}"/>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sp>
        <p:nvSpPr>
          <p:cNvPr id="27" name="Title 1">
            <a:extLst>
              <a:ext uri="{FF2B5EF4-FFF2-40B4-BE49-F238E27FC236}">
                <a16:creationId xmlns:a16="http://schemas.microsoft.com/office/drawing/2014/main" id="{9C6278A4-863F-AAC1-4C7D-650B8F30E0A7}"/>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152F63"/>
                </a:solidFill>
                <a:latin typeface="Open Sans" pitchFamily="2" charset="0"/>
                <a:ea typeface="Open Sans" pitchFamily="2" charset="0"/>
                <a:cs typeface="Open Sans" pitchFamily="2" charset="0"/>
              </a:rPr>
              <a:t>FAST / LUQ</a:t>
            </a:r>
          </a:p>
        </p:txBody>
      </p:sp>
      <p:pic>
        <p:nvPicPr>
          <p:cNvPr id="2" name="Picture 16" descr="A screenshot of a computer&#10;&#10;Description automatically generated">
            <a:hlinkClick r:id="rId5" action="ppaction://hlinksldjump"/>
            <a:extLst>
              <a:ext uri="{FF2B5EF4-FFF2-40B4-BE49-F238E27FC236}">
                <a16:creationId xmlns:a16="http://schemas.microsoft.com/office/drawing/2014/main" id="{C573310C-136E-A43B-A3AA-2827BA4A6266}"/>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6888113" y="201894"/>
            <a:ext cx="1280611" cy="1008000"/>
          </a:xfrm>
          <a:prstGeom prst="rect">
            <a:avLst/>
          </a:prstGeom>
        </p:spPr>
      </p:pic>
      <p:pic>
        <p:nvPicPr>
          <p:cNvPr id="12" name="Bildobjekt 11">
            <a:extLst>
              <a:ext uri="{FF2B5EF4-FFF2-40B4-BE49-F238E27FC236}">
                <a16:creationId xmlns:a16="http://schemas.microsoft.com/office/drawing/2014/main" id="{6CB3D6BD-B706-FCC6-9C8A-9AB0B1646A3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8212" y="1748261"/>
            <a:ext cx="7129432" cy="4752955"/>
          </a:xfrm>
          <a:prstGeom prst="rect">
            <a:avLst/>
          </a:prstGeom>
        </p:spPr>
      </p:pic>
      <p:pic>
        <p:nvPicPr>
          <p:cNvPr id="7" name="Bildobjekt 6">
            <a:extLst>
              <a:ext uri="{FF2B5EF4-FFF2-40B4-BE49-F238E27FC236}">
                <a16:creationId xmlns:a16="http://schemas.microsoft.com/office/drawing/2014/main" id="{D432BFE9-23EE-9C94-D876-1B3B2C256186}"/>
              </a:ext>
            </a:extLst>
          </p:cNvPr>
          <p:cNvPicPr>
            <a:picLocks noChangeAspect="1"/>
          </p:cNvPicPr>
          <p:nvPr/>
        </p:nvPicPr>
        <p:blipFill>
          <a:blip r:embed="rId8">
            <a:extLst>
              <a:ext uri="{28A0092B-C50C-407E-A947-70E740481C1C}">
                <a14:useLocalDpi xmlns:a14="http://schemas.microsoft.com/office/drawing/2010/main" val="0"/>
              </a:ext>
            </a:extLst>
          </a:blip>
          <a:srcRect l="29430" t="7251" r="22176"/>
          <a:stretch>
            <a:fillRect/>
          </a:stretch>
        </p:blipFill>
        <p:spPr>
          <a:xfrm rot="17266024">
            <a:off x="3135486" y="3801487"/>
            <a:ext cx="911374" cy="1746722"/>
          </a:xfrm>
          <a:prstGeom prst="rect">
            <a:avLst/>
          </a:prstGeom>
        </p:spPr>
      </p:pic>
      <p:pic>
        <p:nvPicPr>
          <p:cNvPr id="41" name="Bildobjekt 40">
            <a:hlinkClick r:id="rId9" action="ppaction://hlinksldjump"/>
            <a:extLst>
              <a:ext uri="{FF2B5EF4-FFF2-40B4-BE49-F238E27FC236}">
                <a16:creationId xmlns:a16="http://schemas.microsoft.com/office/drawing/2014/main" id="{CE1ECF82-7FE9-833C-9650-E91974B500DC}"/>
              </a:ext>
            </a:extLst>
          </p:cNvPr>
          <p:cNvPicPr>
            <a:picLocks noChangeAspect="1"/>
          </p:cNvPicPr>
          <p:nvPr/>
        </p:nvPicPr>
        <p:blipFill>
          <a:blip r:embed="rId10">
            <a:extLst>
              <a:ext uri="{28A0092B-C50C-407E-A947-70E740481C1C}">
                <a14:useLocalDpi xmlns:a14="http://schemas.microsoft.com/office/drawing/2010/main" val="0"/>
              </a:ext>
            </a:extLst>
          </a:blip>
          <a:srcRect l="19460" r="33108" b="31316"/>
          <a:stretch>
            <a:fillRect/>
          </a:stretch>
        </p:blipFill>
        <p:spPr>
          <a:xfrm rot="13614653" flipH="1">
            <a:off x="879196" y="2628593"/>
            <a:ext cx="1122208" cy="1083328"/>
          </a:xfrm>
          <a:prstGeom prst="rect">
            <a:avLst/>
          </a:prstGeom>
        </p:spPr>
      </p:pic>
      <p:pic>
        <p:nvPicPr>
          <p:cNvPr id="42" name="Bildobjekt 41">
            <a:hlinkClick r:id="rId11" action="ppaction://hlinksldjump"/>
            <a:extLst>
              <a:ext uri="{FF2B5EF4-FFF2-40B4-BE49-F238E27FC236}">
                <a16:creationId xmlns:a16="http://schemas.microsoft.com/office/drawing/2014/main" id="{715BBFA4-3735-56E0-C54C-275BF8A0D8BC}"/>
              </a:ext>
            </a:extLst>
          </p:cNvPr>
          <p:cNvPicPr>
            <a:picLocks noChangeAspect="1"/>
          </p:cNvPicPr>
          <p:nvPr/>
        </p:nvPicPr>
        <p:blipFill>
          <a:blip r:embed="rId10">
            <a:extLst>
              <a:ext uri="{28A0092B-C50C-407E-A947-70E740481C1C}">
                <a14:useLocalDpi xmlns:a14="http://schemas.microsoft.com/office/drawing/2010/main" val="0"/>
              </a:ext>
            </a:extLst>
          </a:blip>
          <a:srcRect l="18677" r="33764" b="35231"/>
          <a:stretch>
            <a:fillRect/>
          </a:stretch>
        </p:blipFill>
        <p:spPr>
          <a:xfrm rot="8106497">
            <a:off x="2603338" y="2631359"/>
            <a:ext cx="1125191" cy="1021580"/>
          </a:xfrm>
          <a:prstGeom prst="rect">
            <a:avLst/>
          </a:prstGeom>
        </p:spPr>
      </p:pic>
      <p:pic>
        <p:nvPicPr>
          <p:cNvPr id="43" name="Bildobjekt 42">
            <a:hlinkClick r:id="rId12" action="ppaction://hlinksldjump"/>
            <a:extLst>
              <a:ext uri="{FF2B5EF4-FFF2-40B4-BE49-F238E27FC236}">
                <a16:creationId xmlns:a16="http://schemas.microsoft.com/office/drawing/2014/main" id="{558290E5-0141-3338-A5FD-490D2A500AAC}"/>
              </a:ext>
            </a:extLst>
          </p:cNvPr>
          <p:cNvPicPr>
            <a:picLocks noChangeAspect="1"/>
          </p:cNvPicPr>
          <p:nvPr/>
        </p:nvPicPr>
        <p:blipFill>
          <a:blip r:embed="rId10">
            <a:extLst>
              <a:ext uri="{28A0092B-C50C-407E-A947-70E740481C1C}">
                <a14:useLocalDpi xmlns:a14="http://schemas.microsoft.com/office/drawing/2010/main" val="0"/>
              </a:ext>
            </a:extLst>
          </a:blip>
          <a:srcRect l="19839" r="33482" b="29323"/>
          <a:stretch>
            <a:fillRect/>
          </a:stretch>
        </p:blipFill>
        <p:spPr>
          <a:xfrm rot="14679439">
            <a:off x="1674148" y="3666453"/>
            <a:ext cx="1104361" cy="1114768"/>
          </a:xfrm>
          <a:prstGeom prst="rect">
            <a:avLst/>
          </a:prstGeom>
        </p:spPr>
      </p:pic>
      <p:pic>
        <p:nvPicPr>
          <p:cNvPr id="44" name="Bildobjekt 43">
            <a:hlinkClick r:id="rId13" action="ppaction://hlinksldjump"/>
            <a:extLst>
              <a:ext uri="{FF2B5EF4-FFF2-40B4-BE49-F238E27FC236}">
                <a16:creationId xmlns:a16="http://schemas.microsoft.com/office/drawing/2014/main" id="{4DB84536-21FE-CCC3-86F9-D268C97C179D}"/>
              </a:ext>
            </a:extLst>
          </p:cNvPr>
          <p:cNvPicPr>
            <a:picLocks noChangeAspect="1"/>
          </p:cNvPicPr>
          <p:nvPr/>
        </p:nvPicPr>
        <p:blipFill>
          <a:blip r:embed="rId10">
            <a:extLst>
              <a:ext uri="{28A0092B-C50C-407E-A947-70E740481C1C}">
                <a14:useLocalDpi xmlns:a14="http://schemas.microsoft.com/office/drawing/2010/main" val="0"/>
              </a:ext>
            </a:extLst>
          </a:blip>
          <a:srcRect l="19460" r="33108" b="31316"/>
          <a:stretch>
            <a:fillRect/>
          </a:stretch>
        </p:blipFill>
        <p:spPr>
          <a:xfrm rot="11464644" flipH="1">
            <a:off x="480063" y="4183959"/>
            <a:ext cx="1122208" cy="1083328"/>
          </a:xfrm>
          <a:prstGeom prst="rect">
            <a:avLst/>
          </a:prstGeom>
        </p:spPr>
      </p:pic>
      <p:pic>
        <p:nvPicPr>
          <p:cNvPr id="45" name="Bildobjekt 44">
            <a:hlinkClick r:id="rId14" action="ppaction://hlinksldjump"/>
            <a:extLst>
              <a:ext uri="{FF2B5EF4-FFF2-40B4-BE49-F238E27FC236}">
                <a16:creationId xmlns:a16="http://schemas.microsoft.com/office/drawing/2014/main" id="{90BBBE5E-B315-A4E3-8B82-3B812621DAD6}"/>
              </a:ext>
            </a:extLst>
          </p:cNvPr>
          <p:cNvPicPr>
            <a:picLocks noChangeAspect="1"/>
          </p:cNvPicPr>
          <p:nvPr/>
        </p:nvPicPr>
        <p:blipFill>
          <a:blip r:embed="rId10">
            <a:extLst>
              <a:ext uri="{28A0092B-C50C-407E-A947-70E740481C1C}">
                <a14:useLocalDpi xmlns:a14="http://schemas.microsoft.com/office/drawing/2010/main" val="0"/>
              </a:ext>
            </a:extLst>
          </a:blip>
          <a:srcRect l="19460" r="33108" b="31316"/>
          <a:stretch>
            <a:fillRect/>
          </a:stretch>
        </p:blipFill>
        <p:spPr>
          <a:xfrm rot="246387" flipH="1">
            <a:off x="2009320" y="4878086"/>
            <a:ext cx="1122208" cy="1083328"/>
          </a:xfrm>
          <a:prstGeom prst="rect">
            <a:avLst/>
          </a:prstGeom>
        </p:spPr>
      </p:pic>
      <p:pic>
        <p:nvPicPr>
          <p:cNvPr id="6" name="Bildobjekt 5">
            <a:extLst>
              <a:ext uri="{FF2B5EF4-FFF2-40B4-BE49-F238E27FC236}">
                <a16:creationId xmlns:a16="http://schemas.microsoft.com/office/drawing/2014/main" id="{1557FD9D-74F9-7D29-0275-2A35F22FB8D2}"/>
              </a:ext>
            </a:extLst>
          </p:cNvPr>
          <p:cNvPicPr>
            <a:picLocks/>
          </p:cNvPicPr>
          <p:nvPr/>
        </p:nvPicPr>
        <p:blipFill>
          <a:blip r:embed="rId15"/>
          <a:stretch>
            <a:fillRect/>
          </a:stretch>
        </p:blipFill>
        <p:spPr>
          <a:xfrm>
            <a:off x="4680000" y="2520000"/>
            <a:ext cx="4320000" cy="3092400"/>
          </a:xfrm>
          <a:prstGeom prst="rect">
            <a:avLst/>
          </a:prstGeom>
        </p:spPr>
      </p:pic>
      <p:pic>
        <p:nvPicPr>
          <p:cNvPr id="4" name="Picture 9" descr="A screenshot of a computer&#10;&#10;Description automatically generated">
            <a:hlinkClick r:id="rId16" action="ppaction://hlinksldjump"/>
            <a:extLst>
              <a:ext uri="{FF2B5EF4-FFF2-40B4-BE49-F238E27FC236}">
                <a16:creationId xmlns:a16="http://schemas.microsoft.com/office/drawing/2014/main" id="{44B44392-C37C-3798-9132-86A4B3951757}"/>
              </a:ext>
            </a:extLst>
          </p:cNvPr>
          <p:cNvPicPr>
            <a:picLocks noChangeAspect="1"/>
          </p:cNvPicPr>
          <p:nvPr/>
        </p:nvPicPr>
        <p:blipFill rotWithShape="1">
          <a:blip r:embed="rId6">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5" name="Picture 10" descr="A screenshot of a computer&#10;&#10;Description automatically generated">
            <a:hlinkClick r:id="rId16" action="ppaction://hlinksldjump"/>
            <a:extLst>
              <a:ext uri="{FF2B5EF4-FFF2-40B4-BE49-F238E27FC236}">
                <a16:creationId xmlns:a16="http://schemas.microsoft.com/office/drawing/2014/main" id="{A027F520-D7FE-752F-7DE9-39E06452E917}"/>
              </a:ext>
            </a:extLst>
          </p:cNvPr>
          <p:cNvPicPr>
            <a:picLocks noChangeAspect="1"/>
          </p:cNvPicPr>
          <p:nvPr/>
        </p:nvPicPr>
        <p:blipFill rotWithShape="1">
          <a:blip r:embed="rId6">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9" name="Picture 13" descr="A screenshot of a computer&#10;&#10;Description automatically generated">
            <a:hlinkClick r:id="rId16" action="ppaction://hlinksldjump"/>
            <a:extLst>
              <a:ext uri="{FF2B5EF4-FFF2-40B4-BE49-F238E27FC236}">
                <a16:creationId xmlns:a16="http://schemas.microsoft.com/office/drawing/2014/main" id="{FE54954C-1101-0579-8F7B-E1930BFFC05C}"/>
              </a:ext>
            </a:extLst>
          </p:cNvPr>
          <p:cNvPicPr>
            <a:picLocks noChangeAspect="1"/>
          </p:cNvPicPr>
          <p:nvPr/>
        </p:nvPicPr>
        <p:blipFill rotWithShape="1">
          <a:blip r:embed="rId6">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10" name="Picture 14" descr="A screenshot of a computer&#10;&#10;Description automatically generated">
            <a:hlinkClick r:id="rId16" action="ppaction://hlinksldjump"/>
            <a:extLst>
              <a:ext uri="{FF2B5EF4-FFF2-40B4-BE49-F238E27FC236}">
                <a16:creationId xmlns:a16="http://schemas.microsoft.com/office/drawing/2014/main" id="{4BA9FB56-7AE8-7837-0CF5-693ADB947BDE}"/>
              </a:ext>
            </a:extLst>
          </p:cNvPr>
          <p:cNvPicPr>
            <a:picLocks noChangeAspect="1"/>
          </p:cNvPicPr>
          <p:nvPr/>
        </p:nvPicPr>
        <p:blipFill rotWithShape="1">
          <a:blip r:embed="rId6">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1" name="Picture 18" descr="A sign with a person lying on a bed&#10;&#10;Description automatically generated">
            <a:hlinkClick r:id="rId16" action="ppaction://hlinksldjump"/>
            <a:extLst>
              <a:ext uri="{FF2B5EF4-FFF2-40B4-BE49-F238E27FC236}">
                <a16:creationId xmlns:a16="http://schemas.microsoft.com/office/drawing/2014/main" id="{6C46E16A-DD76-87BA-5419-3BDBE51AEADB}"/>
              </a:ext>
            </a:extLst>
          </p:cNvPr>
          <p:cNvPicPr>
            <a:picLocks noChangeAspect="1"/>
          </p:cNvPicPr>
          <p:nvPr/>
        </p:nvPicPr>
        <p:blipFill rotWithShape="1">
          <a:blip r:embed="rId17">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3" name="Picture 19" descr="A white sign with a person lying on a bed&#10;&#10;Description automatically generated">
            <a:hlinkClick r:id="rId16" action="ppaction://hlinksldjump"/>
            <a:extLst>
              <a:ext uri="{FF2B5EF4-FFF2-40B4-BE49-F238E27FC236}">
                <a16:creationId xmlns:a16="http://schemas.microsoft.com/office/drawing/2014/main" id="{78FCCCB5-6C07-15FA-EF20-C66E3739B762}"/>
              </a:ext>
            </a:extLst>
          </p:cNvPr>
          <p:cNvPicPr>
            <a:picLocks noChangeAspect="1"/>
          </p:cNvPicPr>
          <p:nvPr/>
        </p:nvPicPr>
        <p:blipFill rotWithShape="1">
          <a:blip r:embed="rId18">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pic>
        <p:nvPicPr>
          <p:cNvPr id="17" name="Picture 16" descr="A screenshot of a computer&#10;&#10;Description automatically generated">
            <a:hlinkClick r:id="rId19" action="ppaction://hlinksldjump"/>
            <a:extLst>
              <a:ext uri="{FF2B5EF4-FFF2-40B4-BE49-F238E27FC236}">
                <a16:creationId xmlns:a16="http://schemas.microsoft.com/office/drawing/2014/main" id="{6ACA692F-A6EB-6279-7612-FA97109A57B4}"/>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19" name="Picture 12" descr="A screenshot of a computer&#10;&#10;Description automatically generated">
            <a:hlinkClick r:id="rId20" action="ppaction://hlinksldjump"/>
            <a:extLst>
              <a:ext uri="{FF2B5EF4-FFF2-40B4-BE49-F238E27FC236}">
                <a16:creationId xmlns:a16="http://schemas.microsoft.com/office/drawing/2014/main" id="{5DC10D85-9CDC-90E8-416D-35B6FD038B0A}"/>
              </a:ext>
            </a:extLst>
          </p:cNvPr>
          <p:cNvPicPr>
            <a:picLocks noChangeAspect="1"/>
          </p:cNvPicPr>
          <p:nvPr/>
        </p:nvPicPr>
        <p:blipFill rotWithShape="1">
          <a:blip r:embed="rId6">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20" name="Picture 8" descr="A close-up of a radio&#10;&#10;Description automatically generated">
            <a:hlinkClick r:id="rId21" action="ppaction://hlinksldjump"/>
            <a:extLst>
              <a:ext uri="{FF2B5EF4-FFF2-40B4-BE49-F238E27FC236}">
                <a16:creationId xmlns:a16="http://schemas.microsoft.com/office/drawing/2014/main" id="{9FB0FBB7-BE18-088A-3ED9-A94F32FA4369}"/>
              </a:ext>
            </a:extLst>
          </p:cNvPr>
          <p:cNvPicPr>
            <a:picLocks noChangeAspect="1"/>
          </p:cNvPicPr>
          <p:nvPr/>
        </p:nvPicPr>
        <p:blipFill rotWithShape="1">
          <a:blip r:embed="rId22">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21" name="Picture 31" descr="A clipboard with a magnifying glass and a graph&#10;&#10;Description automatically generated">
            <a:hlinkClick r:id="rId23" action="ppaction://hlinksldjump"/>
            <a:extLst>
              <a:ext uri="{FF2B5EF4-FFF2-40B4-BE49-F238E27FC236}">
                <a16:creationId xmlns:a16="http://schemas.microsoft.com/office/drawing/2014/main" id="{5B3536DE-B77F-3795-AC13-AFCD10950291}"/>
              </a:ext>
            </a:extLst>
          </p:cNvPr>
          <p:cNvPicPr preferRelativeResize="0">
            <a:picLocks/>
          </p:cNvPicPr>
          <p:nvPr/>
        </p:nvPicPr>
        <p:blipFill rotWithShape="1">
          <a:blip r:embed="rId24">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22" name="Bildobjekt 55">
            <a:hlinkClick r:id="rId25" action="ppaction://hlinksldjump"/>
            <a:extLst>
              <a:ext uri="{FF2B5EF4-FFF2-40B4-BE49-F238E27FC236}">
                <a16:creationId xmlns:a16="http://schemas.microsoft.com/office/drawing/2014/main" id="{A123CD4E-E39C-768E-EE32-69AA69E46589}"/>
              </a:ext>
            </a:extLst>
          </p:cNvPr>
          <p:cNvPicPr preferRelativeResize="0">
            <a:picLocks/>
          </p:cNvPicPr>
          <p:nvPr/>
        </p:nvPicPr>
        <p:blipFill>
          <a:blip r:embed="rId26">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25" name="Bildobjekt 56">
            <a:hlinkClick r:id="rId16" action="ppaction://hlinksldjump"/>
            <a:extLst>
              <a:ext uri="{FF2B5EF4-FFF2-40B4-BE49-F238E27FC236}">
                <a16:creationId xmlns:a16="http://schemas.microsoft.com/office/drawing/2014/main" id="{3517FB4B-F9CB-3347-97E7-C9532FEBE333}"/>
              </a:ext>
            </a:extLst>
          </p:cNvPr>
          <p:cNvPicPr preferRelativeResize="0">
            <a:picLocks/>
          </p:cNvPicPr>
          <p:nvPr/>
        </p:nvPicPr>
        <p:blipFill>
          <a:blip r:embed="rId27">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sp>
        <p:nvSpPr>
          <p:cNvPr id="28" name="TextBox 20">
            <a:extLst>
              <a:ext uri="{FF2B5EF4-FFF2-40B4-BE49-F238E27FC236}">
                <a16:creationId xmlns:a16="http://schemas.microsoft.com/office/drawing/2014/main" id="{FCEE9D79-E251-0693-3D22-E59F51CFB6B4}"/>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spTree>
    <p:extLst>
      <p:ext uri="{BB962C8B-B14F-4D97-AF65-F5344CB8AC3E}">
        <p14:creationId xmlns:p14="http://schemas.microsoft.com/office/powerpoint/2010/main" val="22595006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87A70-D48F-EFFA-80A3-F80AFCE17EAA}"/>
            </a:ext>
          </a:extLst>
        </p:cNvPr>
        <p:cNvGrpSpPr/>
        <p:nvPr/>
      </p:nvGrpSpPr>
      <p:grpSpPr>
        <a:xfrm>
          <a:off x="0" y="0"/>
          <a:ext cx="0" cy="0"/>
          <a:chOff x="0" y="0"/>
          <a:chExt cx="0" cy="0"/>
        </a:xfrm>
      </p:grpSpPr>
      <p:sp>
        <p:nvSpPr>
          <p:cNvPr id="26" name="Rectangle 11">
            <a:extLst>
              <a:ext uri="{FF2B5EF4-FFF2-40B4-BE49-F238E27FC236}">
                <a16:creationId xmlns:a16="http://schemas.microsoft.com/office/drawing/2014/main" id="{4B9E167A-32AF-2369-D2AE-D7ABF0566927}"/>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3" name="Picture 1" descr="A black and white rectangle with red squares&#10;&#10;Description automatically generated">
            <a:extLst>
              <a:ext uri="{FF2B5EF4-FFF2-40B4-BE49-F238E27FC236}">
                <a16:creationId xmlns:a16="http://schemas.microsoft.com/office/drawing/2014/main" id="{703BD687-E0A9-23EF-0FC9-5F9E35150AD2}"/>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24" name="Picture 6" descr="A black and white logo&#10;&#10;Description automatically generated">
            <a:extLst>
              <a:ext uri="{FF2B5EF4-FFF2-40B4-BE49-F238E27FC236}">
                <a16:creationId xmlns:a16="http://schemas.microsoft.com/office/drawing/2014/main" id="{1538299C-39F0-ADF0-5B31-EE41E0CBCD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8" name="Picture 1" descr="A black and white rectangle with red squares&#10;&#10;Description automatically generated">
            <a:extLst>
              <a:ext uri="{FF2B5EF4-FFF2-40B4-BE49-F238E27FC236}">
                <a16:creationId xmlns:a16="http://schemas.microsoft.com/office/drawing/2014/main" id="{BDB1AE6D-9EBB-CFCB-2925-466738591FB3}"/>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sp>
        <p:nvSpPr>
          <p:cNvPr id="27" name="Title 1">
            <a:extLst>
              <a:ext uri="{FF2B5EF4-FFF2-40B4-BE49-F238E27FC236}">
                <a16:creationId xmlns:a16="http://schemas.microsoft.com/office/drawing/2014/main" id="{356B5F74-9D7D-5F29-7CBD-271DA118F88B}"/>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152F63"/>
                </a:solidFill>
                <a:latin typeface="Open Sans" pitchFamily="2" charset="0"/>
                <a:ea typeface="Open Sans" pitchFamily="2" charset="0"/>
                <a:cs typeface="Open Sans" pitchFamily="2" charset="0"/>
              </a:rPr>
              <a:t>FAST / Pelvis</a:t>
            </a:r>
          </a:p>
        </p:txBody>
      </p:sp>
      <p:pic>
        <p:nvPicPr>
          <p:cNvPr id="2" name="Picture 16" descr="A screenshot of a computer&#10;&#10;Description automatically generated">
            <a:hlinkClick r:id="rId5" action="ppaction://hlinksldjump"/>
            <a:extLst>
              <a:ext uri="{FF2B5EF4-FFF2-40B4-BE49-F238E27FC236}">
                <a16:creationId xmlns:a16="http://schemas.microsoft.com/office/drawing/2014/main" id="{AF90E3DA-27C5-0DCD-1B80-9405FDD80080}"/>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6888113" y="201894"/>
            <a:ext cx="1280611" cy="1008000"/>
          </a:xfrm>
          <a:prstGeom prst="rect">
            <a:avLst/>
          </a:prstGeom>
        </p:spPr>
      </p:pic>
      <p:pic>
        <p:nvPicPr>
          <p:cNvPr id="5" name="Bildobjekt 4">
            <a:extLst>
              <a:ext uri="{FF2B5EF4-FFF2-40B4-BE49-F238E27FC236}">
                <a16:creationId xmlns:a16="http://schemas.microsoft.com/office/drawing/2014/main" id="{6773292B-4858-01F7-3E5C-8D1255749FA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8212" y="1748261"/>
            <a:ext cx="7129432" cy="4752955"/>
          </a:xfrm>
          <a:prstGeom prst="rect">
            <a:avLst/>
          </a:prstGeom>
        </p:spPr>
      </p:pic>
      <p:pic>
        <p:nvPicPr>
          <p:cNvPr id="31" name="Bildobjekt 30">
            <a:extLst>
              <a:ext uri="{FF2B5EF4-FFF2-40B4-BE49-F238E27FC236}">
                <a16:creationId xmlns:a16="http://schemas.microsoft.com/office/drawing/2014/main" id="{6F29FA98-62FD-DAB3-27A1-C6463723056F}"/>
              </a:ext>
            </a:extLst>
          </p:cNvPr>
          <p:cNvPicPr>
            <a:picLocks noChangeAspect="1"/>
          </p:cNvPicPr>
          <p:nvPr/>
        </p:nvPicPr>
        <p:blipFill>
          <a:blip r:embed="rId8">
            <a:extLst>
              <a:ext uri="{28A0092B-C50C-407E-A947-70E740481C1C}">
                <a14:useLocalDpi xmlns:a14="http://schemas.microsoft.com/office/drawing/2010/main" val="0"/>
              </a:ext>
            </a:extLst>
          </a:blip>
          <a:srcRect l="29430" t="7251" r="22176"/>
          <a:stretch>
            <a:fillRect/>
          </a:stretch>
        </p:blipFill>
        <p:spPr>
          <a:xfrm rot="14974000" flipH="1">
            <a:off x="2273463" y="4535000"/>
            <a:ext cx="911374" cy="1746722"/>
          </a:xfrm>
          <a:prstGeom prst="rect">
            <a:avLst/>
          </a:prstGeom>
        </p:spPr>
      </p:pic>
      <p:pic>
        <p:nvPicPr>
          <p:cNvPr id="41" name="Bildobjekt 40">
            <a:hlinkClick r:id="rId9" action="ppaction://hlinksldjump"/>
            <a:extLst>
              <a:ext uri="{FF2B5EF4-FFF2-40B4-BE49-F238E27FC236}">
                <a16:creationId xmlns:a16="http://schemas.microsoft.com/office/drawing/2014/main" id="{D61535AA-22C7-15F2-F1FE-229F572DD1BC}"/>
              </a:ext>
            </a:extLst>
          </p:cNvPr>
          <p:cNvPicPr>
            <a:picLocks noChangeAspect="1"/>
          </p:cNvPicPr>
          <p:nvPr/>
        </p:nvPicPr>
        <p:blipFill>
          <a:blip r:embed="rId10">
            <a:extLst>
              <a:ext uri="{28A0092B-C50C-407E-A947-70E740481C1C}">
                <a14:useLocalDpi xmlns:a14="http://schemas.microsoft.com/office/drawing/2010/main" val="0"/>
              </a:ext>
            </a:extLst>
          </a:blip>
          <a:srcRect l="19460" r="33108" b="31316"/>
          <a:stretch>
            <a:fillRect/>
          </a:stretch>
        </p:blipFill>
        <p:spPr>
          <a:xfrm rot="13614653" flipH="1">
            <a:off x="879196" y="2628593"/>
            <a:ext cx="1122208" cy="1083328"/>
          </a:xfrm>
          <a:prstGeom prst="rect">
            <a:avLst/>
          </a:prstGeom>
        </p:spPr>
      </p:pic>
      <p:pic>
        <p:nvPicPr>
          <p:cNvPr id="42" name="Bildobjekt 41">
            <a:hlinkClick r:id="rId11" action="ppaction://hlinksldjump"/>
            <a:extLst>
              <a:ext uri="{FF2B5EF4-FFF2-40B4-BE49-F238E27FC236}">
                <a16:creationId xmlns:a16="http://schemas.microsoft.com/office/drawing/2014/main" id="{642F7CC6-1E87-5EC0-55AC-9F02F656CF36}"/>
              </a:ext>
            </a:extLst>
          </p:cNvPr>
          <p:cNvPicPr>
            <a:picLocks noChangeAspect="1"/>
          </p:cNvPicPr>
          <p:nvPr/>
        </p:nvPicPr>
        <p:blipFill>
          <a:blip r:embed="rId10">
            <a:extLst>
              <a:ext uri="{28A0092B-C50C-407E-A947-70E740481C1C}">
                <a14:useLocalDpi xmlns:a14="http://schemas.microsoft.com/office/drawing/2010/main" val="0"/>
              </a:ext>
            </a:extLst>
          </a:blip>
          <a:srcRect l="18677" r="33764" b="35231"/>
          <a:stretch>
            <a:fillRect/>
          </a:stretch>
        </p:blipFill>
        <p:spPr>
          <a:xfrm rot="8106497">
            <a:off x="2603338" y="2631359"/>
            <a:ext cx="1125191" cy="1021580"/>
          </a:xfrm>
          <a:prstGeom prst="rect">
            <a:avLst/>
          </a:prstGeom>
        </p:spPr>
      </p:pic>
      <p:pic>
        <p:nvPicPr>
          <p:cNvPr id="43" name="Bildobjekt 42">
            <a:hlinkClick r:id="rId12" action="ppaction://hlinksldjump"/>
            <a:extLst>
              <a:ext uri="{FF2B5EF4-FFF2-40B4-BE49-F238E27FC236}">
                <a16:creationId xmlns:a16="http://schemas.microsoft.com/office/drawing/2014/main" id="{A35364C7-B598-DCF1-99B3-3A2713AAA33F}"/>
              </a:ext>
            </a:extLst>
          </p:cNvPr>
          <p:cNvPicPr>
            <a:picLocks noChangeAspect="1"/>
          </p:cNvPicPr>
          <p:nvPr/>
        </p:nvPicPr>
        <p:blipFill>
          <a:blip r:embed="rId10">
            <a:extLst>
              <a:ext uri="{28A0092B-C50C-407E-A947-70E740481C1C}">
                <a14:useLocalDpi xmlns:a14="http://schemas.microsoft.com/office/drawing/2010/main" val="0"/>
              </a:ext>
            </a:extLst>
          </a:blip>
          <a:srcRect l="19839" r="33482" b="29323"/>
          <a:stretch>
            <a:fillRect/>
          </a:stretch>
        </p:blipFill>
        <p:spPr>
          <a:xfrm rot="14679439">
            <a:off x="1674148" y="3666453"/>
            <a:ext cx="1104361" cy="1114768"/>
          </a:xfrm>
          <a:prstGeom prst="rect">
            <a:avLst/>
          </a:prstGeom>
        </p:spPr>
      </p:pic>
      <p:pic>
        <p:nvPicPr>
          <p:cNvPr id="44" name="Bildobjekt 43">
            <a:hlinkClick r:id="rId13" action="ppaction://hlinksldjump"/>
            <a:extLst>
              <a:ext uri="{FF2B5EF4-FFF2-40B4-BE49-F238E27FC236}">
                <a16:creationId xmlns:a16="http://schemas.microsoft.com/office/drawing/2014/main" id="{4FC3EC29-6CA5-135A-9127-EDEFAC54685F}"/>
              </a:ext>
            </a:extLst>
          </p:cNvPr>
          <p:cNvPicPr>
            <a:picLocks noChangeAspect="1"/>
          </p:cNvPicPr>
          <p:nvPr/>
        </p:nvPicPr>
        <p:blipFill>
          <a:blip r:embed="rId10">
            <a:extLst>
              <a:ext uri="{28A0092B-C50C-407E-A947-70E740481C1C}">
                <a14:useLocalDpi xmlns:a14="http://schemas.microsoft.com/office/drawing/2010/main" val="0"/>
              </a:ext>
            </a:extLst>
          </a:blip>
          <a:srcRect l="19460" r="33108" b="31316"/>
          <a:stretch>
            <a:fillRect/>
          </a:stretch>
        </p:blipFill>
        <p:spPr>
          <a:xfrm rot="11464644" flipH="1">
            <a:off x="480063" y="4183959"/>
            <a:ext cx="1122208" cy="1083328"/>
          </a:xfrm>
          <a:prstGeom prst="rect">
            <a:avLst/>
          </a:prstGeom>
        </p:spPr>
      </p:pic>
      <p:pic>
        <p:nvPicPr>
          <p:cNvPr id="45" name="Bildobjekt 44">
            <a:hlinkClick r:id="rId14" action="ppaction://hlinksldjump"/>
            <a:extLst>
              <a:ext uri="{FF2B5EF4-FFF2-40B4-BE49-F238E27FC236}">
                <a16:creationId xmlns:a16="http://schemas.microsoft.com/office/drawing/2014/main" id="{CA97113B-ACBB-D155-60F2-9228B5CF3A20}"/>
              </a:ext>
            </a:extLst>
          </p:cNvPr>
          <p:cNvPicPr>
            <a:picLocks noChangeAspect="1"/>
          </p:cNvPicPr>
          <p:nvPr/>
        </p:nvPicPr>
        <p:blipFill>
          <a:blip r:embed="rId10">
            <a:extLst>
              <a:ext uri="{28A0092B-C50C-407E-A947-70E740481C1C}">
                <a14:useLocalDpi xmlns:a14="http://schemas.microsoft.com/office/drawing/2010/main" val="0"/>
              </a:ext>
            </a:extLst>
          </a:blip>
          <a:srcRect l="18677" r="33764" b="35231"/>
          <a:stretch>
            <a:fillRect/>
          </a:stretch>
        </p:blipFill>
        <p:spPr>
          <a:xfrm rot="9526626">
            <a:off x="3025028" y="4329999"/>
            <a:ext cx="1125190" cy="1021580"/>
          </a:xfrm>
          <a:prstGeom prst="rect">
            <a:avLst/>
          </a:prstGeom>
        </p:spPr>
      </p:pic>
      <p:pic>
        <p:nvPicPr>
          <p:cNvPr id="6" name="Bildobjekt 5">
            <a:extLst>
              <a:ext uri="{FF2B5EF4-FFF2-40B4-BE49-F238E27FC236}">
                <a16:creationId xmlns:a16="http://schemas.microsoft.com/office/drawing/2014/main" id="{C7B13AE0-DE7C-CF8D-86B4-962BF7197AC0}"/>
              </a:ext>
            </a:extLst>
          </p:cNvPr>
          <p:cNvPicPr>
            <a:picLocks/>
          </p:cNvPicPr>
          <p:nvPr/>
        </p:nvPicPr>
        <p:blipFill>
          <a:blip r:embed="rId15">
            <a:extLst>
              <a:ext uri="{28A0092B-C50C-407E-A947-70E740481C1C}">
                <a14:useLocalDpi xmlns:a14="http://schemas.microsoft.com/office/drawing/2010/main" val="0"/>
              </a:ext>
            </a:extLst>
          </a:blip>
          <a:stretch>
            <a:fillRect/>
          </a:stretch>
        </p:blipFill>
        <p:spPr>
          <a:xfrm>
            <a:off x="4795091" y="2362234"/>
            <a:ext cx="4320000" cy="3092400"/>
          </a:xfrm>
          <a:prstGeom prst="rect">
            <a:avLst/>
          </a:prstGeom>
        </p:spPr>
      </p:pic>
      <p:sp>
        <p:nvSpPr>
          <p:cNvPr id="7" name="Rektangel 6">
            <a:extLst>
              <a:ext uri="{FF2B5EF4-FFF2-40B4-BE49-F238E27FC236}">
                <a16:creationId xmlns:a16="http://schemas.microsoft.com/office/drawing/2014/main" id="{6B0922E7-118F-55C9-F7B0-2A75EAAD2E0A}"/>
              </a:ext>
            </a:extLst>
          </p:cNvPr>
          <p:cNvSpPr/>
          <p:nvPr/>
        </p:nvSpPr>
        <p:spPr>
          <a:xfrm>
            <a:off x="5284645" y="4267149"/>
            <a:ext cx="3365793" cy="923330"/>
          </a:xfrm>
          <a:prstGeom prst="rect">
            <a:avLst/>
          </a:prstGeom>
          <a:noFill/>
        </p:spPr>
        <p:txBody>
          <a:bodyPr wrap="none" lIns="91440" tIns="45720" rIns="91440" bIns="45720">
            <a:spAutoFit/>
          </a:bodyPr>
          <a:lstStyle/>
          <a:p>
            <a:pPr algn="ctr"/>
            <a:r>
              <a:rPr lang="sv-SE" sz="5400" b="1" spc="50" dirty="0">
                <a:ln w="9525" cmpd="sng">
                  <a:solidFill>
                    <a:schemeClr val="accent1"/>
                  </a:solidFill>
                  <a:prstDash val="solid"/>
                </a:ln>
                <a:solidFill>
                  <a:srgbClr val="70AD47">
                    <a:tint val="1000"/>
                  </a:srgbClr>
                </a:solidFill>
                <a:effectLst>
                  <a:glow rad="38100">
                    <a:schemeClr val="accent1">
                      <a:alpha val="40000"/>
                    </a:schemeClr>
                  </a:glow>
                </a:effectLst>
              </a:rPr>
              <a:t>Dålig insyn</a:t>
            </a:r>
            <a:endParaRPr lang="sv-SE"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pic>
        <p:nvPicPr>
          <p:cNvPr id="4" name="Picture 9" descr="A screenshot of a computer&#10;&#10;Description automatically generated">
            <a:hlinkClick r:id="rId16" action="ppaction://hlinksldjump"/>
            <a:extLst>
              <a:ext uri="{FF2B5EF4-FFF2-40B4-BE49-F238E27FC236}">
                <a16:creationId xmlns:a16="http://schemas.microsoft.com/office/drawing/2014/main" id="{D11D827A-AF69-9E80-D52A-995127594568}"/>
              </a:ext>
            </a:extLst>
          </p:cNvPr>
          <p:cNvPicPr>
            <a:picLocks noChangeAspect="1"/>
          </p:cNvPicPr>
          <p:nvPr/>
        </p:nvPicPr>
        <p:blipFill rotWithShape="1">
          <a:blip r:embed="rId6">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9" name="Picture 10" descr="A screenshot of a computer&#10;&#10;Description automatically generated">
            <a:hlinkClick r:id="rId16" action="ppaction://hlinksldjump"/>
            <a:extLst>
              <a:ext uri="{FF2B5EF4-FFF2-40B4-BE49-F238E27FC236}">
                <a16:creationId xmlns:a16="http://schemas.microsoft.com/office/drawing/2014/main" id="{C94F9EF2-7F2A-5576-9579-149C2B2AD1F9}"/>
              </a:ext>
            </a:extLst>
          </p:cNvPr>
          <p:cNvPicPr>
            <a:picLocks noChangeAspect="1"/>
          </p:cNvPicPr>
          <p:nvPr/>
        </p:nvPicPr>
        <p:blipFill rotWithShape="1">
          <a:blip r:embed="rId6">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10" name="Picture 13" descr="A screenshot of a computer&#10;&#10;Description automatically generated">
            <a:hlinkClick r:id="rId16" action="ppaction://hlinksldjump"/>
            <a:extLst>
              <a:ext uri="{FF2B5EF4-FFF2-40B4-BE49-F238E27FC236}">
                <a16:creationId xmlns:a16="http://schemas.microsoft.com/office/drawing/2014/main" id="{24CE73D3-C63D-9161-68F6-23CF9C268A0E}"/>
              </a:ext>
            </a:extLst>
          </p:cNvPr>
          <p:cNvPicPr>
            <a:picLocks noChangeAspect="1"/>
          </p:cNvPicPr>
          <p:nvPr/>
        </p:nvPicPr>
        <p:blipFill rotWithShape="1">
          <a:blip r:embed="rId6">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11" name="Picture 14" descr="A screenshot of a computer&#10;&#10;Description automatically generated">
            <a:hlinkClick r:id="rId16" action="ppaction://hlinksldjump"/>
            <a:extLst>
              <a:ext uri="{FF2B5EF4-FFF2-40B4-BE49-F238E27FC236}">
                <a16:creationId xmlns:a16="http://schemas.microsoft.com/office/drawing/2014/main" id="{B5939386-1778-C0CB-9BEC-E634E5B870E7}"/>
              </a:ext>
            </a:extLst>
          </p:cNvPr>
          <p:cNvPicPr>
            <a:picLocks noChangeAspect="1"/>
          </p:cNvPicPr>
          <p:nvPr/>
        </p:nvPicPr>
        <p:blipFill rotWithShape="1">
          <a:blip r:embed="rId6">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2" name="Picture 18" descr="A sign with a person lying on a bed&#10;&#10;Description automatically generated">
            <a:hlinkClick r:id="rId16" action="ppaction://hlinksldjump"/>
            <a:extLst>
              <a:ext uri="{FF2B5EF4-FFF2-40B4-BE49-F238E27FC236}">
                <a16:creationId xmlns:a16="http://schemas.microsoft.com/office/drawing/2014/main" id="{E576152F-8601-769C-1984-E3D0FDCF9052}"/>
              </a:ext>
            </a:extLst>
          </p:cNvPr>
          <p:cNvPicPr>
            <a:picLocks noChangeAspect="1"/>
          </p:cNvPicPr>
          <p:nvPr/>
        </p:nvPicPr>
        <p:blipFill rotWithShape="1">
          <a:blip r:embed="rId17">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3" name="Picture 19" descr="A white sign with a person lying on a bed&#10;&#10;Description automatically generated">
            <a:hlinkClick r:id="rId16" action="ppaction://hlinksldjump"/>
            <a:extLst>
              <a:ext uri="{FF2B5EF4-FFF2-40B4-BE49-F238E27FC236}">
                <a16:creationId xmlns:a16="http://schemas.microsoft.com/office/drawing/2014/main" id="{B39ED58D-8CFB-B168-985D-FE6951C9EA20}"/>
              </a:ext>
            </a:extLst>
          </p:cNvPr>
          <p:cNvPicPr>
            <a:picLocks noChangeAspect="1"/>
          </p:cNvPicPr>
          <p:nvPr/>
        </p:nvPicPr>
        <p:blipFill rotWithShape="1">
          <a:blip r:embed="rId18">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pic>
        <p:nvPicPr>
          <p:cNvPr id="17" name="Picture 16" descr="A screenshot of a computer&#10;&#10;Description automatically generated">
            <a:hlinkClick r:id="rId19" action="ppaction://hlinksldjump"/>
            <a:extLst>
              <a:ext uri="{FF2B5EF4-FFF2-40B4-BE49-F238E27FC236}">
                <a16:creationId xmlns:a16="http://schemas.microsoft.com/office/drawing/2014/main" id="{DA395B91-D9D6-D418-FC50-306AE9FCAD43}"/>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19" name="Picture 12" descr="A screenshot of a computer&#10;&#10;Description automatically generated">
            <a:hlinkClick r:id="rId20" action="ppaction://hlinksldjump"/>
            <a:extLst>
              <a:ext uri="{FF2B5EF4-FFF2-40B4-BE49-F238E27FC236}">
                <a16:creationId xmlns:a16="http://schemas.microsoft.com/office/drawing/2014/main" id="{6446199A-832D-CDE8-62F5-EBFDC49AB1EB}"/>
              </a:ext>
            </a:extLst>
          </p:cNvPr>
          <p:cNvPicPr>
            <a:picLocks noChangeAspect="1"/>
          </p:cNvPicPr>
          <p:nvPr/>
        </p:nvPicPr>
        <p:blipFill rotWithShape="1">
          <a:blip r:embed="rId6">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20" name="Picture 8" descr="A close-up of a radio&#10;&#10;Description automatically generated">
            <a:hlinkClick r:id="rId21" action="ppaction://hlinksldjump"/>
            <a:extLst>
              <a:ext uri="{FF2B5EF4-FFF2-40B4-BE49-F238E27FC236}">
                <a16:creationId xmlns:a16="http://schemas.microsoft.com/office/drawing/2014/main" id="{EC78A1AB-621B-51FD-01F6-73C0028FF9AE}"/>
              </a:ext>
            </a:extLst>
          </p:cNvPr>
          <p:cNvPicPr>
            <a:picLocks noChangeAspect="1"/>
          </p:cNvPicPr>
          <p:nvPr/>
        </p:nvPicPr>
        <p:blipFill rotWithShape="1">
          <a:blip r:embed="rId22">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21" name="Picture 31" descr="A clipboard with a magnifying glass and a graph&#10;&#10;Description automatically generated">
            <a:hlinkClick r:id="rId23" action="ppaction://hlinksldjump"/>
            <a:extLst>
              <a:ext uri="{FF2B5EF4-FFF2-40B4-BE49-F238E27FC236}">
                <a16:creationId xmlns:a16="http://schemas.microsoft.com/office/drawing/2014/main" id="{B9DA60F4-CB68-4E65-30ED-6F4DBCC67B44}"/>
              </a:ext>
            </a:extLst>
          </p:cNvPr>
          <p:cNvPicPr preferRelativeResize="0">
            <a:picLocks/>
          </p:cNvPicPr>
          <p:nvPr/>
        </p:nvPicPr>
        <p:blipFill rotWithShape="1">
          <a:blip r:embed="rId24">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22" name="Bildobjekt 55">
            <a:hlinkClick r:id="rId25" action="ppaction://hlinksldjump"/>
            <a:extLst>
              <a:ext uri="{FF2B5EF4-FFF2-40B4-BE49-F238E27FC236}">
                <a16:creationId xmlns:a16="http://schemas.microsoft.com/office/drawing/2014/main" id="{2B3A61BC-6249-1B12-ACAF-1F79439DCB37}"/>
              </a:ext>
            </a:extLst>
          </p:cNvPr>
          <p:cNvPicPr preferRelativeResize="0">
            <a:picLocks/>
          </p:cNvPicPr>
          <p:nvPr/>
        </p:nvPicPr>
        <p:blipFill>
          <a:blip r:embed="rId26">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25" name="Bildobjekt 56">
            <a:hlinkClick r:id="rId16" action="ppaction://hlinksldjump"/>
            <a:extLst>
              <a:ext uri="{FF2B5EF4-FFF2-40B4-BE49-F238E27FC236}">
                <a16:creationId xmlns:a16="http://schemas.microsoft.com/office/drawing/2014/main" id="{ED1F97D7-6B23-7BB7-29D3-0B7405462E8D}"/>
              </a:ext>
            </a:extLst>
          </p:cNvPr>
          <p:cNvPicPr preferRelativeResize="0">
            <a:picLocks/>
          </p:cNvPicPr>
          <p:nvPr/>
        </p:nvPicPr>
        <p:blipFill>
          <a:blip r:embed="rId27">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sp>
        <p:nvSpPr>
          <p:cNvPr id="28" name="TextBox 20">
            <a:extLst>
              <a:ext uri="{FF2B5EF4-FFF2-40B4-BE49-F238E27FC236}">
                <a16:creationId xmlns:a16="http://schemas.microsoft.com/office/drawing/2014/main" id="{A537CB38-27CA-3E31-8361-E1C8DF96A698}"/>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spTree>
    <p:extLst>
      <p:ext uri="{BB962C8B-B14F-4D97-AF65-F5344CB8AC3E}">
        <p14:creationId xmlns:p14="http://schemas.microsoft.com/office/powerpoint/2010/main" val="189448444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8DBD1-B85A-0A63-95AB-47370E2F78FA}"/>
            </a:ext>
          </a:extLst>
        </p:cNvPr>
        <p:cNvGrpSpPr/>
        <p:nvPr/>
      </p:nvGrpSpPr>
      <p:grpSpPr>
        <a:xfrm>
          <a:off x="0" y="0"/>
          <a:ext cx="0" cy="0"/>
          <a:chOff x="0" y="0"/>
          <a:chExt cx="0" cy="0"/>
        </a:xfrm>
      </p:grpSpPr>
      <p:sp>
        <p:nvSpPr>
          <p:cNvPr id="34" name="Rectangle 11">
            <a:extLst>
              <a:ext uri="{FF2B5EF4-FFF2-40B4-BE49-F238E27FC236}">
                <a16:creationId xmlns:a16="http://schemas.microsoft.com/office/drawing/2014/main" id="{E2AB8A73-B8EC-F61B-04A5-563EE88096C2}"/>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 name="Picture 1" descr="A black and white rectangle with red squares&#10;&#10;Description automatically generated">
            <a:extLst>
              <a:ext uri="{FF2B5EF4-FFF2-40B4-BE49-F238E27FC236}">
                <a16:creationId xmlns:a16="http://schemas.microsoft.com/office/drawing/2014/main" id="{2B96B753-C395-184A-EA36-2D5C6D1B74A4}"/>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7" name="Picture 6" descr="A black and white logo&#10;&#10;Description automatically generated">
            <a:extLst>
              <a:ext uri="{FF2B5EF4-FFF2-40B4-BE49-F238E27FC236}">
                <a16:creationId xmlns:a16="http://schemas.microsoft.com/office/drawing/2014/main" id="{A06161EC-1A65-ACC3-E3A1-3D69036378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38" name="Picture 1" descr="A black and white rectangle with red squares&#10;&#10;Description automatically generated">
            <a:extLst>
              <a:ext uri="{FF2B5EF4-FFF2-40B4-BE49-F238E27FC236}">
                <a16:creationId xmlns:a16="http://schemas.microsoft.com/office/drawing/2014/main" id="{9BFD6FDB-EE20-9333-847E-62942AE64A0E}"/>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sp>
        <p:nvSpPr>
          <p:cNvPr id="53" name="Title 1">
            <a:extLst>
              <a:ext uri="{FF2B5EF4-FFF2-40B4-BE49-F238E27FC236}">
                <a16:creationId xmlns:a16="http://schemas.microsoft.com/office/drawing/2014/main" id="{2C4607B3-1E0C-0746-F3A4-BB966E3E8AAF}"/>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600" b="1" dirty="0">
                <a:solidFill>
                  <a:srgbClr val="152F63"/>
                </a:solidFill>
                <a:latin typeface="Open Sans" pitchFamily="2" charset="0"/>
                <a:ea typeface="Open Sans" pitchFamily="2" charset="0"/>
                <a:cs typeface="Open Sans" pitchFamily="2" charset="0"/>
              </a:rPr>
              <a:t>Kliniska nyckelbudskap</a:t>
            </a:r>
            <a:endParaRPr lang="en-US" sz="2600" b="1" dirty="0">
              <a:solidFill>
                <a:srgbClr val="152F63"/>
              </a:solidFill>
              <a:latin typeface="Open Sans" pitchFamily="2" charset="0"/>
              <a:ea typeface="Open Sans" pitchFamily="2" charset="0"/>
              <a:cs typeface="Open Sans" pitchFamily="2" charset="0"/>
            </a:endParaRPr>
          </a:p>
        </p:txBody>
      </p:sp>
      <p:pic>
        <p:nvPicPr>
          <p:cNvPr id="56" name="Bildobjekt 55">
            <a:extLst>
              <a:ext uri="{FF2B5EF4-FFF2-40B4-BE49-F238E27FC236}">
                <a16:creationId xmlns:a16="http://schemas.microsoft.com/office/drawing/2014/main" id="{7407BB6C-0588-59E2-E79A-7ED5285B81C5}"/>
              </a:ext>
            </a:extLst>
          </p:cNvPr>
          <p:cNvPicPr preferRelativeResize="0">
            <a:picLocks noChangeAspect="1"/>
          </p:cNvPicPr>
          <p:nvPr/>
        </p:nvPicPr>
        <p:blipFill>
          <a:blip r:embed="rId5">
            <a:extLst>
              <a:ext uri="{28A0092B-C50C-407E-A947-70E740481C1C}">
                <a14:useLocalDpi xmlns:a14="http://schemas.microsoft.com/office/drawing/2010/main" val="0"/>
              </a:ext>
            </a:extLst>
          </a:blip>
          <a:srcRect l="5445" t="4555" r="5565" b="5410"/>
          <a:stretch>
            <a:fillRect/>
          </a:stretch>
        </p:blipFill>
        <p:spPr>
          <a:xfrm>
            <a:off x="6886800" y="201600"/>
            <a:ext cx="1135680" cy="1008000"/>
          </a:xfrm>
          <a:prstGeom prst="rect">
            <a:avLst/>
          </a:prstGeom>
          <a:ln>
            <a:solidFill>
              <a:schemeClr val="tx1"/>
            </a:solidFill>
          </a:ln>
        </p:spPr>
      </p:pic>
      <p:sp>
        <p:nvSpPr>
          <p:cNvPr id="3" name="Google Shape;196;p17">
            <a:extLst>
              <a:ext uri="{FF2B5EF4-FFF2-40B4-BE49-F238E27FC236}">
                <a16:creationId xmlns:a16="http://schemas.microsoft.com/office/drawing/2014/main" id="{913CD7CB-5BD3-A90C-11E7-E40088DE4CCA}"/>
              </a:ext>
            </a:extLst>
          </p:cNvPr>
          <p:cNvSpPr txBox="1">
            <a:spLocks/>
          </p:cNvSpPr>
          <p:nvPr/>
        </p:nvSpPr>
        <p:spPr>
          <a:xfrm>
            <a:off x="579408" y="1943553"/>
            <a:ext cx="9435743" cy="4060098"/>
          </a:xfrm>
          <a:prstGeom prst="rect">
            <a:avLst/>
          </a:prstGeom>
          <a:noFill/>
          <a:ln>
            <a:noFill/>
          </a:ln>
        </p:spPr>
        <p:txBody>
          <a:bodyPr spcFirstLastPara="1" vert="horz" wrap="square" lIns="91425" tIns="45700" rIns="91425" bIns="457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pPr>
            <a:r>
              <a:rPr lang="sv-SE" sz="3200" b="1" dirty="0">
                <a:solidFill>
                  <a:schemeClr val="bg1"/>
                </a:solidFill>
              </a:rPr>
              <a:t>Gamla indikationerna för thorakotomi</a:t>
            </a:r>
          </a:p>
          <a:p>
            <a:pPr marL="0" indent="0">
              <a:lnSpc>
                <a:spcPct val="100000"/>
              </a:lnSpc>
              <a:spcBef>
                <a:spcPts val="0"/>
              </a:spcBef>
              <a:spcAft>
                <a:spcPts val="1200"/>
              </a:spcAft>
              <a:buNone/>
            </a:pPr>
            <a:r>
              <a:rPr lang="sv-SE" sz="3200" dirty="0">
                <a:solidFill>
                  <a:schemeClr val="bg1"/>
                </a:solidFill>
              </a:rPr>
              <a:t> &gt;1500 ml initial blödning eller &gt;200 ml/timme. </a:t>
            </a:r>
          </a:p>
          <a:p>
            <a:pPr marL="0" indent="0">
              <a:lnSpc>
                <a:spcPct val="100000"/>
              </a:lnSpc>
              <a:spcBef>
                <a:spcPts val="0"/>
              </a:spcBef>
              <a:spcAft>
                <a:spcPts val="1200"/>
              </a:spcAft>
              <a:buNone/>
            </a:pPr>
            <a:endParaRPr lang="sv-SE" sz="3200" dirty="0">
              <a:solidFill>
                <a:schemeClr val="bg1"/>
              </a:solidFill>
            </a:endParaRPr>
          </a:p>
          <a:p>
            <a:pPr marL="0" indent="0">
              <a:lnSpc>
                <a:spcPct val="100000"/>
              </a:lnSpc>
              <a:spcBef>
                <a:spcPts val="0"/>
              </a:spcBef>
              <a:spcAft>
                <a:spcPts val="1200"/>
              </a:spcAft>
              <a:buNone/>
            </a:pPr>
            <a:r>
              <a:rPr lang="sv-SE" sz="3200" b="1" dirty="0">
                <a:solidFill>
                  <a:schemeClr val="bg1"/>
                </a:solidFill>
              </a:rPr>
              <a:t>Nya indikationer för thorakotomi</a:t>
            </a:r>
          </a:p>
          <a:p>
            <a:pPr marL="0" indent="0">
              <a:lnSpc>
                <a:spcPct val="100000"/>
              </a:lnSpc>
              <a:spcBef>
                <a:spcPts val="0"/>
              </a:spcBef>
              <a:spcAft>
                <a:spcPts val="1200"/>
              </a:spcAft>
              <a:buNone/>
            </a:pPr>
            <a:r>
              <a:rPr lang="sv-SE" sz="3200" dirty="0">
                <a:solidFill>
                  <a:schemeClr val="bg1"/>
                </a:solidFill>
              </a:rPr>
              <a:t>Patientens kliniska status och kontext är viktigare än absoluta siffror. Pågående blödning och non-responder vid resuscitering</a:t>
            </a:r>
            <a:endParaRPr lang="en-US" sz="3200" dirty="0">
              <a:solidFill>
                <a:schemeClr val="bg1"/>
              </a:solidFill>
            </a:endParaRPr>
          </a:p>
        </p:txBody>
      </p:sp>
      <p:pic>
        <p:nvPicPr>
          <p:cNvPr id="9" name="Picture 9" descr="A screenshot of a computer&#10;&#10;Description automatically generated">
            <a:hlinkClick r:id="rId6" action="ppaction://hlinksldjump"/>
            <a:extLst>
              <a:ext uri="{FF2B5EF4-FFF2-40B4-BE49-F238E27FC236}">
                <a16:creationId xmlns:a16="http://schemas.microsoft.com/office/drawing/2014/main" id="{B7B29165-DA07-B354-E113-BA76E4A6422F}"/>
              </a:ext>
            </a:extLst>
          </p:cNvPr>
          <p:cNvPicPr>
            <a:picLocks noChangeAspect="1"/>
          </p:cNvPicPr>
          <p:nvPr/>
        </p:nvPicPr>
        <p:blipFill rotWithShape="1">
          <a:blip r:embed="rId7">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10" name="Picture 10" descr="A screenshot of a computer&#10;&#10;Description automatically generated">
            <a:hlinkClick r:id="rId6" action="ppaction://hlinksldjump"/>
            <a:extLst>
              <a:ext uri="{FF2B5EF4-FFF2-40B4-BE49-F238E27FC236}">
                <a16:creationId xmlns:a16="http://schemas.microsoft.com/office/drawing/2014/main" id="{D0B2F422-2BDF-F374-5147-99D629BE062D}"/>
              </a:ext>
            </a:extLst>
          </p:cNvPr>
          <p:cNvPicPr>
            <a:picLocks noChangeAspect="1"/>
          </p:cNvPicPr>
          <p:nvPr/>
        </p:nvPicPr>
        <p:blipFill rotWithShape="1">
          <a:blip r:embed="rId7">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11" name="Picture 13" descr="A screenshot of a computer&#10;&#10;Description automatically generated">
            <a:hlinkClick r:id="rId6" action="ppaction://hlinksldjump"/>
            <a:extLst>
              <a:ext uri="{FF2B5EF4-FFF2-40B4-BE49-F238E27FC236}">
                <a16:creationId xmlns:a16="http://schemas.microsoft.com/office/drawing/2014/main" id="{240DE78D-4EA8-C46E-27E6-070110F9D0BE}"/>
              </a:ext>
            </a:extLst>
          </p:cNvPr>
          <p:cNvPicPr>
            <a:picLocks noChangeAspect="1"/>
          </p:cNvPicPr>
          <p:nvPr/>
        </p:nvPicPr>
        <p:blipFill rotWithShape="1">
          <a:blip r:embed="rId7">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12" name="Picture 14" descr="A screenshot of a computer&#10;&#10;Description automatically generated">
            <a:hlinkClick r:id="rId6" action="ppaction://hlinksldjump"/>
            <a:extLst>
              <a:ext uri="{FF2B5EF4-FFF2-40B4-BE49-F238E27FC236}">
                <a16:creationId xmlns:a16="http://schemas.microsoft.com/office/drawing/2014/main" id="{58433559-2A28-371D-2C88-69583507880D}"/>
              </a:ext>
            </a:extLst>
          </p:cNvPr>
          <p:cNvPicPr>
            <a:picLocks noChangeAspect="1"/>
          </p:cNvPicPr>
          <p:nvPr/>
        </p:nvPicPr>
        <p:blipFill rotWithShape="1">
          <a:blip r:embed="rId7">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3" name="Picture 18" descr="A sign with a person lying on a bed&#10;&#10;Description automatically generated">
            <a:hlinkClick r:id="rId6" action="ppaction://hlinksldjump"/>
            <a:extLst>
              <a:ext uri="{FF2B5EF4-FFF2-40B4-BE49-F238E27FC236}">
                <a16:creationId xmlns:a16="http://schemas.microsoft.com/office/drawing/2014/main" id="{E260C965-4533-BD94-47DC-02E6392D0800}"/>
              </a:ext>
            </a:extLst>
          </p:cNvPr>
          <p:cNvPicPr>
            <a:picLocks noChangeAspect="1"/>
          </p:cNvPicPr>
          <p:nvPr/>
        </p:nvPicPr>
        <p:blipFill rotWithShape="1">
          <a:blip r:embed="rId8">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4" name="Picture 19" descr="A white sign with a person lying on a bed&#10;&#10;Description automatically generated">
            <a:hlinkClick r:id="rId6" action="ppaction://hlinksldjump"/>
            <a:extLst>
              <a:ext uri="{FF2B5EF4-FFF2-40B4-BE49-F238E27FC236}">
                <a16:creationId xmlns:a16="http://schemas.microsoft.com/office/drawing/2014/main" id="{6BA13049-369C-81CC-F02A-FC0444FA7D43}"/>
              </a:ext>
            </a:extLst>
          </p:cNvPr>
          <p:cNvPicPr>
            <a:picLocks noChangeAspect="1"/>
          </p:cNvPicPr>
          <p:nvPr/>
        </p:nvPicPr>
        <p:blipFill rotWithShape="1">
          <a:blip r:embed="rId9">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pic>
        <p:nvPicPr>
          <p:cNvPr id="18" name="Picture 16" descr="A screenshot of a computer&#10;&#10;Description automatically generated">
            <a:hlinkClick r:id="rId10" action="ppaction://hlinksldjump"/>
            <a:extLst>
              <a:ext uri="{FF2B5EF4-FFF2-40B4-BE49-F238E27FC236}">
                <a16:creationId xmlns:a16="http://schemas.microsoft.com/office/drawing/2014/main" id="{52C23B50-9C16-5D17-2F41-04E7BB912167}"/>
              </a:ext>
            </a:extLst>
          </p:cNvPr>
          <p:cNvPicPr>
            <a:picLocks noChangeAspect="1"/>
          </p:cNvPicPr>
          <p:nvPr/>
        </p:nvPicPr>
        <p:blipFill rotWithShape="1">
          <a:blip r:embed="rId7">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20" name="Picture 12" descr="A screenshot of a computer&#10;&#10;Description automatically generated">
            <a:hlinkClick r:id="rId11" action="ppaction://hlinksldjump"/>
            <a:extLst>
              <a:ext uri="{FF2B5EF4-FFF2-40B4-BE49-F238E27FC236}">
                <a16:creationId xmlns:a16="http://schemas.microsoft.com/office/drawing/2014/main" id="{5793FCBE-6F20-9914-5BAE-FD30050313A5}"/>
              </a:ext>
            </a:extLst>
          </p:cNvPr>
          <p:cNvPicPr>
            <a:picLocks noChangeAspect="1"/>
          </p:cNvPicPr>
          <p:nvPr/>
        </p:nvPicPr>
        <p:blipFill rotWithShape="1">
          <a:blip r:embed="rId7">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22" name="Picture 8" descr="A close-up of a radio&#10;&#10;Description automatically generated">
            <a:hlinkClick r:id="rId12" action="ppaction://hlinksldjump"/>
            <a:extLst>
              <a:ext uri="{FF2B5EF4-FFF2-40B4-BE49-F238E27FC236}">
                <a16:creationId xmlns:a16="http://schemas.microsoft.com/office/drawing/2014/main" id="{021AAB7A-628D-0CCD-0265-E2D5B5D4F895}"/>
              </a:ext>
            </a:extLst>
          </p:cNvPr>
          <p:cNvPicPr>
            <a:picLocks noChangeAspect="1"/>
          </p:cNvPicPr>
          <p:nvPr/>
        </p:nvPicPr>
        <p:blipFill rotWithShape="1">
          <a:blip r:embed="rId13">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23" name="Picture 31" descr="A clipboard with a magnifying glass and a graph&#10;&#10;Description automatically generated">
            <a:hlinkClick r:id="rId14" action="ppaction://hlinksldjump"/>
            <a:extLst>
              <a:ext uri="{FF2B5EF4-FFF2-40B4-BE49-F238E27FC236}">
                <a16:creationId xmlns:a16="http://schemas.microsoft.com/office/drawing/2014/main" id="{75757E3D-9809-95B5-DA94-A964C9702516}"/>
              </a:ext>
            </a:extLst>
          </p:cNvPr>
          <p:cNvPicPr preferRelativeResize="0">
            <a:picLocks/>
          </p:cNvPicPr>
          <p:nvPr/>
        </p:nvPicPr>
        <p:blipFill rotWithShape="1">
          <a:blip r:embed="rId15">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25" name="Bildobjekt 56">
            <a:hlinkClick r:id="rId6" action="ppaction://hlinksldjump"/>
            <a:extLst>
              <a:ext uri="{FF2B5EF4-FFF2-40B4-BE49-F238E27FC236}">
                <a16:creationId xmlns:a16="http://schemas.microsoft.com/office/drawing/2014/main" id="{88B74F4C-7BDC-6AA8-6526-9E8745AAAFFC}"/>
              </a:ext>
            </a:extLst>
          </p:cNvPr>
          <p:cNvPicPr preferRelativeResize="0">
            <a:picLocks/>
          </p:cNvPicPr>
          <p:nvPr/>
        </p:nvPicPr>
        <p:blipFill>
          <a:blip r:embed="rId16">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sp>
        <p:nvSpPr>
          <p:cNvPr id="26" name="TextBox 20">
            <a:extLst>
              <a:ext uri="{FF2B5EF4-FFF2-40B4-BE49-F238E27FC236}">
                <a16:creationId xmlns:a16="http://schemas.microsoft.com/office/drawing/2014/main" id="{DC4BF2A7-BD23-A22B-DA1F-1B48D77AEC3F}"/>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spTree>
    <p:extLst>
      <p:ext uri="{BB962C8B-B14F-4D97-AF65-F5344CB8AC3E}">
        <p14:creationId xmlns:p14="http://schemas.microsoft.com/office/powerpoint/2010/main" val="180793063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5A25A0-5DA2-FDFD-2008-AB69519A74C8}"/>
            </a:ext>
          </a:extLst>
        </p:cNvPr>
        <p:cNvGrpSpPr/>
        <p:nvPr/>
      </p:nvGrpSpPr>
      <p:grpSpPr>
        <a:xfrm>
          <a:off x="0" y="0"/>
          <a:ext cx="0" cy="0"/>
          <a:chOff x="0" y="0"/>
          <a:chExt cx="0" cy="0"/>
        </a:xfrm>
      </p:grpSpPr>
      <p:pic>
        <p:nvPicPr>
          <p:cNvPr id="2" name="Picture 1" descr="A black and white rectangle with red squares&#10;&#10;Description automatically generated">
            <a:extLst>
              <a:ext uri="{FF2B5EF4-FFF2-40B4-BE49-F238E27FC236}">
                <a16:creationId xmlns:a16="http://schemas.microsoft.com/office/drawing/2014/main" id="{FF529106-5C50-04E9-5B83-F6FB956F0B51}"/>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7" name="Picture 6" descr="A black and white logo&#10;&#10;Description automatically generated">
            <a:extLst>
              <a:ext uri="{FF2B5EF4-FFF2-40B4-BE49-F238E27FC236}">
                <a16:creationId xmlns:a16="http://schemas.microsoft.com/office/drawing/2014/main" id="{E52DC131-F726-BB2D-D881-99B47B8D9C8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sp>
        <p:nvSpPr>
          <p:cNvPr id="38" name="Rectangle 11">
            <a:extLst>
              <a:ext uri="{FF2B5EF4-FFF2-40B4-BE49-F238E27FC236}">
                <a16:creationId xmlns:a16="http://schemas.microsoft.com/office/drawing/2014/main" id="{F4630031-B6F8-9A9D-A76C-7C0CA6B8F775}"/>
              </a:ext>
            </a:extLst>
          </p:cNvPr>
          <p:cNvSpPr/>
          <p:nvPr/>
        </p:nvSpPr>
        <p:spPr>
          <a:xfrm>
            <a:off x="0" y="1385323"/>
            <a:ext cx="10305453" cy="5472677"/>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42" name="Picture 1" descr="A black and white rectangle with red squares&#10;&#10;Description automatically generated">
            <a:extLst>
              <a:ext uri="{FF2B5EF4-FFF2-40B4-BE49-F238E27FC236}">
                <a16:creationId xmlns:a16="http://schemas.microsoft.com/office/drawing/2014/main" id="{0520D675-052D-30AE-77D6-7F3316D2937E}"/>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pic>
        <p:nvPicPr>
          <p:cNvPr id="4" name="Picture 9" descr="A screenshot of a computer&#10;&#10;Description automatically generated">
            <a:hlinkClick r:id="rId5" action="ppaction://hlinksldjump"/>
            <a:extLst>
              <a:ext uri="{FF2B5EF4-FFF2-40B4-BE49-F238E27FC236}">
                <a16:creationId xmlns:a16="http://schemas.microsoft.com/office/drawing/2014/main" id="{E8B6C701-B724-AFE3-0EF8-7330D5DA40DB}"/>
              </a:ext>
            </a:extLst>
          </p:cNvPr>
          <p:cNvPicPr>
            <a:picLocks noChangeAspect="1"/>
          </p:cNvPicPr>
          <p:nvPr/>
        </p:nvPicPr>
        <p:blipFill rotWithShape="1">
          <a:blip r:embed="rId6">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5" name="Picture 10" descr="A screenshot of a computer&#10;&#10;Description automatically generated">
            <a:hlinkClick r:id="rId5" action="ppaction://hlinksldjump"/>
            <a:extLst>
              <a:ext uri="{FF2B5EF4-FFF2-40B4-BE49-F238E27FC236}">
                <a16:creationId xmlns:a16="http://schemas.microsoft.com/office/drawing/2014/main" id="{9B3843D6-EC55-0C57-2439-D4686A7C0B3C}"/>
              </a:ext>
            </a:extLst>
          </p:cNvPr>
          <p:cNvPicPr>
            <a:picLocks noChangeAspect="1"/>
          </p:cNvPicPr>
          <p:nvPr/>
        </p:nvPicPr>
        <p:blipFill rotWithShape="1">
          <a:blip r:embed="rId6">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6" name="Picture 13" descr="A screenshot of a computer&#10;&#10;Description automatically generated">
            <a:hlinkClick r:id="rId5" action="ppaction://hlinksldjump"/>
            <a:extLst>
              <a:ext uri="{FF2B5EF4-FFF2-40B4-BE49-F238E27FC236}">
                <a16:creationId xmlns:a16="http://schemas.microsoft.com/office/drawing/2014/main" id="{07346FC5-8DB0-EF41-C3BD-0EBF34D98BFD}"/>
              </a:ext>
            </a:extLst>
          </p:cNvPr>
          <p:cNvPicPr>
            <a:picLocks noChangeAspect="1"/>
          </p:cNvPicPr>
          <p:nvPr/>
        </p:nvPicPr>
        <p:blipFill rotWithShape="1">
          <a:blip r:embed="rId6">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8" name="Picture 14" descr="A screenshot of a computer&#10;&#10;Description automatically generated">
            <a:hlinkClick r:id="rId5" action="ppaction://hlinksldjump"/>
            <a:extLst>
              <a:ext uri="{FF2B5EF4-FFF2-40B4-BE49-F238E27FC236}">
                <a16:creationId xmlns:a16="http://schemas.microsoft.com/office/drawing/2014/main" id="{B478B05E-E022-2E26-3FF1-6A438C84666A}"/>
              </a:ext>
            </a:extLst>
          </p:cNvPr>
          <p:cNvPicPr>
            <a:picLocks noChangeAspect="1"/>
          </p:cNvPicPr>
          <p:nvPr/>
        </p:nvPicPr>
        <p:blipFill rotWithShape="1">
          <a:blip r:embed="rId6">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9" name="Picture 18" descr="A sign with a person lying on a bed&#10;&#10;Description automatically generated">
            <a:hlinkClick r:id="rId5" action="ppaction://hlinksldjump"/>
            <a:extLst>
              <a:ext uri="{FF2B5EF4-FFF2-40B4-BE49-F238E27FC236}">
                <a16:creationId xmlns:a16="http://schemas.microsoft.com/office/drawing/2014/main" id="{6F3488C4-F33E-3226-8389-FCD307433F1D}"/>
              </a:ext>
            </a:extLst>
          </p:cNvPr>
          <p:cNvPicPr>
            <a:picLocks noChangeAspect="1"/>
          </p:cNvPicPr>
          <p:nvPr/>
        </p:nvPicPr>
        <p:blipFill rotWithShape="1">
          <a:blip r:embed="rId7">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0" name="Picture 19" descr="A white sign with a person lying on a bed&#10;&#10;Description automatically generated">
            <a:hlinkClick r:id="rId5" action="ppaction://hlinksldjump"/>
            <a:extLst>
              <a:ext uri="{FF2B5EF4-FFF2-40B4-BE49-F238E27FC236}">
                <a16:creationId xmlns:a16="http://schemas.microsoft.com/office/drawing/2014/main" id="{B86EDAC5-A2FD-73BF-FF17-09CF6BB6F9F9}"/>
              </a:ext>
            </a:extLst>
          </p:cNvPr>
          <p:cNvPicPr>
            <a:picLocks noChangeAspect="1"/>
          </p:cNvPicPr>
          <p:nvPr/>
        </p:nvPicPr>
        <p:blipFill rotWithShape="1">
          <a:blip r:embed="rId8">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pic>
        <p:nvPicPr>
          <p:cNvPr id="14" name="Picture 16" descr="A screenshot of a computer&#10;&#10;Description automatically generated">
            <a:hlinkClick r:id="rId9" action="ppaction://hlinksldjump"/>
            <a:extLst>
              <a:ext uri="{FF2B5EF4-FFF2-40B4-BE49-F238E27FC236}">
                <a16:creationId xmlns:a16="http://schemas.microsoft.com/office/drawing/2014/main" id="{9495EE75-9090-43C5-549D-7EBC54E90333}"/>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16" name="Picture 12" descr="A screenshot of a computer&#10;&#10;Description automatically generated">
            <a:hlinkClick r:id="rId10" action="ppaction://hlinksldjump"/>
            <a:extLst>
              <a:ext uri="{FF2B5EF4-FFF2-40B4-BE49-F238E27FC236}">
                <a16:creationId xmlns:a16="http://schemas.microsoft.com/office/drawing/2014/main" id="{0C8CEE6E-1DA6-F0C2-4B03-478CF0E6ACBB}"/>
              </a:ext>
            </a:extLst>
          </p:cNvPr>
          <p:cNvPicPr>
            <a:picLocks noChangeAspect="1"/>
          </p:cNvPicPr>
          <p:nvPr/>
        </p:nvPicPr>
        <p:blipFill rotWithShape="1">
          <a:blip r:embed="rId6">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17" name="Picture 8" descr="A close-up of a radio&#10;&#10;Description automatically generated">
            <a:hlinkClick r:id="rId11" action="ppaction://hlinksldjump"/>
            <a:extLst>
              <a:ext uri="{FF2B5EF4-FFF2-40B4-BE49-F238E27FC236}">
                <a16:creationId xmlns:a16="http://schemas.microsoft.com/office/drawing/2014/main" id="{3980A1D5-08DD-C349-8A22-D661DB49C852}"/>
              </a:ext>
            </a:extLst>
          </p:cNvPr>
          <p:cNvPicPr>
            <a:picLocks noChangeAspect="1"/>
          </p:cNvPicPr>
          <p:nvPr/>
        </p:nvPicPr>
        <p:blipFill rotWithShape="1">
          <a:blip r:embed="rId12">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18" name="Picture 31" descr="A clipboard with a magnifying glass and a graph&#10;&#10;Description automatically generated">
            <a:hlinkClick r:id="rId13" action="ppaction://hlinksldjump"/>
            <a:extLst>
              <a:ext uri="{FF2B5EF4-FFF2-40B4-BE49-F238E27FC236}">
                <a16:creationId xmlns:a16="http://schemas.microsoft.com/office/drawing/2014/main" id="{F1428D90-27A2-4AA8-A380-DA39C929D953}"/>
              </a:ext>
            </a:extLst>
          </p:cNvPr>
          <p:cNvPicPr preferRelativeResize="0">
            <a:picLocks/>
          </p:cNvPicPr>
          <p:nvPr/>
        </p:nvPicPr>
        <p:blipFill rotWithShape="1">
          <a:blip r:embed="rId14">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19" name="Bildobjekt 55">
            <a:hlinkClick r:id="rId15" action="ppaction://hlinksldjump"/>
            <a:extLst>
              <a:ext uri="{FF2B5EF4-FFF2-40B4-BE49-F238E27FC236}">
                <a16:creationId xmlns:a16="http://schemas.microsoft.com/office/drawing/2014/main" id="{D9F8C0AB-296B-E294-FBAA-16F850924BB6}"/>
              </a:ext>
            </a:extLst>
          </p:cNvPr>
          <p:cNvPicPr preferRelativeResize="0">
            <a:picLocks/>
          </p:cNvPicPr>
          <p:nvPr/>
        </p:nvPicPr>
        <p:blipFill>
          <a:blip r:embed="rId16">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20" name="Bildobjekt 56">
            <a:hlinkClick r:id="rId5" action="ppaction://hlinksldjump"/>
            <a:extLst>
              <a:ext uri="{FF2B5EF4-FFF2-40B4-BE49-F238E27FC236}">
                <a16:creationId xmlns:a16="http://schemas.microsoft.com/office/drawing/2014/main" id="{13D3CD95-18DF-740F-4B48-17FDB6D7A519}"/>
              </a:ext>
            </a:extLst>
          </p:cNvPr>
          <p:cNvPicPr preferRelativeResize="0">
            <a:picLocks/>
          </p:cNvPicPr>
          <p:nvPr/>
        </p:nvPicPr>
        <p:blipFill>
          <a:blip r:embed="rId17">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sp>
        <p:nvSpPr>
          <p:cNvPr id="21" name="TextBox 20">
            <a:extLst>
              <a:ext uri="{FF2B5EF4-FFF2-40B4-BE49-F238E27FC236}">
                <a16:creationId xmlns:a16="http://schemas.microsoft.com/office/drawing/2014/main" id="{91E884F5-1A8A-79D0-52DF-012ED388EA07}"/>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pic>
        <p:nvPicPr>
          <p:cNvPr id="3" name="Picture 2" descr="The image shows a lock symbol with a red X, indicating that the content is no longer available or accessible.&#10;&#10;AI-generated content may be incorrect.">
            <a:extLst>
              <a:ext uri="{FF2B5EF4-FFF2-40B4-BE49-F238E27FC236}">
                <a16:creationId xmlns:a16="http://schemas.microsoft.com/office/drawing/2014/main" id="{1E34D381-4781-E3D8-42E8-827847949431}"/>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651336" y="1776650"/>
            <a:ext cx="7002780" cy="4668520"/>
          </a:xfrm>
          <a:prstGeom prst="rect">
            <a:avLst/>
          </a:prstGeom>
        </p:spPr>
      </p:pic>
    </p:spTree>
    <p:extLst>
      <p:ext uri="{BB962C8B-B14F-4D97-AF65-F5344CB8AC3E}">
        <p14:creationId xmlns:p14="http://schemas.microsoft.com/office/powerpoint/2010/main" val="188705650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74D6C1-294C-C153-7B60-A078FDB904D7}"/>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657B3C6-7479-3138-5A48-7D59C195E3C7}"/>
              </a:ext>
            </a:extLst>
          </p:cNvPr>
          <p:cNvSpPr>
            <a:spLocks noGrp="1"/>
          </p:cNvSpPr>
          <p:nvPr>
            <p:ph sz="half" idx="2"/>
          </p:nvPr>
        </p:nvSpPr>
        <p:spPr>
          <a:xfrm>
            <a:off x="104107" y="1885525"/>
            <a:ext cx="5603143" cy="4627884"/>
          </a:xfrm>
        </p:spPr>
        <p:txBody>
          <a:bodyPr vert="horz" lIns="91440" tIns="45720" rIns="91440" bIns="45720" rtlCol="0" anchor="t">
            <a:normAutofit fontScale="92500"/>
          </a:bodyPr>
          <a:lstStyle/>
          <a:p>
            <a:pPr>
              <a:buClr>
                <a:srgbClr val="152D5D"/>
              </a:buClr>
            </a:pPr>
            <a:r>
              <a:rPr lang="sv-SE" dirty="0">
                <a:solidFill>
                  <a:schemeClr val="accent1">
                    <a:lumMod val="50000"/>
                  </a:schemeClr>
                </a:solidFill>
              </a:rPr>
              <a:t>Mediciner och komorbiditet döljer symptom</a:t>
            </a:r>
          </a:p>
          <a:p>
            <a:pPr>
              <a:buClr>
                <a:srgbClr val="152D5D"/>
              </a:buClr>
            </a:pPr>
            <a:r>
              <a:rPr lang="sv-SE" dirty="0">
                <a:solidFill>
                  <a:schemeClr val="accent1">
                    <a:lumMod val="50000"/>
                  </a:schemeClr>
                </a:solidFill>
              </a:rPr>
              <a:t>Patienter behandlade med NOAK är svåra att bedöma korrekt</a:t>
            </a:r>
          </a:p>
          <a:p>
            <a:pPr>
              <a:buClr>
                <a:srgbClr val="152D5D"/>
              </a:buClr>
            </a:pPr>
            <a:r>
              <a:rPr lang="sv-SE" dirty="0">
                <a:solidFill>
                  <a:schemeClr val="accent1">
                    <a:lumMod val="50000"/>
                  </a:schemeClr>
                </a:solidFill>
              </a:rPr>
              <a:t>Mortalitet och morbitet är högre hos äldre med liten fysiologisk reserv och hög komorbiditet</a:t>
            </a:r>
          </a:p>
          <a:p>
            <a:pPr>
              <a:buClr>
                <a:srgbClr val="152D5D"/>
              </a:buClr>
            </a:pPr>
            <a:r>
              <a:rPr lang="sv-SE" dirty="0">
                <a:solidFill>
                  <a:schemeClr val="accent1">
                    <a:lumMod val="50000"/>
                  </a:schemeClr>
                </a:solidFill>
              </a:rPr>
              <a:t>Även små trauma kan ger svåra thoraxskador hos äldre</a:t>
            </a:r>
          </a:p>
          <a:p>
            <a:pPr>
              <a:buClr>
                <a:srgbClr val="152D5D"/>
              </a:buClr>
            </a:pPr>
            <a:r>
              <a:rPr lang="sv-SE" dirty="0">
                <a:solidFill>
                  <a:schemeClr val="accent1">
                    <a:lumMod val="50000"/>
                  </a:schemeClr>
                </a:solidFill>
              </a:rPr>
              <a:t>Obehandlad hemothorax kan leda till empyem med hög dödlighet hos äldre</a:t>
            </a:r>
          </a:p>
        </p:txBody>
      </p:sp>
      <p:sp>
        <p:nvSpPr>
          <p:cNvPr id="7" name="Rectangle 6">
            <a:extLst>
              <a:ext uri="{FF2B5EF4-FFF2-40B4-BE49-F238E27FC236}">
                <a16:creationId xmlns:a16="http://schemas.microsoft.com/office/drawing/2014/main" id="{8F915271-D932-14F2-F16A-F952D10B2B89}"/>
              </a:ext>
            </a:extLst>
          </p:cNvPr>
          <p:cNvSpPr/>
          <p:nvPr/>
        </p:nvSpPr>
        <p:spPr>
          <a:xfrm>
            <a:off x="5831590" y="0"/>
            <a:ext cx="6360409" cy="4199467"/>
          </a:xfrm>
          <a:prstGeom prst="rect">
            <a:avLst/>
          </a:prstGeom>
          <a:solidFill>
            <a:srgbClr val="F4F7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ue rectangle on a black background&#10;&#10;Description automatically generated">
            <a:extLst>
              <a:ext uri="{FF2B5EF4-FFF2-40B4-BE49-F238E27FC236}">
                <a16:creationId xmlns:a16="http://schemas.microsoft.com/office/drawing/2014/main" id="{C0C5356A-5703-6C6C-AB05-C7880E4CD2CD}"/>
              </a:ext>
            </a:extLst>
          </p:cNvPr>
          <p:cNvPicPr>
            <a:picLocks noChangeAspect="1"/>
          </p:cNvPicPr>
          <p:nvPr/>
        </p:nvPicPr>
        <p:blipFill rotWithShape="1">
          <a:blip r:embed="rId3"/>
          <a:srcRect t="63754" r="48051"/>
          <a:stretch/>
        </p:blipFill>
        <p:spPr>
          <a:xfrm>
            <a:off x="5858361" y="4372262"/>
            <a:ext cx="6333639" cy="2485737"/>
          </a:xfrm>
          <a:prstGeom prst="rect">
            <a:avLst/>
          </a:prstGeom>
        </p:spPr>
      </p:pic>
      <p:sp>
        <p:nvSpPr>
          <p:cNvPr id="9" name="TextBox 8">
            <a:extLst>
              <a:ext uri="{FF2B5EF4-FFF2-40B4-BE49-F238E27FC236}">
                <a16:creationId xmlns:a16="http://schemas.microsoft.com/office/drawing/2014/main" id="{CD6B0071-948F-1545-E872-2DC4CBEF5068}"/>
              </a:ext>
            </a:extLst>
          </p:cNvPr>
          <p:cNvSpPr txBox="1"/>
          <p:nvPr/>
        </p:nvSpPr>
        <p:spPr>
          <a:xfrm>
            <a:off x="11206163" y="5946540"/>
            <a:ext cx="861497" cy="800219"/>
          </a:xfrm>
          <a:prstGeom prst="rect">
            <a:avLst/>
          </a:prstGeom>
          <a:noFill/>
        </p:spPr>
        <p:txBody>
          <a:bodyPr wrap="square" rtlCol="0">
            <a:spAutoFit/>
          </a:bodyPr>
          <a:lstStyle/>
          <a:p>
            <a:r>
              <a:rPr lang="en-US" sz="4600" b="1" dirty="0">
                <a:solidFill>
                  <a:schemeClr val="bg1"/>
                </a:solidFill>
                <a:latin typeface="Open Sans Light" pitchFamily="2" charset="0"/>
                <a:ea typeface="Open Sans Light" pitchFamily="2" charset="0"/>
                <a:cs typeface="Open Sans Light" pitchFamily="2" charset="0"/>
              </a:rPr>
              <a:t>07</a:t>
            </a:r>
          </a:p>
        </p:txBody>
      </p:sp>
      <p:sp>
        <p:nvSpPr>
          <p:cNvPr id="14" name="TextBox 13">
            <a:extLst>
              <a:ext uri="{FF2B5EF4-FFF2-40B4-BE49-F238E27FC236}">
                <a16:creationId xmlns:a16="http://schemas.microsoft.com/office/drawing/2014/main" id="{677BB9BF-AFDF-473F-936B-FED1E42D48D1}"/>
              </a:ext>
            </a:extLst>
          </p:cNvPr>
          <p:cNvSpPr txBox="1"/>
          <p:nvPr/>
        </p:nvSpPr>
        <p:spPr>
          <a:xfrm>
            <a:off x="569696" y="482327"/>
            <a:ext cx="4660608" cy="1077218"/>
          </a:xfrm>
          <a:prstGeom prst="rect">
            <a:avLst/>
          </a:prstGeom>
          <a:noFill/>
        </p:spPr>
        <p:txBody>
          <a:bodyPr wrap="square" rtlCol="0">
            <a:spAutoFit/>
          </a:bodyPr>
          <a:lstStyle/>
          <a:p>
            <a:r>
              <a:rPr lang="en-US" sz="3200" b="1" dirty="0">
                <a:solidFill>
                  <a:srgbClr val="19356F"/>
                </a:solidFill>
                <a:latin typeface="Open Sans" pitchFamily="2" charset="0"/>
                <a:ea typeface="Open Sans" pitchFamily="2" charset="0"/>
                <a:cs typeface="Open Sans" pitchFamily="2" charset="0"/>
              </a:rPr>
              <a:t>Scenario 2 Sammanfattning</a:t>
            </a:r>
          </a:p>
        </p:txBody>
      </p:sp>
      <p:cxnSp>
        <p:nvCxnSpPr>
          <p:cNvPr id="15" name="Straight Connector 14">
            <a:extLst>
              <a:ext uri="{FF2B5EF4-FFF2-40B4-BE49-F238E27FC236}">
                <a16:creationId xmlns:a16="http://schemas.microsoft.com/office/drawing/2014/main" id="{4F1A0E73-13B2-7A5F-95A4-6811DD7E23AE}"/>
              </a:ext>
            </a:extLst>
          </p:cNvPr>
          <p:cNvCxnSpPr>
            <a:cxnSpLocks/>
          </p:cNvCxnSpPr>
          <p:nvPr/>
        </p:nvCxnSpPr>
        <p:spPr>
          <a:xfrm>
            <a:off x="-21188" y="1559545"/>
            <a:ext cx="5852779"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049E0050-52D2-9AB2-29EA-B91C18250660}"/>
              </a:ext>
            </a:extLst>
          </p:cNvPr>
          <p:cNvSpPr txBox="1"/>
          <p:nvPr/>
        </p:nvSpPr>
        <p:spPr>
          <a:xfrm>
            <a:off x="5278210"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pic>
        <p:nvPicPr>
          <p:cNvPr id="5" name="Picture 4" descr="A black and white logo&#10;&#10;Description automatically generated">
            <a:extLst>
              <a:ext uri="{FF2B5EF4-FFF2-40B4-BE49-F238E27FC236}">
                <a16:creationId xmlns:a16="http://schemas.microsoft.com/office/drawing/2014/main" id="{86A1D26B-CE98-79CE-0991-FA33D607A1A1}"/>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009959" y="5759399"/>
            <a:ext cx="2522303" cy="987360"/>
          </a:xfrm>
          <a:prstGeom prst="rect">
            <a:avLst/>
          </a:prstGeom>
          <a:effectLst>
            <a:outerShdw blurRad="50800" dist="38100" dir="2700000" algn="tl" rotWithShape="0">
              <a:prstClr val="black">
                <a:alpha val="40000"/>
              </a:prstClr>
            </a:outerShdw>
          </a:effectLst>
        </p:spPr>
      </p:pic>
      <p:pic>
        <p:nvPicPr>
          <p:cNvPr id="4" name="Bildobjekt 3">
            <a:extLst>
              <a:ext uri="{FF2B5EF4-FFF2-40B4-BE49-F238E27FC236}">
                <a16:creationId xmlns:a16="http://schemas.microsoft.com/office/drawing/2014/main" id="{DDDEFF1C-A8F3-3B32-26DE-374118AD7F94}"/>
              </a:ext>
            </a:extLst>
          </p:cNvPr>
          <p:cNvPicPr>
            <a:picLocks noChangeAspect="1"/>
          </p:cNvPicPr>
          <p:nvPr/>
        </p:nvPicPr>
        <p:blipFill>
          <a:blip r:embed="rId5"/>
          <a:stretch>
            <a:fillRect/>
          </a:stretch>
        </p:blipFill>
        <p:spPr>
          <a:xfrm>
            <a:off x="6913788" y="1"/>
            <a:ext cx="3563824" cy="4372262"/>
          </a:xfrm>
          <a:prstGeom prst="rect">
            <a:avLst/>
          </a:prstGeom>
        </p:spPr>
      </p:pic>
      <p:sp>
        <p:nvSpPr>
          <p:cNvPr id="6" name="TextBox 9">
            <a:extLst>
              <a:ext uri="{FF2B5EF4-FFF2-40B4-BE49-F238E27FC236}">
                <a16:creationId xmlns:a16="http://schemas.microsoft.com/office/drawing/2014/main" id="{6F29DFF9-4E8A-7191-C2EC-F89DED9C87CC}"/>
              </a:ext>
            </a:extLst>
          </p:cNvPr>
          <p:cNvSpPr txBox="1"/>
          <p:nvPr/>
        </p:nvSpPr>
        <p:spPr>
          <a:xfrm>
            <a:off x="7689368" y="5806324"/>
            <a:ext cx="3503409" cy="830997"/>
          </a:xfrm>
          <a:prstGeom prst="rect">
            <a:avLst/>
          </a:prstGeom>
          <a:noFill/>
        </p:spPr>
        <p:txBody>
          <a:bodyPr wrap="square" rtlCol="0">
            <a:spAutoFit/>
          </a:bodyPr>
          <a:lstStyle/>
          <a:p>
            <a:pPr algn="r"/>
            <a:r>
              <a:rPr lang="en-US" sz="2400" b="1" dirty="0">
                <a:solidFill>
                  <a:schemeClr val="bg1"/>
                </a:solidFill>
                <a:latin typeface="Open Sans" pitchFamily="2" charset="0"/>
                <a:ea typeface="Open Sans" pitchFamily="2" charset="0"/>
                <a:cs typeface="Open Sans" pitchFamily="2" charset="0"/>
              </a:rPr>
              <a:t>BASAL </a:t>
            </a:r>
          </a:p>
          <a:p>
            <a:pPr algn="r"/>
            <a:r>
              <a:rPr lang="en-US" sz="2400" b="1" dirty="0">
                <a:solidFill>
                  <a:schemeClr val="bg1"/>
                </a:solidFill>
                <a:latin typeface="Open Sans" pitchFamily="2" charset="0"/>
                <a:ea typeface="Open Sans" pitchFamily="2" charset="0"/>
                <a:cs typeface="Open Sans" pitchFamily="2" charset="0"/>
              </a:rPr>
              <a:t>Breathing</a:t>
            </a:r>
            <a:endParaRPr lang="en-US" sz="2400" b="1" dirty="0">
              <a:solidFill>
                <a:srgbClr val="E62625"/>
              </a:solidFill>
              <a:latin typeface="Open Sans" pitchFamily="2" charset="0"/>
              <a:ea typeface="Open Sans" pitchFamily="2" charset="0"/>
              <a:cs typeface="Open Sans" pitchFamily="2" charset="0"/>
            </a:endParaRPr>
          </a:p>
        </p:txBody>
      </p:sp>
      <p:pic>
        <p:nvPicPr>
          <p:cNvPr id="10" name="Picture 31" descr="A clipboard with a magnifying glass and a graph&#10;&#10;Description automatically generated">
            <a:extLst>
              <a:ext uri="{FF2B5EF4-FFF2-40B4-BE49-F238E27FC236}">
                <a16:creationId xmlns:a16="http://schemas.microsoft.com/office/drawing/2014/main" id="{06708B42-AD95-CD3F-FEE7-3AEC43739186}"/>
              </a:ext>
            </a:extLst>
          </p:cNvPr>
          <p:cNvPicPr preferRelativeResize="0">
            <a:picLocks noChangeAspect="1"/>
          </p:cNvPicPr>
          <p:nvPr/>
        </p:nvPicPr>
        <p:blipFill rotWithShape="1">
          <a:blip r:embed="rId6">
            <a:extLst>
              <a:ext uri="{28A0092B-C50C-407E-A947-70E740481C1C}">
                <a14:useLocalDpi xmlns:a14="http://schemas.microsoft.com/office/drawing/2010/main" val="0"/>
              </a:ext>
            </a:extLst>
          </a:blip>
          <a:srcRect l="20282" t="5565" r="17755" b="4562"/>
          <a:stretch/>
        </p:blipFill>
        <p:spPr>
          <a:xfrm>
            <a:off x="4397868" y="311620"/>
            <a:ext cx="1135680" cy="1008000"/>
          </a:xfrm>
          <a:prstGeom prst="rect">
            <a:avLst/>
          </a:prstGeom>
          <a:ln>
            <a:solidFill>
              <a:schemeClr val="tx1"/>
            </a:solidFill>
          </a:ln>
        </p:spPr>
      </p:pic>
    </p:spTree>
    <p:extLst>
      <p:ext uri="{BB962C8B-B14F-4D97-AF65-F5344CB8AC3E}">
        <p14:creationId xmlns:p14="http://schemas.microsoft.com/office/powerpoint/2010/main" val="12644364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857FD-3076-E9E2-44C3-3FFD53EDB5A4}"/>
            </a:ext>
          </a:extLst>
        </p:cNvPr>
        <p:cNvGrpSpPr/>
        <p:nvPr/>
      </p:nvGrpSpPr>
      <p:grpSpPr>
        <a:xfrm>
          <a:off x="0" y="0"/>
          <a:ext cx="0" cy="0"/>
          <a:chOff x="0" y="0"/>
          <a:chExt cx="0" cy="0"/>
        </a:xfrm>
      </p:grpSpPr>
      <p:pic>
        <p:nvPicPr>
          <p:cNvPr id="37" name="Picture 36" descr="A blue and black rectangle&#10;&#10;Description automatically generated">
            <a:extLst>
              <a:ext uri="{FF2B5EF4-FFF2-40B4-BE49-F238E27FC236}">
                <a16:creationId xmlns:a16="http://schemas.microsoft.com/office/drawing/2014/main" id="{B355763D-61A1-745D-650C-3BC14CA14900}"/>
              </a:ext>
            </a:extLst>
          </p:cNvPr>
          <p:cNvPicPr>
            <a:picLocks noChangeAspect="1"/>
          </p:cNvPicPr>
          <p:nvPr/>
        </p:nvPicPr>
        <p:blipFill rotWithShape="1">
          <a:blip r:embed="rId3">
            <a:extLst>
              <a:ext uri="{28A0092B-C50C-407E-A947-70E740481C1C}">
                <a14:useLocalDpi xmlns:a14="http://schemas.microsoft.com/office/drawing/2010/main" val="0"/>
              </a:ext>
            </a:extLst>
          </a:blip>
          <a:srcRect r="55866" b="19279"/>
          <a:stretch/>
        </p:blipFill>
        <p:spPr>
          <a:xfrm>
            <a:off x="3646636" y="0"/>
            <a:ext cx="8606324" cy="5922168"/>
          </a:xfrm>
          <a:prstGeom prst="rect">
            <a:avLst/>
          </a:prstGeom>
        </p:spPr>
      </p:pic>
      <p:grpSp>
        <p:nvGrpSpPr>
          <p:cNvPr id="75" name="Group 28">
            <a:extLst>
              <a:ext uri="{FF2B5EF4-FFF2-40B4-BE49-F238E27FC236}">
                <a16:creationId xmlns:a16="http://schemas.microsoft.com/office/drawing/2014/main" id="{36B5AAB3-5E99-5D00-EAA4-BCBDA69B5CB5}"/>
              </a:ext>
            </a:extLst>
          </p:cNvPr>
          <p:cNvGrpSpPr/>
          <p:nvPr/>
        </p:nvGrpSpPr>
        <p:grpSpPr>
          <a:xfrm>
            <a:off x="3478515" y="4325069"/>
            <a:ext cx="8219137" cy="1597099"/>
            <a:chOff x="5839269" y="4751091"/>
            <a:chExt cx="6141030" cy="1597099"/>
          </a:xfrm>
        </p:grpSpPr>
        <p:pic>
          <p:nvPicPr>
            <p:cNvPr id="76" name="Picture 25" descr="A black and white rectangle frame&#10;&#10;Description automatically generated">
              <a:extLst>
                <a:ext uri="{FF2B5EF4-FFF2-40B4-BE49-F238E27FC236}">
                  <a16:creationId xmlns:a16="http://schemas.microsoft.com/office/drawing/2014/main" id="{4672D997-F682-3210-8ED5-8A09D53061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9269" y="4751091"/>
              <a:ext cx="6141030" cy="1597099"/>
            </a:xfrm>
            <a:prstGeom prst="rect">
              <a:avLst/>
            </a:prstGeom>
          </p:spPr>
        </p:pic>
        <p:sp>
          <p:nvSpPr>
            <p:cNvPr id="77" name="Content Placeholder 2">
              <a:extLst>
                <a:ext uri="{FF2B5EF4-FFF2-40B4-BE49-F238E27FC236}">
                  <a16:creationId xmlns:a16="http://schemas.microsoft.com/office/drawing/2014/main" id="{97A8A46C-A22D-3073-7D18-608A415C53A3}"/>
                </a:ext>
              </a:extLst>
            </p:cNvPr>
            <p:cNvSpPr txBox="1">
              <a:spLocks/>
            </p:cNvSpPr>
            <p:nvPr/>
          </p:nvSpPr>
          <p:spPr>
            <a:xfrm>
              <a:off x="7592646" y="4975433"/>
              <a:ext cx="4006744" cy="1171841"/>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ts val="1800"/>
                </a:spcAft>
                <a:buClrTx/>
                <a:buSzTx/>
                <a:buFont typeface="Arial" panose="020B0604020202020204" pitchFamily="34" charset="0"/>
                <a:buNone/>
                <a:tabLst/>
                <a:defRPr/>
              </a:pPr>
              <a:endParaRPr kumimoji="0" lang="en-US" sz="180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p:txBody>
        </p:sp>
      </p:grpSp>
      <p:grpSp>
        <p:nvGrpSpPr>
          <p:cNvPr id="40" name="Group 28">
            <a:extLst>
              <a:ext uri="{FF2B5EF4-FFF2-40B4-BE49-F238E27FC236}">
                <a16:creationId xmlns:a16="http://schemas.microsoft.com/office/drawing/2014/main" id="{DFA103A9-C1D4-E219-8689-3B00BA43629A}"/>
              </a:ext>
            </a:extLst>
          </p:cNvPr>
          <p:cNvGrpSpPr/>
          <p:nvPr/>
        </p:nvGrpSpPr>
        <p:grpSpPr>
          <a:xfrm>
            <a:off x="3482867" y="-16149"/>
            <a:ext cx="8219137" cy="1597099"/>
            <a:chOff x="5839269" y="4751091"/>
            <a:chExt cx="6141030" cy="1597099"/>
          </a:xfrm>
        </p:grpSpPr>
        <p:pic>
          <p:nvPicPr>
            <p:cNvPr id="42" name="Picture 25" descr="A black and white rectangle frame&#10;&#10;Description automatically generated">
              <a:extLst>
                <a:ext uri="{FF2B5EF4-FFF2-40B4-BE49-F238E27FC236}">
                  <a16:creationId xmlns:a16="http://schemas.microsoft.com/office/drawing/2014/main" id="{FA9931CF-33DE-D825-466A-7FAECB5A4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9269" y="4751091"/>
              <a:ext cx="6141030" cy="1597099"/>
            </a:xfrm>
            <a:prstGeom prst="rect">
              <a:avLst/>
            </a:prstGeom>
          </p:spPr>
        </p:pic>
        <p:sp>
          <p:nvSpPr>
            <p:cNvPr id="45" name="Content Placeholder 2">
              <a:extLst>
                <a:ext uri="{FF2B5EF4-FFF2-40B4-BE49-F238E27FC236}">
                  <a16:creationId xmlns:a16="http://schemas.microsoft.com/office/drawing/2014/main" id="{B3A2CC8E-A708-DABD-A5FA-C09F6EB744DD}"/>
                </a:ext>
              </a:extLst>
            </p:cNvPr>
            <p:cNvSpPr txBox="1">
              <a:spLocks/>
            </p:cNvSpPr>
            <p:nvPr/>
          </p:nvSpPr>
          <p:spPr>
            <a:xfrm>
              <a:off x="7592646" y="4975433"/>
              <a:ext cx="4006744" cy="1171841"/>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ts val="1800"/>
                </a:spcAft>
                <a:buClrTx/>
                <a:buSzTx/>
                <a:buFont typeface="Arial" panose="020B0604020202020204" pitchFamily="34" charset="0"/>
                <a:buNone/>
                <a:tabLst/>
                <a:defRPr/>
              </a:pPr>
              <a:endParaRPr kumimoji="0" lang="en-US" sz="180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p:txBody>
        </p:sp>
      </p:grpSp>
      <p:grpSp>
        <p:nvGrpSpPr>
          <p:cNvPr id="24" name="Group 28">
            <a:extLst>
              <a:ext uri="{FF2B5EF4-FFF2-40B4-BE49-F238E27FC236}">
                <a16:creationId xmlns:a16="http://schemas.microsoft.com/office/drawing/2014/main" id="{2A345000-81DA-9E87-6798-A8C7AF1FDBB8}"/>
              </a:ext>
            </a:extLst>
          </p:cNvPr>
          <p:cNvGrpSpPr/>
          <p:nvPr/>
        </p:nvGrpSpPr>
        <p:grpSpPr>
          <a:xfrm>
            <a:off x="3478516" y="1415723"/>
            <a:ext cx="8219137" cy="1597099"/>
            <a:chOff x="5839269" y="4751091"/>
            <a:chExt cx="6141030" cy="1597099"/>
          </a:xfrm>
        </p:grpSpPr>
        <p:pic>
          <p:nvPicPr>
            <p:cNvPr id="38" name="Picture 25" descr="A black and white rectangle frame&#10;&#10;Description automatically generated">
              <a:extLst>
                <a:ext uri="{FF2B5EF4-FFF2-40B4-BE49-F238E27FC236}">
                  <a16:creationId xmlns:a16="http://schemas.microsoft.com/office/drawing/2014/main" id="{5397FEFA-3137-3FB7-4201-8BEA994118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9269" y="4751091"/>
              <a:ext cx="6141030" cy="1597099"/>
            </a:xfrm>
            <a:prstGeom prst="rect">
              <a:avLst/>
            </a:prstGeom>
          </p:spPr>
        </p:pic>
        <p:sp>
          <p:nvSpPr>
            <p:cNvPr id="39" name="Content Placeholder 2">
              <a:extLst>
                <a:ext uri="{FF2B5EF4-FFF2-40B4-BE49-F238E27FC236}">
                  <a16:creationId xmlns:a16="http://schemas.microsoft.com/office/drawing/2014/main" id="{1910C1A9-41C9-BA6D-FBD7-CE9277E55B03}"/>
                </a:ext>
              </a:extLst>
            </p:cNvPr>
            <p:cNvSpPr txBox="1">
              <a:spLocks/>
            </p:cNvSpPr>
            <p:nvPr/>
          </p:nvSpPr>
          <p:spPr>
            <a:xfrm>
              <a:off x="7592646" y="4975433"/>
              <a:ext cx="4006744" cy="1171841"/>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ts val="1800"/>
                </a:spcAft>
                <a:buClrTx/>
                <a:buSzTx/>
                <a:buFont typeface="Arial" panose="020B0604020202020204" pitchFamily="34" charset="0"/>
                <a:buNone/>
                <a:tabLst/>
                <a:defRPr/>
              </a:pPr>
              <a:endParaRPr kumimoji="0" lang="en-US" sz="180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p:txBody>
        </p:sp>
      </p:grpSp>
      <p:grpSp>
        <p:nvGrpSpPr>
          <p:cNvPr id="10" name="Group 28">
            <a:extLst>
              <a:ext uri="{FF2B5EF4-FFF2-40B4-BE49-F238E27FC236}">
                <a16:creationId xmlns:a16="http://schemas.microsoft.com/office/drawing/2014/main" id="{4A750CBD-22FB-FD5D-6F11-E193A21C6F36}"/>
              </a:ext>
            </a:extLst>
          </p:cNvPr>
          <p:cNvGrpSpPr/>
          <p:nvPr/>
        </p:nvGrpSpPr>
        <p:grpSpPr>
          <a:xfrm>
            <a:off x="3478517" y="2894337"/>
            <a:ext cx="8219137" cy="1597099"/>
            <a:chOff x="5839269" y="4751091"/>
            <a:chExt cx="6141030" cy="1597099"/>
          </a:xfrm>
        </p:grpSpPr>
        <p:pic>
          <p:nvPicPr>
            <p:cNvPr id="11" name="Picture 25" descr="A black and white rectangle frame&#10;&#10;Description automatically generated">
              <a:extLst>
                <a:ext uri="{FF2B5EF4-FFF2-40B4-BE49-F238E27FC236}">
                  <a16:creationId xmlns:a16="http://schemas.microsoft.com/office/drawing/2014/main" id="{0EFA295A-1611-8ADF-6290-E7EB0CE114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9269" y="4751091"/>
              <a:ext cx="6141030" cy="1597099"/>
            </a:xfrm>
            <a:prstGeom prst="rect">
              <a:avLst/>
            </a:prstGeom>
          </p:spPr>
        </p:pic>
        <p:sp>
          <p:nvSpPr>
            <p:cNvPr id="23" name="Content Placeholder 2">
              <a:extLst>
                <a:ext uri="{FF2B5EF4-FFF2-40B4-BE49-F238E27FC236}">
                  <a16:creationId xmlns:a16="http://schemas.microsoft.com/office/drawing/2014/main" id="{D9CC8B72-1BD3-BECF-5E8A-B680D9F45D1F}"/>
                </a:ext>
              </a:extLst>
            </p:cNvPr>
            <p:cNvSpPr txBox="1">
              <a:spLocks/>
            </p:cNvSpPr>
            <p:nvPr/>
          </p:nvSpPr>
          <p:spPr>
            <a:xfrm>
              <a:off x="7592646" y="4975433"/>
              <a:ext cx="4006744" cy="1171841"/>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ts val="1800"/>
                </a:spcAft>
                <a:buClrTx/>
                <a:buSzTx/>
                <a:buFont typeface="Arial" panose="020B0604020202020204" pitchFamily="34" charset="0"/>
                <a:buNone/>
                <a:tabLst/>
                <a:defRPr/>
              </a:pPr>
              <a:endParaRPr kumimoji="0" lang="en-US" sz="180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p:txBody>
        </p:sp>
      </p:grpSp>
      <p:pic>
        <p:nvPicPr>
          <p:cNvPr id="2" name="Picture 1" descr="A black and white rectangle with red squares&#10;&#10;Description automatically generated">
            <a:extLst>
              <a:ext uri="{FF2B5EF4-FFF2-40B4-BE49-F238E27FC236}">
                <a16:creationId xmlns:a16="http://schemas.microsoft.com/office/drawing/2014/main" id="{1FA83FA9-D484-AA90-0640-45F56851D3D1}"/>
              </a:ext>
            </a:extLst>
          </p:cNvPr>
          <p:cNvPicPr>
            <a:picLocks noChangeAspect="1"/>
          </p:cNvPicPr>
          <p:nvPr/>
        </p:nvPicPr>
        <p:blipFill rotWithShape="1">
          <a:blip r:embed="rId5"/>
          <a:srcRect r="38713" b="86053"/>
          <a:stretch>
            <a:fillRect/>
          </a:stretch>
        </p:blipFill>
        <p:spPr>
          <a:xfrm>
            <a:off x="3630308" y="5925697"/>
            <a:ext cx="8561692" cy="934034"/>
          </a:xfrm>
          <a:prstGeom prst="rect">
            <a:avLst/>
          </a:prstGeom>
        </p:spPr>
      </p:pic>
      <p:sp>
        <p:nvSpPr>
          <p:cNvPr id="67" name="TextBox 66">
            <a:extLst>
              <a:ext uri="{FF2B5EF4-FFF2-40B4-BE49-F238E27FC236}">
                <a16:creationId xmlns:a16="http://schemas.microsoft.com/office/drawing/2014/main" id="{82EC1EE4-CCF2-8772-B9AC-C12C0F39B3C1}"/>
              </a:ext>
            </a:extLst>
          </p:cNvPr>
          <p:cNvSpPr txBox="1"/>
          <p:nvPr/>
        </p:nvSpPr>
        <p:spPr>
          <a:xfrm>
            <a:off x="260254" y="411734"/>
            <a:ext cx="3386381" cy="677108"/>
          </a:xfrm>
          <a:prstGeom prst="rect">
            <a:avLst/>
          </a:prstGeom>
          <a:noFill/>
        </p:spPr>
        <p:txBody>
          <a:bodyPr wrap="square" rtlCol="0">
            <a:spAutoFit/>
          </a:bodyPr>
          <a:lstStyle/>
          <a:p>
            <a:r>
              <a:rPr lang="en-US" sz="3800" b="1" dirty="0">
                <a:solidFill>
                  <a:srgbClr val="132346"/>
                </a:solidFill>
                <a:latin typeface="Open Sans" pitchFamily="2" charset="0"/>
                <a:ea typeface="Open Sans" pitchFamily="2" charset="0"/>
                <a:cs typeface="Open Sans" pitchFamily="2" charset="0"/>
              </a:rPr>
              <a:t>Scenario 3</a:t>
            </a:r>
            <a:endParaRPr lang="en-US" sz="3800" b="1" dirty="0">
              <a:solidFill>
                <a:srgbClr val="E62625"/>
              </a:solidFill>
              <a:latin typeface="Open Sans" pitchFamily="2" charset="0"/>
              <a:ea typeface="Open Sans" pitchFamily="2" charset="0"/>
              <a:cs typeface="Open Sans" pitchFamily="2" charset="0"/>
            </a:endParaRPr>
          </a:p>
        </p:txBody>
      </p:sp>
      <p:cxnSp>
        <p:nvCxnSpPr>
          <p:cNvPr id="79" name="Straight Connector 78">
            <a:extLst>
              <a:ext uri="{FF2B5EF4-FFF2-40B4-BE49-F238E27FC236}">
                <a16:creationId xmlns:a16="http://schemas.microsoft.com/office/drawing/2014/main" id="{26843D64-58DE-BC48-CA6C-144914732A53}"/>
              </a:ext>
            </a:extLst>
          </p:cNvPr>
          <p:cNvCxnSpPr>
            <a:cxnSpLocks/>
          </p:cNvCxnSpPr>
          <p:nvPr/>
        </p:nvCxnSpPr>
        <p:spPr>
          <a:xfrm>
            <a:off x="260254" y="1088842"/>
            <a:ext cx="2649762"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pic>
        <p:nvPicPr>
          <p:cNvPr id="12" name="Picture 11" descr="A blue circle with white letter i in it&#10;&#10;Description automatically generated">
            <a:extLst>
              <a:ext uri="{FF2B5EF4-FFF2-40B4-BE49-F238E27FC236}">
                <a16:creationId xmlns:a16="http://schemas.microsoft.com/office/drawing/2014/main" id="{5BB2D6FB-A469-023A-C20E-89B845B74B3F}"/>
              </a:ext>
            </a:extLst>
          </p:cNvPr>
          <p:cNvPicPr>
            <a:picLocks noChangeAspect="1"/>
          </p:cNvPicPr>
          <p:nvPr/>
        </p:nvPicPr>
        <p:blipFill>
          <a:blip r:embed="rId6">
            <a:alphaModFix/>
            <a:extLst>
              <a:ext uri="{28A0092B-C50C-407E-A947-70E740481C1C}">
                <a14:useLocalDpi xmlns:a14="http://schemas.microsoft.com/office/drawing/2010/main" val="0"/>
              </a:ext>
            </a:extLst>
          </a:blip>
          <a:stretch>
            <a:fillRect/>
          </a:stretch>
        </p:blipFill>
        <p:spPr>
          <a:xfrm>
            <a:off x="4276783" y="1576670"/>
            <a:ext cx="1275765" cy="1275765"/>
          </a:xfrm>
          <a:prstGeom prst="rect">
            <a:avLst/>
          </a:prstGeom>
        </p:spPr>
      </p:pic>
      <p:grpSp>
        <p:nvGrpSpPr>
          <p:cNvPr id="13" name="Group 12">
            <a:extLst>
              <a:ext uri="{FF2B5EF4-FFF2-40B4-BE49-F238E27FC236}">
                <a16:creationId xmlns:a16="http://schemas.microsoft.com/office/drawing/2014/main" id="{1B11D295-9B9C-22E7-7A1E-5025F905355F}"/>
              </a:ext>
            </a:extLst>
          </p:cNvPr>
          <p:cNvGrpSpPr/>
          <p:nvPr/>
        </p:nvGrpSpPr>
        <p:grpSpPr>
          <a:xfrm>
            <a:off x="4283031" y="3032527"/>
            <a:ext cx="1263269" cy="1263269"/>
            <a:chOff x="2887320" y="0"/>
            <a:chExt cx="1263269" cy="1263269"/>
          </a:xfrm>
        </p:grpSpPr>
        <p:pic>
          <p:nvPicPr>
            <p:cNvPr id="14" name="Picture 13" descr="A blue circle with black background&#10;&#10;Description automatically generated">
              <a:extLst>
                <a:ext uri="{FF2B5EF4-FFF2-40B4-BE49-F238E27FC236}">
                  <a16:creationId xmlns:a16="http://schemas.microsoft.com/office/drawing/2014/main" id="{C9018D08-28B4-70BF-3595-7F4E016210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15" name="TextBox 14">
              <a:extLst>
                <a:ext uri="{FF2B5EF4-FFF2-40B4-BE49-F238E27FC236}">
                  <a16:creationId xmlns:a16="http://schemas.microsoft.com/office/drawing/2014/main" id="{DF143C73-44C7-1A25-EA8A-C38E5727B4FB}"/>
                </a:ext>
              </a:extLst>
            </p:cNvPr>
            <p:cNvSpPr txBox="1"/>
            <p:nvPr/>
          </p:nvSpPr>
          <p:spPr>
            <a:xfrm>
              <a:off x="3107423" y="277222"/>
              <a:ext cx="832187" cy="707886"/>
            </a:xfrm>
            <a:prstGeom prst="rect">
              <a:avLst/>
            </a:prstGeom>
            <a:noFill/>
          </p:spPr>
          <p:txBody>
            <a:bodyPr wrap="square" rtlCol="0">
              <a:spAutoFit/>
            </a:bodyPr>
            <a:lstStyle/>
            <a:p>
              <a:pPr algn="ctr"/>
              <a:r>
                <a:rPr lang="en-US" sz="4000" b="1" dirty="0">
                  <a:solidFill>
                    <a:schemeClr val="bg1"/>
                  </a:solidFill>
                  <a:latin typeface="Open Sans" pitchFamily="2" charset="0"/>
                  <a:ea typeface="Open Sans" pitchFamily="2" charset="0"/>
                  <a:cs typeface="Open Sans" pitchFamily="2" charset="0"/>
                </a:rPr>
                <a:t>S</a:t>
              </a:r>
            </a:p>
          </p:txBody>
        </p:sp>
      </p:grpSp>
      <p:grpSp>
        <p:nvGrpSpPr>
          <p:cNvPr id="16" name="Group 15">
            <a:extLst>
              <a:ext uri="{FF2B5EF4-FFF2-40B4-BE49-F238E27FC236}">
                <a16:creationId xmlns:a16="http://schemas.microsoft.com/office/drawing/2014/main" id="{79EEA71B-71DE-1E0C-5C01-F658E381E9ED}"/>
              </a:ext>
            </a:extLst>
          </p:cNvPr>
          <p:cNvGrpSpPr/>
          <p:nvPr/>
        </p:nvGrpSpPr>
        <p:grpSpPr>
          <a:xfrm>
            <a:off x="4283031" y="4475887"/>
            <a:ext cx="1263269" cy="1263269"/>
            <a:chOff x="2887320" y="0"/>
            <a:chExt cx="1263269" cy="1263269"/>
          </a:xfrm>
        </p:grpSpPr>
        <p:pic>
          <p:nvPicPr>
            <p:cNvPr id="17" name="Picture 16" descr="A blue circle with black background&#10;&#10;Description automatically generated">
              <a:extLst>
                <a:ext uri="{FF2B5EF4-FFF2-40B4-BE49-F238E27FC236}">
                  <a16:creationId xmlns:a16="http://schemas.microsoft.com/office/drawing/2014/main" id="{8E94D3E7-80E0-5CA6-9C95-6F98AD82E7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18" name="TextBox 17">
              <a:extLst>
                <a:ext uri="{FF2B5EF4-FFF2-40B4-BE49-F238E27FC236}">
                  <a16:creationId xmlns:a16="http://schemas.microsoft.com/office/drawing/2014/main" id="{35656C7B-D971-4B33-0E7D-10AAF655D90E}"/>
                </a:ext>
              </a:extLst>
            </p:cNvPr>
            <p:cNvSpPr txBox="1"/>
            <p:nvPr/>
          </p:nvSpPr>
          <p:spPr>
            <a:xfrm>
              <a:off x="3107423" y="311693"/>
              <a:ext cx="832187" cy="707886"/>
            </a:xfrm>
            <a:prstGeom prst="rect">
              <a:avLst/>
            </a:prstGeom>
            <a:noFill/>
          </p:spPr>
          <p:txBody>
            <a:bodyPr wrap="square" rtlCol="0">
              <a:spAutoFit/>
            </a:bodyPr>
            <a:lstStyle/>
            <a:p>
              <a:pPr algn="ctr"/>
              <a:r>
                <a:rPr lang="en-US" sz="4000" b="1" dirty="0">
                  <a:solidFill>
                    <a:schemeClr val="bg1"/>
                  </a:solidFill>
                  <a:latin typeface="Open Sans" pitchFamily="2" charset="0"/>
                  <a:ea typeface="Open Sans" pitchFamily="2" charset="0"/>
                  <a:cs typeface="Open Sans" pitchFamily="2" charset="0"/>
                </a:rPr>
                <a:t>T</a:t>
              </a:r>
            </a:p>
          </p:txBody>
        </p:sp>
      </p:grpSp>
      <p:grpSp>
        <p:nvGrpSpPr>
          <p:cNvPr id="19" name="Group 18">
            <a:extLst>
              <a:ext uri="{FF2B5EF4-FFF2-40B4-BE49-F238E27FC236}">
                <a16:creationId xmlns:a16="http://schemas.microsoft.com/office/drawing/2014/main" id="{1D4EABFF-5F3A-637E-28E0-5EB6768665E6}"/>
              </a:ext>
            </a:extLst>
          </p:cNvPr>
          <p:cNvGrpSpPr/>
          <p:nvPr/>
        </p:nvGrpSpPr>
        <p:grpSpPr>
          <a:xfrm>
            <a:off x="4283031" y="133309"/>
            <a:ext cx="1263269" cy="1263269"/>
            <a:chOff x="2887320" y="0"/>
            <a:chExt cx="1263269" cy="1263269"/>
          </a:xfrm>
        </p:grpSpPr>
        <p:pic>
          <p:nvPicPr>
            <p:cNvPr id="20" name="Picture 19" descr="A blue circle with black background&#10;&#10;Description automatically generated">
              <a:extLst>
                <a:ext uri="{FF2B5EF4-FFF2-40B4-BE49-F238E27FC236}">
                  <a16:creationId xmlns:a16="http://schemas.microsoft.com/office/drawing/2014/main" id="{32F3D7C0-5F64-CC55-5FE3-EC6D3D8EE0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21" name="TextBox 20">
              <a:extLst>
                <a:ext uri="{FF2B5EF4-FFF2-40B4-BE49-F238E27FC236}">
                  <a16:creationId xmlns:a16="http://schemas.microsoft.com/office/drawing/2014/main" id="{3D089CDA-7C26-BF8D-C5DE-BA4EA94AC1D1}"/>
                </a:ext>
              </a:extLst>
            </p:cNvPr>
            <p:cNvSpPr txBox="1"/>
            <p:nvPr/>
          </p:nvSpPr>
          <p:spPr>
            <a:xfrm>
              <a:off x="3107423" y="310282"/>
              <a:ext cx="832187" cy="707886"/>
            </a:xfrm>
            <a:prstGeom prst="rect">
              <a:avLst/>
            </a:prstGeom>
            <a:noFill/>
          </p:spPr>
          <p:txBody>
            <a:bodyPr wrap="square" rtlCol="0">
              <a:spAutoFit/>
            </a:bodyPr>
            <a:lstStyle/>
            <a:p>
              <a:pPr algn="ctr"/>
              <a:r>
                <a:rPr lang="en-US" sz="4000" b="1" dirty="0">
                  <a:solidFill>
                    <a:schemeClr val="bg1"/>
                  </a:solidFill>
                  <a:latin typeface="Open Sans" pitchFamily="2" charset="0"/>
                  <a:ea typeface="Open Sans" pitchFamily="2" charset="0"/>
                  <a:cs typeface="Open Sans" pitchFamily="2" charset="0"/>
                </a:rPr>
                <a:t>M</a:t>
              </a:r>
            </a:p>
          </p:txBody>
        </p:sp>
      </p:grpSp>
      <p:sp>
        <p:nvSpPr>
          <p:cNvPr id="66" name="TextBox 65">
            <a:extLst>
              <a:ext uri="{FF2B5EF4-FFF2-40B4-BE49-F238E27FC236}">
                <a16:creationId xmlns:a16="http://schemas.microsoft.com/office/drawing/2014/main" id="{251E51E3-2696-DED2-B22E-AD9E7F12E4F7}"/>
              </a:ext>
            </a:extLst>
          </p:cNvPr>
          <p:cNvSpPr txBox="1"/>
          <p:nvPr/>
        </p:nvSpPr>
        <p:spPr>
          <a:xfrm>
            <a:off x="5730278" y="3212211"/>
            <a:ext cx="5473897" cy="923330"/>
          </a:xfrm>
          <a:prstGeom prst="rect">
            <a:avLst/>
          </a:prstGeom>
          <a:noFill/>
        </p:spPr>
        <p:txBody>
          <a:bodyPr wrap="square" rtlCol="0" anchor="ctr">
            <a:noAutofit/>
          </a:bodyPr>
          <a:lstStyle/>
          <a:p>
            <a:r>
              <a:rPr lang="en-US" sz="2400" dirty="0">
                <a:latin typeface="Open Sans" panose="020B0606030504020204" pitchFamily="34" charset="0"/>
                <a:ea typeface="Open Sans" panose="020B0606030504020204" pitchFamily="34" charset="0"/>
                <a:cs typeface="Open Sans" panose="020B0606030504020204" pitchFamily="34" charset="0"/>
              </a:rPr>
              <a:t>SAT 88%, AF 28, BT 90/50, HF 116, GCS 14 (Ö4 V4 M6)</a:t>
            </a:r>
            <a:endParaRPr lang="sv-SE" sz="2400" dirty="0">
              <a:latin typeface="Open Sans" panose="020B0606030504020204" pitchFamily="34" charset="0"/>
              <a:ea typeface="Open Sans" panose="020B0606030504020204" pitchFamily="34" charset="0"/>
              <a:cs typeface="Open Sans" panose="020B0606030504020204" pitchFamily="34" charset="0"/>
            </a:endParaRPr>
          </a:p>
        </p:txBody>
      </p:sp>
      <p:sp>
        <p:nvSpPr>
          <p:cNvPr id="25" name="Google Shape;212;p9">
            <a:extLst>
              <a:ext uri="{FF2B5EF4-FFF2-40B4-BE49-F238E27FC236}">
                <a16:creationId xmlns:a16="http://schemas.microsoft.com/office/drawing/2014/main" id="{14D03C6B-46C5-ABC5-E141-1E03E84F630C}"/>
              </a:ext>
            </a:extLst>
          </p:cNvPr>
          <p:cNvSpPr txBox="1">
            <a:spLocks/>
          </p:cNvSpPr>
          <p:nvPr/>
        </p:nvSpPr>
        <p:spPr>
          <a:xfrm>
            <a:off x="211701" y="2456041"/>
            <a:ext cx="4091695" cy="1945918"/>
          </a:xfrm>
          <a:prstGeom prst="rect">
            <a:avLst/>
          </a:prstGeom>
          <a:no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solidFill>
                <a:latin typeface="Open Sans" pitchFamily="2" charset="0"/>
                <a:ea typeface="Open Sans" pitchFamily="2" charset="0"/>
                <a:cs typeface="Open Sans" pitchFamily="2" charset="0"/>
              </a:defRPr>
            </a:lvl1pPr>
          </a:lstStyle>
          <a:p>
            <a:pPr>
              <a:buNone/>
            </a:pPr>
            <a:r>
              <a:rPr lang="sv-SE" sz="2800" dirty="0">
                <a:solidFill>
                  <a:schemeClr val="accent1">
                    <a:lumMod val="50000"/>
                  </a:schemeClr>
                </a:solidFill>
                <a:effectLst/>
                <a:latin typeface="Calibri" panose="020F0502020204030204" pitchFamily="34" charset="0"/>
                <a:ea typeface="Arial Unicode MS"/>
              </a:rPr>
              <a:t>Sjukhuset är inget traumacenter och kirurgjouren har 30 minuters inställelsetid</a:t>
            </a:r>
            <a:endParaRPr lang="sv-SE" sz="4000" dirty="0">
              <a:solidFill>
                <a:schemeClr val="accent1">
                  <a:lumMod val="50000"/>
                </a:schemeClr>
              </a:solidFill>
              <a:effectLst/>
              <a:latin typeface="Times New Roman" panose="02020603050405020304" pitchFamily="18" charset="0"/>
              <a:ea typeface="Arial Unicode MS"/>
            </a:endParaRPr>
          </a:p>
        </p:txBody>
      </p:sp>
      <p:sp>
        <p:nvSpPr>
          <p:cNvPr id="65" name="TextBox 64">
            <a:extLst>
              <a:ext uri="{FF2B5EF4-FFF2-40B4-BE49-F238E27FC236}">
                <a16:creationId xmlns:a16="http://schemas.microsoft.com/office/drawing/2014/main" id="{7B33ACEC-D45F-1064-69AB-C3419509821D}"/>
              </a:ext>
            </a:extLst>
          </p:cNvPr>
          <p:cNvSpPr txBox="1"/>
          <p:nvPr/>
        </p:nvSpPr>
        <p:spPr>
          <a:xfrm>
            <a:off x="5720517" y="1891115"/>
            <a:ext cx="5316680" cy="707886"/>
          </a:xfrm>
          <a:prstGeom prst="rect">
            <a:avLst/>
          </a:prstGeom>
          <a:noFill/>
        </p:spPr>
        <p:txBody>
          <a:bodyPr wrap="square" rtlCol="0" anchor="ctr">
            <a:noAutofit/>
          </a:bodyPr>
          <a:lstStyle/>
          <a:p>
            <a:r>
              <a:rPr lang="sv-SE" sz="2400" dirty="0">
                <a:latin typeface="Open Sans" panose="020B0606030504020204" pitchFamily="34" charset="0"/>
                <a:ea typeface="Open Sans" panose="020B0606030504020204" pitchFamily="34" charset="0"/>
                <a:cs typeface="Open Sans" panose="020B0606030504020204" pitchFamily="34" charset="0"/>
              </a:rPr>
              <a:t>Sticksår långt lateralt på VÄ thorax, vaken, andfådd, ropar </a:t>
            </a:r>
          </a:p>
          <a:p>
            <a:pPr algn="ctr"/>
            <a:r>
              <a:rPr lang="sv-SE" sz="2400" b="1" i="1" dirty="0">
                <a:latin typeface="Open Sans" panose="020B0606030504020204" pitchFamily="34" charset="0"/>
                <a:ea typeface="Open Sans" panose="020B0606030504020204" pitchFamily="34" charset="0"/>
                <a:cs typeface="Open Sans" panose="020B0606030504020204" pitchFamily="34" charset="0"/>
              </a:rPr>
              <a:t>“Jag kan inte andas!”</a:t>
            </a:r>
            <a:endParaRPr lang="sv-SE" sz="2400" b="1" dirty="0">
              <a:latin typeface="Open Sans" panose="020B0606030504020204" pitchFamily="34" charset="0"/>
              <a:ea typeface="Open Sans" panose="020B0606030504020204" pitchFamily="34" charset="0"/>
              <a:cs typeface="Open Sans" panose="020B0606030504020204" pitchFamily="34" charset="0"/>
            </a:endParaRPr>
          </a:p>
        </p:txBody>
      </p:sp>
      <p:sp>
        <p:nvSpPr>
          <p:cNvPr id="64" name="TextBox 63">
            <a:extLst>
              <a:ext uri="{FF2B5EF4-FFF2-40B4-BE49-F238E27FC236}">
                <a16:creationId xmlns:a16="http://schemas.microsoft.com/office/drawing/2014/main" id="{60C48ACB-8741-FF57-7DCD-7A729D068372}"/>
              </a:ext>
            </a:extLst>
          </p:cNvPr>
          <p:cNvSpPr txBox="1"/>
          <p:nvPr/>
        </p:nvSpPr>
        <p:spPr>
          <a:xfrm>
            <a:off x="5730278" y="267348"/>
            <a:ext cx="5363153" cy="995191"/>
          </a:xfrm>
          <a:prstGeom prst="rect">
            <a:avLst/>
          </a:prstGeom>
          <a:noFill/>
        </p:spPr>
        <p:txBody>
          <a:bodyPr wrap="square" rtlCol="0" anchor="ctr">
            <a:noAutofit/>
          </a:bodyPr>
          <a:lstStyle/>
          <a:p>
            <a:pPr lvl="0" fontAlgn="base">
              <a:spcBef>
                <a:spcPts val="1000"/>
              </a:spcBef>
              <a:defRPr/>
            </a:pPr>
            <a:r>
              <a:rPr lang="sv-SE" sz="2400" dirty="0">
                <a:latin typeface="Open Sans" panose="020B0606030504020204" pitchFamily="34" charset="0"/>
                <a:ea typeface="Open Sans" panose="020B0606030504020204" pitchFamily="34" charset="0"/>
                <a:cs typeface="Open Sans" panose="020B0606030504020204" pitchFamily="34" charset="0"/>
              </a:rPr>
              <a:t>23-årig, misshandlad utanför krogen, knivskadad</a:t>
            </a:r>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3" name="Group 2">
            <a:extLst>
              <a:ext uri="{FF2B5EF4-FFF2-40B4-BE49-F238E27FC236}">
                <a16:creationId xmlns:a16="http://schemas.microsoft.com/office/drawing/2014/main" id="{43EC0487-54EA-0112-E442-2A21FC45A04D}"/>
              </a:ext>
            </a:extLst>
          </p:cNvPr>
          <p:cNvGrpSpPr/>
          <p:nvPr/>
        </p:nvGrpSpPr>
        <p:grpSpPr>
          <a:xfrm>
            <a:off x="455572" y="5556068"/>
            <a:ext cx="2664929" cy="1061292"/>
            <a:chOff x="117965" y="5736731"/>
            <a:chExt cx="2664929" cy="1061292"/>
          </a:xfrm>
          <a:effectLst>
            <a:outerShdw blurRad="50800" dist="38100" dir="2700000" algn="tl" rotWithShape="0">
              <a:prstClr val="black">
                <a:alpha val="40000"/>
              </a:prstClr>
            </a:outerShdw>
          </a:effectLst>
        </p:grpSpPr>
        <p:pic>
          <p:nvPicPr>
            <p:cNvPr id="4" name="Picture 3" descr="A black and white logo&#10;&#10;Description automatically generated">
              <a:extLst>
                <a:ext uri="{FF2B5EF4-FFF2-40B4-BE49-F238E27FC236}">
                  <a16:creationId xmlns:a16="http://schemas.microsoft.com/office/drawing/2014/main" id="{D7F14520-DB2E-2B02-8A73-A9447B0FC434}"/>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38204" y="5736731"/>
              <a:ext cx="2644690" cy="1035269"/>
            </a:xfrm>
            <a:prstGeom prst="rect">
              <a:avLst/>
            </a:prstGeom>
          </p:spPr>
        </p:pic>
        <p:pic>
          <p:nvPicPr>
            <p:cNvPr id="7" name="Picture 6" descr="A blue and yellow letters on a black background&#10;&#10;Description automatically generated">
              <a:extLst>
                <a:ext uri="{FF2B5EF4-FFF2-40B4-BE49-F238E27FC236}">
                  <a16:creationId xmlns:a16="http://schemas.microsoft.com/office/drawing/2014/main" id="{B4D6C13C-C057-2E25-FDA5-BB1A5EE92241}"/>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17965" y="5761223"/>
              <a:ext cx="2648601" cy="1036800"/>
            </a:xfrm>
            <a:prstGeom prst="rect">
              <a:avLst/>
            </a:prstGeom>
          </p:spPr>
        </p:pic>
      </p:grpSp>
      <p:sp>
        <p:nvSpPr>
          <p:cNvPr id="8" name="textruta 7">
            <a:extLst>
              <a:ext uri="{FF2B5EF4-FFF2-40B4-BE49-F238E27FC236}">
                <a16:creationId xmlns:a16="http://schemas.microsoft.com/office/drawing/2014/main" id="{8967F278-7424-364A-A0B8-ACD9779BE217}"/>
              </a:ext>
            </a:extLst>
          </p:cNvPr>
          <p:cNvSpPr txBox="1"/>
          <p:nvPr/>
        </p:nvSpPr>
        <p:spPr>
          <a:xfrm>
            <a:off x="5818016" y="4876688"/>
            <a:ext cx="5194784" cy="461665"/>
          </a:xfrm>
          <a:prstGeom prst="rect">
            <a:avLst/>
          </a:prstGeom>
          <a:noFill/>
        </p:spPr>
        <p:txBody>
          <a:bodyPr wrap="square">
            <a:spAutoFit/>
          </a:bodyPr>
          <a:lstStyle/>
          <a:p>
            <a:r>
              <a:rPr lang="sv-SE" sz="2400" dirty="0">
                <a:latin typeface="Open Sans" panose="020B0606030504020204" pitchFamily="34" charset="0"/>
                <a:ea typeface="Open Sans" panose="020B0606030504020204" pitchFamily="34" charset="0"/>
                <a:cs typeface="Open Sans" panose="020B0606030504020204" pitchFamily="34" charset="0"/>
              </a:rPr>
              <a:t>PVK, kristalloid vätska påbörjat </a:t>
            </a:r>
          </a:p>
        </p:txBody>
      </p:sp>
      <p:pic>
        <p:nvPicPr>
          <p:cNvPr id="30" name="Picture 29" descr="A screenshot of a computer&#10;&#10;Description automatically generated">
            <a:hlinkClick r:id="rId10" action="ppaction://hlinksldjump"/>
            <a:extLst>
              <a:ext uri="{FF2B5EF4-FFF2-40B4-BE49-F238E27FC236}">
                <a16:creationId xmlns:a16="http://schemas.microsoft.com/office/drawing/2014/main" id="{44B102A1-039B-6699-502D-2E771465E692}"/>
              </a:ext>
            </a:extLst>
          </p:cNvPr>
          <p:cNvPicPr>
            <a:picLocks noChangeAspect="1"/>
          </p:cNvPicPr>
          <p:nvPr/>
        </p:nvPicPr>
        <p:blipFill rotWithShape="1">
          <a:blip r:embed="rId11">
            <a:extLst>
              <a:ext uri="{28A0092B-C50C-407E-A947-70E740481C1C}">
                <a14:useLocalDpi xmlns:a14="http://schemas.microsoft.com/office/drawing/2010/main" val="0"/>
              </a:ext>
            </a:extLst>
          </a:blip>
          <a:srcRect l="22578" t="26688" r="65386" b="56953"/>
          <a:stretch/>
        </p:blipFill>
        <p:spPr>
          <a:xfrm>
            <a:off x="5517837" y="6067706"/>
            <a:ext cx="675367" cy="612000"/>
          </a:xfrm>
          <a:prstGeom prst="rect">
            <a:avLst/>
          </a:prstGeom>
        </p:spPr>
      </p:pic>
      <p:pic>
        <p:nvPicPr>
          <p:cNvPr id="31" name="Picture 30" descr="A screenshot of a computer&#10;&#10;Description automatically generated">
            <a:hlinkClick r:id="rId10" action="ppaction://hlinksldjump"/>
            <a:extLst>
              <a:ext uri="{FF2B5EF4-FFF2-40B4-BE49-F238E27FC236}">
                <a16:creationId xmlns:a16="http://schemas.microsoft.com/office/drawing/2014/main" id="{6D298AA5-14CC-B6A4-6278-75EBE31A9D97}"/>
              </a:ext>
            </a:extLst>
          </p:cNvPr>
          <p:cNvPicPr>
            <a:picLocks noChangeAspect="1"/>
          </p:cNvPicPr>
          <p:nvPr/>
        </p:nvPicPr>
        <p:blipFill rotWithShape="1">
          <a:blip r:embed="rId11">
            <a:extLst>
              <a:ext uri="{28A0092B-C50C-407E-A947-70E740481C1C}">
                <a14:useLocalDpi xmlns:a14="http://schemas.microsoft.com/office/drawing/2010/main" val="0"/>
              </a:ext>
            </a:extLst>
          </a:blip>
          <a:srcRect l="38637" t="26960" r="49726" b="57222"/>
          <a:stretch/>
        </p:blipFill>
        <p:spPr>
          <a:xfrm>
            <a:off x="6240983" y="6067706"/>
            <a:ext cx="675367" cy="612000"/>
          </a:xfrm>
          <a:prstGeom prst="rect">
            <a:avLst/>
          </a:prstGeom>
        </p:spPr>
      </p:pic>
      <p:pic>
        <p:nvPicPr>
          <p:cNvPr id="32" name="Picture 31" descr="A screenshot of a computer&#10;&#10;Description automatically generated">
            <a:hlinkClick r:id="rId12" action="ppaction://hlinksldjump"/>
            <a:extLst>
              <a:ext uri="{FF2B5EF4-FFF2-40B4-BE49-F238E27FC236}">
                <a16:creationId xmlns:a16="http://schemas.microsoft.com/office/drawing/2014/main" id="{D7F9EFB5-AEBB-0448-8117-38B8CA209537}"/>
              </a:ext>
            </a:extLst>
          </p:cNvPr>
          <p:cNvPicPr>
            <a:picLocks noChangeAspect="1"/>
          </p:cNvPicPr>
          <p:nvPr/>
        </p:nvPicPr>
        <p:blipFill rotWithShape="1">
          <a:blip r:embed="rId11">
            <a:extLst>
              <a:ext uri="{28A0092B-C50C-407E-A947-70E740481C1C}">
                <a14:useLocalDpi xmlns:a14="http://schemas.microsoft.com/office/drawing/2010/main" val="0"/>
              </a:ext>
            </a:extLst>
          </a:blip>
          <a:srcRect l="54166" t="26760" r="34395" b="57224"/>
          <a:stretch/>
        </p:blipFill>
        <p:spPr>
          <a:xfrm>
            <a:off x="6964129" y="6067706"/>
            <a:ext cx="655544" cy="612000"/>
          </a:xfrm>
          <a:prstGeom prst="rect">
            <a:avLst/>
          </a:prstGeom>
        </p:spPr>
      </p:pic>
      <p:pic>
        <p:nvPicPr>
          <p:cNvPr id="33" name="Picture 32" descr="A screenshot of a computer&#10;&#10;Description automatically generated">
            <a:hlinkClick r:id="rId10" action="ppaction://hlinksldjump"/>
            <a:extLst>
              <a:ext uri="{FF2B5EF4-FFF2-40B4-BE49-F238E27FC236}">
                <a16:creationId xmlns:a16="http://schemas.microsoft.com/office/drawing/2014/main" id="{B7D9948B-1F90-55E8-06BA-81689501B306}"/>
              </a:ext>
            </a:extLst>
          </p:cNvPr>
          <p:cNvPicPr>
            <a:picLocks noChangeAspect="1"/>
          </p:cNvPicPr>
          <p:nvPr/>
        </p:nvPicPr>
        <p:blipFill rotWithShape="1">
          <a:blip r:embed="rId11">
            <a:extLst>
              <a:ext uri="{28A0092B-C50C-407E-A947-70E740481C1C}">
                <a14:useLocalDpi xmlns:a14="http://schemas.microsoft.com/office/drawing/2010/main" val="0"/>
              </a:ext>
            </a:extLst>
          </a:blip>
          <a:srcRect l="69497" t="26960" r="19030" b="57222"/>
          <a:stretch/>
        </p:blipFill>
        <p:spPr>
          <a:xfrm>
            <a:off x="7667452" y="6067706"/>
            <a:ext cx="665753" cy="612000"/>
          </a:xfrm>
          <a:prstGeom prst="rect">
            <a:avLst/>
          </a:prstGeom>
        </p:spPr>
      </p:pic>
      <p:pic>
        <p:nvPicPr>
          <p:cNvPr id="34" name="Picture 33" descr="A screenshot of a computer&#10;&#10;Description automatically generated">
            <a:hlinkClick r:id="rId10" action="ppaction://hlinksldjump"/>
            <a:extLst>
              <a:ext uri="{FF2B5EF4-FFF2-40B4-BE49-F238E27FC236}">
                <a16:creationId xmlns:a16="http://schemas.microsoft.com/office/drawing/2014/main" id="{4169989A-C16C-AD28-7A54-2655870A3770}"/>
              </a:ext>
            </a:extLst>
          </p:cNvPr>
          <p:cNvPicPr>
            <a:picLocks noChangeAspect="1"/>
          </p:cNvPicPr>
          <p:nvPr/>
        </p:nvPicPr>
        <p:blipFill rotWithShape="1">
          <a:blip r:embed="rId11">
            <a:extLst>
              <a:ext uri="{28A0092B-C50C-407E-A947-70E740481C1C}">
                <a14:useLocalDpi xmlns:a14="http://schemas.microsoft.com/office/drawing/2010/main" val="0"/>
              </a:ext>
            </a:extLst>
          </a:blip>
          <a:srcRect l="84668" t="26960" r="3860" b="57222"/>
          <a:stretch/>
        </p:blipFill>
        <p:spPr>
          <a:xfrm>
            <a:off x="8387063" y="6067706"/>
            <a:ext cx="665754" cy="612000"/>
          </a:xfrm>
          <a:prstGeom prst="rect">
            <a:avLst/>
          </a:prstGeom>
        </p:spPr>
      </p:pic>
      <p:pic>
        <p:nvPicPr>
          <p:cNvPr id="36" name="Picture 35" descr="A screenshot of a computer&#10;&#10;Description automatically generated">
            <a:hlinkClick r:id="rId10" action="ppaction://hlinksldjump"/>
            <a:extLst>
              <a:ext uri="{FF2B5EF4-FFF2-40B4-BE49-F238E27FC236}">
                <a16:creationId xmlns:a16="http://schemas.microsoft.com/office/drawing/2014/main" id="{7B550D6F-751C-76CD-B02F-E481432AF3A0}"/>
              </a:ext>
            </a:extLst>
          </p:cNvPr>
          <p:cNvPicPr>
            <a:picLocks noChangeAspect="1"/>
          </p:cNvPicPr>
          <p:nvPr/>
        </p:nvPicPr>
        <p:blipFill rotWithShape="1">
          <a:blip r:embed="rId11">
            <a:extLst>
              <a:ext uri="{28A0092B-C50C-407E-A947-70E740481C1C}">
                <a14:useLocalDpi xmlns:a14="http://schemas.microsoft.com/office/drawing/2010/main" val="0"/>
              </a:ext>
            </a:extLst>
          </a:blip>
          <a:srcRect l="23252" t="54948" r="64712" b="30842"/>
          <a:stretch/>
        </p:blipFill>
        <p:spPr>
          <a:xfrm>
            <a:off x="9129624" y="6073837"/>
            <a:ext cx="777514" cy="612000"/>
          </a:xfrm>
          <a:prstGeom prst="rect">
            <a:avLst/>
          </a:prstGeom>
        </p:spPr>
      </p:pic>
      <p:pic>
        <p:nvPicPr>
          <p:cNvPr id="41" name="Picture 40" descr="A sign with a person lying on a bed&#10;&#10;Description automatically generated">
            <a:hlinkClick r:id="rId10" action="ppaction://hlinksldjump"/>
            <a:extLst>
              <a:ext uri="{FF2B5EF4-FFF2-40B4-BE49-F238E27FC236}">
                <a16:creationId xmlns:a16="http://schemas.microsoft.com/office/drawing/2014/main" id="{14153339-F3BB-67FC-BEA3-6175CD8FAB55}"/>
              </a:ext>
            </a:extLst>
          </p:cNvPr>
          <p:cNvPicPr preferRelativeResize="0">
            <a:picLocks/>
          </p:cNvPicPr>
          <p:nvPr/>
        </p:nvPicPr>
        <p:blipFill rotWithShape="1">
          <a:blip r:embed="rId13">
            <a:extLst>
              <a:ext uri="{28A0092B-C50C-407E-A947-70E740481C1C}">
                <a14:useLocalDpi xmlns:a14="http://schemas.microsoft.com/office/drawing/2010/main" val="0"/>
              </a:ext>
            </a:extLst>
          </a:blip>
          <a:srcRect l="10896" t="6584" r="8671" b="7573"/>
          <a:stretch/>
        </p:blipFill>
        <p:spPr>
          <a:xfrm>
            <a:off x="4555477" y="6086714"/>
            <a:ext cx="686863" cy="612000"/>
          </a:xfrm>
          <a:prstGeom prst="rect">
            <a:avLst/>
          </a:prstGeom>
        </p:spPr>
      </p:pic>
      <p:pic>
        <p:nvPicPr>
          <p:cNvPr id="43" name="Picture 42" descr="A white sign with a person lying on a bed&#10;&#10;Description automatically generated">
            <a:hlinkClick r:id="rId10" action="ppaction://hlinksldjump"/>
            <a:extLst>
              <a:ext uri="{FF2B5EF4-FFF2-40B4-BE49-F238E27FC236}">
                <a16:creationId xmlns:a16="http://schemas.microsoft.com/office/drawing/2014/main" id="{5CA3ADB9-E29F-7ED0-97AA-6C8791B1E41E}"/>
              </a:ext>
            </a:extLst>
          </p:cNvPr>
          <p:cNvPicPr preferRelativeResize="0">
            <a:picLocks/>
          </p:cNvPicPr>
          <p:nvPr/>
        </p:nvPicPr>
        <p:blipFill rotWithShape="1">
          <a:blip r:embed="rId14">
            <a:extLst>
              <a:ext uri="{28A0092B-C50C-407E-A947-70E740481C1C}">
                <a14:useLocalDpi xmlns:a14="http://schemas.microsoft.com/office/drawing/2010/main" val="0"/>
              </a:ext>
            </a:extLst>
          </a:blip>
          <a:srcRect l="12760" t="5522" r="11615" b="6867"/>
          <a:stretch/>
        </p:blipFill>
        <p:spPr>
          <a:xfrm>
            <a:off x="3802431" y="6086714"/>
            <a:ext cx="699188" cy="612000"/>
          </a:xfrm>
          <a:prstGeom prst="rect">
            <a:avLst/>
          </a:prstGeom>
        </p:spPr>
      </p:pic>
      <p:pic>
        <p:nvPicPr>
          <p:cNvPr id="44" name="Picture 43" descr="A clipboard with a magnifying glass and a graph&#10;&#10;Description automatically generated">
            <a:hlinkClick r:id="rId15" action="ppaction://hlinksldjump"/>
            <a:extLst>
              <a:ext uri="{FF2B5EF4-FFF2-40B4-BE49-F238E27FC236}">
                <a16:creationId xmlns:a16="http://schemas.microsoft.com/office/drawing/2014/main" id="{EB7A8ADE-A2C2-20B4-52B9-B950ACE19E8F}"/>
              </a:ext>
            </a:extLst>
          </p:cNvPr>
          <p:cNvPicPr preferRelativeResize="0">
            <a:picLocks/>
          </p:cNvPicPr>
          <p:nvPr/>
        </p:nvPicPr>
        <p:blipFill rotWithShape="1">
          <a:blip r:embed="rId16">
            <a:extLst>
              <a:ext uri="{28A0092B-C50C-407E-A947-70E740481C1C}">
                <a14:useLocalDpi xmlns:a14="http://schemas.microsoft.com/office/drawing/2010/main" val="0"/>
              </a:ext>
            </a:extLst>
          </a:blip>
          <a:srcRect l="20282" t="5565" r="17755" b="4562"/>
          <a:stretch/>
        </p:blipFill>
        <p:spPr>
          <a:xfrm>
            <a:off x="11436689" y="6086714"/>
            <a:ext cx="608400" cy="612000"/>
          </a:xfrm>
          <a:prstGeom prst="rect">
            <a:avLst/>
          </a:prstGeom>
          <a:ln>
            <a:solidFill>
              <a:schemeClr val="tx1"/>
            </a:solidFill>
          </a:ln>
        </p:spPr>
      </p:pic>
      <p:sp>
        <p:nvSpPr>
          <p:cNvPr id="6" name="TextBox 20">
            <a:extLst>
              <a:ext uri="{FF2B5EF4-FFF2-40B4-BE49-F238E27FC236}">
                <a16:creationId xmlns:a16="http://schemas.microsoft.com/office/drawing/2014/main" id="{597E4CBB-392F-A14D-234C-401769663B3D}"/>
              </a:ext>
            </a:extLst>
          </p:cNvPr>
          <p:cNvSpPr txBox="1"/>
          <p:nvPr/>
        </p:nvSpPr>
        <p:spPr>
          <a:xfrm>
            <a:off x="11568108" y="5598287"/>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pic>
        <p:nvPicPr>
          <p:cNvPr id="9" name="Bildobjekt 8">
            <a:hlinkClick r:id="rId10" action="ppaction://hlinksldjump"/>
            <a:extLst>
              <a:ext uri="{FF2B5EF4-FFF2-40B4-BE49-F238E27FC236}">
                <a16:creationId xmlns:a16="http://schemas.microsoft.com/office/drawing/2014/main" id="{2273E4F4-3787-E9A6-330A-A715F8EF84A6}"/>
              </a:ext>
            </a:extLst>
          </p:cNvPr>
          <p:cNvPicPr preferRelativeResize="0">
            <a:picLocks noChangeAspect="1"/>
          </p:cNvPicPr>
          <p:nvPr/>
        </p:nvPicPr>
        <p:blipFill>
          <a:blip r:embed="rId17">
            <a:extLst>
              <a:ext uri="{28A0092B-C50C-407E-A947-70E740481C1C}">
                <a14:useLocalDpi xmlns:a14="http://schemas.microsoft.com/office/drawing/2010/main" val="0"/>
              </a:ext>
            </a:extLst>
          </a:blip>
          <a:srcRect l="5445" t="4555" r="5565" b="5410"/>
          <a:stretch>
            <a:fillRect/>
          </a:stretch>
        </p:blipFill>
        <p:spPr>
          <a:xfrm>
            <a:off x="10761459" y="6086714"/>
            <a:ext cx="604910" cy="612000"/>
          </a:xfrm>
          <a:prstGeom prst="rect">
            <a:avLst/>
          </a:prstGeom>
          <a:ln>
            <a:solidFill>
              <a:schemeClr val="tx1"/>
            </a:solidFill>
          </a:ln>
        </p:spPr>
      </p:pic>
      <p:pic>
        <p:nvPicPr>
          <p:cNvPr id="5" name="Bildobjekt 4">
            <a:hlinkClick r:id="rId18" action="ppaction://hlinksldjump"/>
            <a:extLst>
              <a:ext uri="{FF2B5EF4-FFF2-40B4-BE49-F238E27FC236}">
                <a16:creationId xmlns:a16="http://schemas.microsoft.com/office/drawing/2014/main" id="{8DCBCE16-1851-EDFE-7384-CF860E37EB20}"/>
              </a:ext>
            </a:extLst>
          </p:cNvPr>
          <p:cNvPicPr preferRelativeResize="0">
            <a:picLocks/>
          </p:cNvPicPr>
          <p:nvPr/>
        </p:nvPicPr>
        <p:blipFill>
          <a:blip r:embed="rId19">
            <a:extLst>
              <a:ext uri="{28A0092B-C50C-407E-A947-70E740481C1C}">
                <a14:useLocalDpi xmlns:a14="http://schemas.microsoft.com/office/drawing/2010/main" val="0"/>
              </a:ext>
            </a:extLst>
          </a:blip>
          <a:srcRect l="12756" t="10802" r="11631" b="16624"/>
          <a:stretch>
            <a:fillRect/>
          </a:stretch>
        </p:blipFill>
        <p:spPr>
          <a:xfrm>
            <a:off x="10030098" y="6075352"/>
            <a:ext cx="608400" cy="612000"/>
          </a:xfrm>
          <a:prstGeom prst="rect">
            <a:avLst/>
          </a:prstGeom>
          <a:ln>
            <a:solidFill>
              <a:schemeClr val="tx1"/>
            </a:solidFill>
          </a:ln>
        </p:spPr>
      </p:pic>
    </p:spTree>
    <p:extLst>
      <p:ext uri="{BB962C8B-B14F-4D97-AF65-F5344CB8AC3E}">
        <p14:creationId xmlns:p14="http://schemas.microsoft.com/office/powerpoint/2010/main" val="41284338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66606-E2A5-FA69-B64D-68D3EEC17BB5}"/>
            </a:ext>
          </a:extLst>
        </p:cNvPr>
        <p:cNvGrpSpPr/>
        <p:nvPr/>
      </p:nvGrpSpPr>
      <p:grpSpPr>
        <a:xfrm>
          <a:off x="0" y="0"/>
          <a:ext cx="0" cy="0"/>
          <a:chOff x="0" y="0"/>
          <a:chExt cx="0" cy="0"/>
        </a:xfrm>
      </p:grpSpPr>
      <p:sp>
        <p:nvSpPr>
          <p:cNvPr id="34" name="Rectangle 11">
            <a:extLst>
              <a:ext uri="{FF2B5EF4-FFF2-40B4-BE49-F238E27FC236}">
                <a16:creationId xmlns:a16="http://schemas.microsoft.com/office/drawing/2014/main" id="{E505FB3D-892C-92C1-3ACC-BA9AC2B686F4}"/>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 name="Picture 1" descr="A black and white rectangle with red squares&#10;&#10;Description automatically generated">
            <a:extLst>
              <a:ext uri="{FF2B5EF4-FFF2-40B4-BE49-F238E27FC236}">
                <a16:creationId xmlns:a16="http://schemas.microsoft.com/office/drawing/2014/main" id="{950C4450-C29E-BAF1-8521-06D5C8840EC3}"/>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7" name="Picture 6" descr="A black and white logo&#10;&#10;Description automatically generated">
            <a:extLst>
              <a:ext uri="{FF2B5EF4-FFF2-40B4-BE49-F238E27FC236}">
                <a16:creationId xmlns:a16="http://schemas.microsoft.com/office/drawing/2014/main" id="{E59CB1C8-E667-35F9-A75A-1C45510910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38" name="Picture 1" descr="A black and white rectangle with red squares&#10;&#10;Description automatically generated">
            <a:extLst>
              <a:ext uri="{FF2B5EF4-FFF2-40B4-BE49-F238E27FC236}">
                <a16:creationId xmlns:a16="http://schemas.microsoft.com/office/drawing/2014/main" id="{F7B45D60-8BDD-3F95-2B22-2060FBAE8089}"/>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pic>
        <p:nvPicPr>
          <p:cNvPr id="40" name="Picture 8" descr="A close-up of a radio&#10;&#10;Description automatically generated">
            <a:hlinkClick r:id="rId5" action="ppaction://hlinksldjump"/>
            <a:extLst>
              <a:ext uri="{FF2B5EF4-FFF2-40B4-BE49-F238E27FC236}">
                <a16:creationId xmlns:a16="http://schemas.microsoft.com/office/drawing/2014/main" id="{B96E3A8A-0407-1251-938E-4E1420C5CA7A}"/>
              </a:ext>
            </a:extLst>
          </p:cNvPr>
          <p:cNvPicPr>
            <a:picLocks noChangeAspect="1"/>
          </p:cNvPicPr>
          <p:nvPr/>
        </p:nvPicPr>
        <p:blipFill rotWithShape="1">
          <a:blip r:embed="rId6">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41" name="Picture 9" descr="A screenshot of a computer&#10;&#10;Description automatically generated">
            <a:hlinkClick r:id="rId7" action="ppaction://hlinksldjump"/>
            <a:extLst>
              <a:ext uri="{FF2B5EF4-FFF2-40B4-BE49-F238E27FC236}">
                <a16:creationId xmlns:a16="http://schemas.microsoft.com/office/drawing/2014/main" id="{038002FA-CA0D-1532-754C-9EE4DE0913B8}"/>
              </a:ext>
            </a:extLst>
          </p:cNvPr>
          <p:cNvPicPr>
            <a:picLocks noChangeAspect="1"/>
          </p:cNvPicPr>
          <p:nvPr/>
        </p:nvPicPr>
        <p:blipFill rotWithShape="1">
          <a:blip r:embed="rId8">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42" name="Picture 10" descr="A screenshot of a computer&#10;&#10;Description automatically generated">
            <a:hlinkClick r:id="rId7" action="ppaction://hlinksldjump"/>
            <a:extLst>
              <a:ext uri="{FF2B5EF4-FFF2-40B4-BE49-F238E27FC236}">
                <a16:creationId xmlns:a16="http://schemas.microsoft.com/office/drawing/2014/main" id="{1E29C4F8-AA12-468F-980B-A11257C3C978}"/>
              </a:ext>
            </a:extLst>
          </p:cNvPr>
          <p:cNvPicPr>
            <a:picLocks noChangeAspect="1"/>
          </p:cNvPicPr>
          <p:nvPr/>
        </p:nvPicPr>
        <p:blipFill rotWithShape="1">
          <a:blip r:embed="rId8">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44" name="Picture 13" descr="A screenshot of a computer&#10;&#10;Description automatically generated">
            <a:hlinkClick r:id="rId7" action="ppaction://hlinksldjump"/>
            <a:extLst>
              <a:ext uri="{FF2B5EF4-FFF2-40B4-BE49-F238E27FC236}">
                <a16:creationId xmlns:a16="http://schemas.microsoft.com/office/drawing/2014/main" id="{D7AFCB29-E29E-FE6F-DAEC-4A6C1F864B65}"/>
              </a:ext>
            </a:extLst>
          </p:cNvPr>
          <p:cNvPicPr>
            <a:picLocks noChangeAspect="1"/>
          </p:cNvPicPr>
          <p:nvPr/>
        </p:nvPicPr>
        <p:blipFill rotWithShape="1">
          <a:blip r:embed="rId8">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45" name="Picture 14" descr="A screenshot of a computer&#10;&#10;Description automatically generated">
            <a:hlinkClick r:id="rId7" action="ppaction://hlinksldjump"/>
            <a:extLst>
              <a:ext uri="{FF2B5EF4-FFF2-40B4-BE49-F238E27FC236}">
                <a16:creationId xmlns:a16="http://schemas.microsoft.com/office/drawing/2014/main" id="{2B9587B6-08E4-2993-6AA6-F22EDBB81F0B}"/>
              </a:ext>
            </a:extLst>
          </p:cNvPr>
          <p:cNvPicPr>
            <a:picLocks noChangeAspect="1"/>
          </p:cNvPicPr>
          <p:nvPr/>
        </p:nvPicPr>
        <p:blipFill rotWithShape="1">
          <a:blip r:embed="rId8">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48" name="Picture 18" descr="A sign with a person lying on a bed&#10;&#10;Description automatically generated">
            <a:hlinkClick r:id="rId7" action="ppaction://hlinksldjump"/>
            <a:extLst>
              <a:ext uri="{FF2B5EF4-FFF2-40B4-BE49-F238E27FC236}">
                <a16:creationId xmlns:a16="http://schemas.microsoft.com/office/drawing/2014/main" id="{1DBFA3D2-D686-0AB7-34F4-68BB93C15724}"/>
              </a:ext>
            </a:extLst>
          </p:cNvPr>
          <p:cNvPicPr>
            <a:picLocks noChangeAspect="1"/>
          </p:cNvPicPr>
          <p:nvPr/>
        </p:nvPicPr>
        <p:blipFill rotWithShape="1">
          <a:blip r:embed="rId9">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49" name="Picture 19" descr="A white sign with a person lying on a bed&#10;&#10;Description automatically generated">
            <a:hlinkClick r:id="rId7" action="ppaction://hlinksldjump"/>
            <a:extLst>
              <a:ext uri="{FF2B5EF4-FFF2-40B4-BE49-F238E27FC236}">
                <a16:creationId xmlns:a16="http://schemas.microsoft.com/office/drawing/2014/main" id="{B1EDB3DC-A1F5-C144-5D47-E67BF6EEB272}"/>
              </a:ext>
            </a:extLst>
          </p:cNvPr>
          <p:cNvPicPr>
            <a:picLocks noChangeAspect="1"/>
          </p:cNvPicPr>
          <p:nvPr/>
        </p:nvPicPr>
        <p:blipFill rotWithShape="1">
          <a:blip r:embed="rId10">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pic>
        <p:nvPicPr>
          <p:cNvPr id="50" name="Picture 31" descr="A clipboard with a magnifying glass and a graph&#10;&#10;Description automatically generated">
            <a:hlinkClick r:id="rId11" action="ppaction://hlinksldjump"/>
            <a:extLst>
              <a:ext uri="{FF2B5EF4-FFF2-40B4-BE49-F238E27FC236}">
                <a16:creationId xmlns:a16="http://schemas.microsoft.com/office/drawing/2014/main" id="{EF631D58-5C5C-AAE4-7A57-DC3692376D3A}"/>
              </a:ext>
            </a:extLst>
          </p:cNvPr>
          <p:cNvPicPr preferRelativeResize="0">
            <a:picLocks/>
          </p:cNvPicPr>
          <p:nvPr/>
        </p:nvPicPr>
        <p:blipFill rotWithShape="1">
          <a:blip r:embed="rId12">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sp>
        <p:nvSpPr>
          <p:cNvPr id="53" name="Title 1">
            <a:extLst>
              <a:ext uri="{FF2B5EF4-FFF2-40B4-BE49-F238E27FC236}">
                <a16:creationId xmlns:a16="http://schemas.microsoft.com/office/drawing/2014/main" id="{2686BD76-429C-2B76-81BD-2E827DADDAAD}"/>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152F63"/>
                </a:solidFill>
                <a:latin typeface="Open Sans" pitchFamily="2" charset="0"/>
                <a:ea typeface="Open Sans" pitchFamily="2" charset="0"/>
                <a:cs typeface="Open Sans" pitchFamily="2" charset="0"/>
              </a:rPr>
              <a:t>x-Ray / Thorax</a:t>
            </a:r>
          </a:p>
        </p:txBody>
      </p:sp>
      <p:pic>
        <p:nvPicPr>
          <p:cNvPr id="56" name="Bildobjekt 55">
            <a:hlinkClick r:id="rId7" action="ppaction://hlinksldjump"/>
            <a:extLst>
              <a:ext uri="{FF2B5EF4-FFF2-40B4-BE49-F238E27FC236}">
                <a16:creationId xmlns:a16="http://schemas.microsoft.com/office/drawing/2014/main" id="{3EA73ADD-32D2-79B3-6D98-63AB242D8672}"/>
              </a:ext>
            </a:extLst>
          </p:cNvPr>
          <p:cNvPicPr preferRelativeResize="0">
            <a:picLocks/>
          </p:cNvPicPr>
          <p:nvPr/>
        </p:nvPicPr>
        <p:blipFill>
          <a:blip r:embed="rId13">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57" name="Bildobjekt 56">
            <a:hlinkClick r:id="rId14" action="ppaction://hlinksldjump"/>
            <a:extLst>
              <a:ext uri="{FF2B5EF4-FFF2-40B4-BE49-F238E27FC236}">
                <a16:creationId xmlns:a16="http://schemas.microsoft.com/office/drawing/2014/main" id="{CAD4B3D9-E771-2453-7B7F-6484D2BF2597}"/>
              </a:ext>
            </a:extLst>
          </p:cNvPr>
          <p:cNvPicPr preferRelativeResize="0">
            <a:picLocks/>
          </p:cNvPicPr>
          <p:nvPr/>
        </p:nvPicPr>
        <p:blipFill>
          <a:blip r:embed="rId15">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pic>
        <p:nvPicPr>
          <p:cNvPr id="4" name="Picture 12" descr="A screenshot of a computer&#10;&#10;Description automatically generated">
            <a:extLst>
              <a:ext uri="{FF2B5EF4-FFF2-40B4-BE49-F238E27FC236}">
                <a16:creationId xmlns:a16="http://schemas.microsoft.com/office/drawing/2014/main" id="{67713116-6D34-869E-3922-B67355271B78}"/>
              </a:ext>
            </a:extLst>
          </p:cNvPr>
          <p:cNvPicPr>
            <a:picLocks noChangeAspect="1"/>
          </p:cNvPicPr>
          <p:nvPr/>
        </p:nvPicPr>
        <p:blipFill rotWithShape="1">
          <a:blip r:embed="rId8">
            <a:extLst>
              <a:ext uri="{28A0092B-C50C-407E-A947-70E740481C1C}">
                <a14:useLocalDpi xmlns:a14="http://schemas.microsoft.com/office/drawing/2010/main" val="0"/>
              </a:ext>
            </a:extLst>
          </a:blip>
          <a:srcRect l="54166" t="26760" r="34395" b="57224"/>
          <a:stretch/>
        </p:blipFill>
        <p:spPr>
          <a:xfrm>
            <a:off x="7092000" y="201894"/>
            <a:ext cx="1079720" cy="1008000"/>
          </a:xfrm>
          <a:prstGeom prst="rect">
            <a:avLst/>
          </a:prstGeom>
        </p:spPr>
      </p:pic>
      <p:pic>
        <p:nvPicPr>
          <p:cNvPr id="5" name="Picture 16" descr="A screenshot of a computer&#10;&#10;Description automatically generated">
            <a:hlinkClick r:id="rId7" action="ppaction://hlinksldjump"/>
            <a:extLst>
              <a:ext uri="{FF2B5EF4-FFF2-40B4-BE49-F238E27FC236}">
                <a16:creationId xmlns:a16="http://schemas.microsoft.com/office/drawing/2014/main" id="{EFAF3C07-092F-0E60-2744-A415CD7295F7}"/>
              </a:ext>
            </a:extLst>
          </p:cNvPr>
          <p:cNvPicPr>
            <a:picLocks noChangeAspect="1"/>
          </p:cNvPicPr>
          <p:nvPr/>
        </p:nvPicPr>
        <p:blipFill rotWithShape="1">
          <a:blip r:embed="rId8">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sp>
        <p:nvSpPr>
          <p:cNvPr id="6" name="TextBox 20">
            <a:extLst>
              <a:ext uri="{FF2B5EF4-FFF2-40B4-BE49-F238E27FC236}">
                <a16:creationId xmlns:a16="http://schemas.microsoft.com/office/drawing/2014/main" id="{939A7629-2C66-9824-5547-FE103B9F74F4}"/>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pic>
        <p:nvPicPr>
          <p:cNvPr id="9" name="Picture 7" descr="A chest x-ray of a person&#10;&#10;Description automatically generated">
            <a:extLst>
              <a:ext uri="{FF2B5EF4-FFF2-40B4-BE49-F238E27FC236}">
                <a16:creationId xmlns:a16="http://schemas.microsoft.com/office/drawing/2014/main" id="{6D15C08C-3CB6-B43C-CAD9-A590280B189B}"/>
              </a:ext>
            </a:extLst>
          </p:cNvPr>
          <p:cNvPicPr>
            <a:picLocks noChangeAspect="1"/>
          </p:cNvPicPr>
          <p:nvPr/>
        </p:nvPicPr>
        <p:blipFill rotWithShape="1">
          <a:blip r:embed="rId16" cstate="hqprint">
            <a:extLst>
              <a:ext uri="{28A0092B-C50C-407E-A947-70E740481C1C}">
                <a14:useLocalDpi xmlns:a14="http://schemas.microsoft.com/office/drawing/2010/main" val="0"/>
              </a:ext>
            </a:extLst>
          </a:blip>
          <a:srcRect l="14359" r="13313"/>
          <a:stretch/>
        </p:blipFill>
        <p:spPr>
          <a:xfrm>
            <a:off x="2410058" y="1399252"/>
            <a:ext cx="5485336" cy="5450971"/>
          </a:xfrm>
          <a:prstGeom prst="rect">
            <a:avLst/>
          </a:prstGeom>
        </p:spPr>
      </p:pic>
    </p:spTree>
    <p:extLst>
      <p:ext uri="{BB962C8B-B14F-4D97-AF65-F5344CB8AC3E}">
        <p14:creationId xmlns:p14="http://schemas.microsoft.com/office/powerpoint/2010/main" val="12354517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1B369-D47E-695C-604A-7C297B40B83C}"/>
            </a:ext>
          </a:extLst>
        </p:cNvPr>
        <p:cNvGrpSpPr/>
        <p:nvPr/>
      </p:nvGrpSpPr>
      <p:grpSpPr>
        <a:xfrm>
          <a:off x="0" y="0"/>
          <a:ext cx="0" cy="0"/>
          <a:chOff x="0" y="0"/>
          <a:chExt cx="0" cy="0"/>
        </a:xfrm>
      </p:grpSpPr>
      <p:pic>
        <p:nvPicPr>
          <p:cNvPr id="2" name="Picture 1" descr="A black and white rectangle with red squares&#10;&#10;Description automatically generated">
            <a:extLst>
              <a:ext uri="{FF2B5EF4-FFF2-40B4-BE49-F238E27FC236}">
                <a16:creationId xmlns:a16="http://schemas.microsoft.com/office/drawing/2014/main" id="{A868FC2C-23E7-42FC-4360-FD6592C308A2}"/>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7" name="Picture 6" descr="A black and white logo&#10;&#10;Description automatically generated">
            <a:extLst>
              <a:ext uri="{FF2B5EF4-FFF2-40B4-BE49-F238E27FC236}">
                <a16:creationId xmlns:a16="http://schemas.microsoft.com/office/drawing/2014/main" id="{834B42E8-B09D-F281-22D5-0AB1C0B638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sp>
        <p:nvSpPr>
          <p:cNvPr id="38" name="Rectangle 11">
            <a:extLst>
              <a:ext uri="{FF2B5EF4-FFF2-40B4-BE49-F238E27FC236}">
                <a16:creationId xmlns:a16="http://schemas.microsoft.com/office/drawing/2014/main" id="{DC35BC05-CBE4-66FB-8618-1A0EB44D2757}"/>
              </a:ext>
            </a:extLst>
          </p:cNvPr>
          <p:cNvSpPr/>
          <p:nvPr/>
        </p:nvSpPr>
        <p:spPr>
          <a:xfrm>
            <a:off x="0" y="1385323"/>
            <a:ext cx="10305453" cy="5472677"/>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42" name="Picture 1" descr="A black and white rectangle with red squares&#10;&#10;Description automatically generated">
            <a:extLst>
              <a:ext uri="{FF2B5EF4-FFF2-40B4-BE49-F238E27FC236}">
                <a16:creationId xmlns:a16="http://schemas.microsoft.com/office/drawing/2014/main" id="{D0728BB3-2AAE-1E87-4BA3-FF5E3C733D34}"/>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pic>
        <p:nvPicPr>
          <p:cNvPr id="58" name="Bildobjekt 57">
            <a:extLst>
              <a:ext uri="{FF2B5EF4-FFF2-40B4-BE49-F238E27FC236}">
                <a16:creationId xmlns:a16="http://schemas.microsoft.com/office/drawing/2014/main" id="{8CA0CFE3-D2F4-8022-F9F4-16EA5C240B0E}"/>
              </a:ext>
            </a:extLst>
          </p:cNvPr>
          <p:cNvPicPr preferRelativeResize="0">
            <a:picLocks noChangeAspect="1"/>
          </p:cNvPicPr>
          <p:nvPr/>
        </p:nvPicPr>
        <p:blipFill>
          <a:blip r:embed="rId5">
            <a:extLst>
              <a:ext uri="{28A0092B-C50C-407E-A947-70E740481C1C}">
                <a14:useLocalDpi xmlns:a14="http://schemas.microsoft.com/office/drawing/2010/main" val="0"/>
              </a:ext>
            </a:extLst>
          </a:blip>
          <a:srcRect l="12756" t="10802" r="11631" b="16624"/>
          <a:stretch>
            <a:fillRect/>
          </a:stretch>
        </p:blipFill>
        <p:spPr>
          <a:xfrm>
            <a:off x="5697527" y="201894"/>
            <a:ext cx="1135680" cy="1008000"/>
          </a:xfrm>
          <a:prstGeom prst="rect">
            <a:avLst/>
          </a:prstGeom>
          <a:ln>
            <a:solidFill>
              <a:schemeClr val="tx1"/>
            </a:solidFill>
          </a:ln>
        </p:spPr>
      </p:pic>
      <p:sp>
        <p:nvSpPr>
          <p:cNvPr id="3" name="Title 1">
            <a:extLst>
              <a:ext uri="{FF2B5EF4-FFF2-40B4-BE49-F238E27FC236}">
                <a16:creationId xmlns:a16="http://schemas.microsoft.com/office/drawing/2014/main" id="{BD776FB9-6052-96ED-BC38-DBB44A33B718}"/>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600" b="1" dirty="0">
                <a:solidFill>
                  <a:srgbClr val="152F63"/>
                </a:solidFill>
                <a:latin typeface="Open Sans" pitchFamily="2" charset="0"/>
                <a:ea typeface="Open Sans" pitchFamily="2" charset="0"/>
                <a:cs typeface="Open Sans" pitchFamily="2" charset="0"/>
              </a:rPr>
              <a:t>Akut behandling</a:t>
            </a:r>
            <a:endParaRPr lang="en-US" sz="2600" b="1" dirty="0">
              <a:solidFill>
                <a:srgbClr val="152F63"/>
              </a:solidFill>
              <a:latin typeface="Open Sans" pitchFamily="2" charset="0"/>
              <a:ea typeface="Open Sans" pitchFamily="2" charset="0"/>
              <a:cs typeface="Open Sans" pitchFamily="2" charset="0"/>
            </a:endParaRPr>
          </a:p>
        </p:txBody>
      </p:sp>
      <p:pic>
        <p:nvPicPr>
          <p:cNvPr id="10" name="Picture 12" descr="A screenshot of a computer&#10;&#10;Description automatically generated">
            <a:extLst>
              <a:ext uri="{FF2B5EF4-FFF2-40B4-BE49-F238E27FC236}">
                <a16:creationId xmlns:a16="http://schemas.microsoft.com/office/drawing/2014/main" id="{9DB1E1A6-035E-5BF0-EB00-861B532B0FD3}"/>
              </a:ext>
            </a:extLst>
          </p:cNvPr>
          <p:cNvPicPr>
            <a:picLocks noChangeAspect="1"/>
          </p:cNvPicPr>
          <p:nvPr/>
        </p:nvPicPr>
        <p:blipFill rotWithShape="1">
          <a:blip r:embed="rId6">
            <a:extLst>
              <a:ext uri="{28A0092B-C50C-407E-A947-70E740481C1C}">
                <a14:useLocalDpi xmlns:a14="http://schemas.microsoft.com/office/drawing/2010/main" val="0"/>
              </a:ext>
            </a:extLst>
          </a:blip>
          <a:srcRect l="54166" t="26760" r="34395" b="57224"/>
          <a:stretch/>
        </p:blipFill>
        <p:spPr>
          <a:xfrm>
            <a:off x="7092000" y="201894"/>
            <a:ext cx="1079720" cy="1008000"/>
          </a:xfrm>
          <a:prstGeom prst="rect">
            <a:avLst/>
          </a:prstGeom>
        </p:spPr>
      </p:pic>
      <p:pic>
        <p:nvPicPr>
          <p:cNvPr id="4" name="Bildobjekt 2">
            <a:extLst>
              <a:ext uri="{FF2B5EF4-FFF2-40B4-BE49-F238E27FC236}">
                <a16:creationId xmlns:a16="http://schemas.microsoft.com/office/drawing/2014/main" id="{B903602D-1144-2CBE-F066-6585FF341DA5}"/>
              </a:ext>
            </a:extLst>
          </p:cNvPr>
          <p:cNvPicPr>
            <a:picLocks noChangeAspect="1"/>
          </p:cNvPicPr>
          <p:nvPr/>
        </p:nvPicPr>
        <p:blipFill>
          <a:blip r:embed="rId7"/>
          <a:srcRect l="1771" t="1918" r="2182"/>
          <a:stretch>
            <a:fillRect/>
          </a:stretch>
        </p:blipFill>
        <p:spPr>
          <a:xfrm>
            <a:off x="1563706" y="1391477"/>
            <a:ext cx="7178040" cy="5478937"/>
          </a:xfrm>
          <a:prstGeom prst="rect">
            <a:avLst/>
          </a:prstGeom>
        </p:spPr>
      </p:pic>
      <p:pic>
        <p:nvPicPr>
          <p:cNvPr id="5" name="Picture 8" descr="A close-up of a radio&#10;&#10;Description automatically generated">
            <a:hlinkClick r:id="rId8" action="ppaction://hlinksldjump"/>
            <a:extLst>
              <a:ext uri="{FF2B5EF4-FFF2-40B4-BE49-F238E27FC236}">
                <a16:creationId xmlns:a16="http://schemas.microsoft.com/office/drawing/2014/main" id="{0F23D2AA-8FB6-04C7-E4C7-D4F4B3911471}"/>
              </a:ext>
            </a:extLst>
          </p:cNvPr>
          <p:cNvPicPr>
            <a:picLocks noChangeAspect="1"/>
          </p:cNvPicPr>
          <p:nvPr/>
        </p:nvPicPr>
        <p:blipFill rotWithShape="1">
          <a:blip r:embed="rId9">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6" name="Picture 9" descr="A screenshot of a computer&#10;&#10;Description automatically generated">
            <a:hlinkClick r:id="rId10" action="ppaction://hlinksldjump"/>
            <a:extLst>
              <a:ext uri="{FF2B5EF4-FFF2-40B4-BE49-F238E27FC236}">
                <a16:creationId xmlns:a16="http://schemas.microsoft.com/office/drawing/2014/main" id="{A7BD147E-0522-FB57-040F-65488D326E8E}"/>
              </a:ext>
            </a:extLst>
          </p:cNvPr>
          <p:cNvPicPr>
            <a:picLocks noChangeAspect="1"/>
          </p:cNvPicPr>
          <p:nvPr/>
        </p:nvPicPr>
        <p:blipFill rotWithShape="1">
          <a:blip r:embed="rId6">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8" name="Picture 10" descr="A screenshot of a computer&#10;&#10;Description automatically generated">
            <a:hlinkClick r:id="rId10" action="ppaction://hlinksldjump"/>
            <a:extLst>
              <a:ext uri="{FF2B5EF4-FFF2-40B4-BE49-F238E27FC236}">
                <a16:creationId xmlns:a16="http://schemas.microsoft.com/office/drawing/2014/main" id="{06651037-60B3-ACC6-D30D-7DAB1CCC77C1}"/>
              </a:ext>
            </a:extLst>
          </p:cNvPr>
          <p:cNvPicPr>
            <a:picLocks noChangeAspect="1"/>
          </p:cNvPicPr>
          <p:nvPr/>
        </p:nvPicPr>
        <p:blipFill rotWithShape="1">
          <a:blip r:embed="rId6">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9" name="Picture 13" descr="A screenshot of a computer&#10;&#10;Description automatically generated">
            <a:hlinkClick r:id="rId10" action="ppaction://hlinksldjump"/>
            <a:extLst>
              <a:ext uri="{FF2B5EF4-FFF2-40B4-BE49-F238E27FC236}">
                <a16:creationId xmlns:a16="http://schemas.microsoft.com/office/drawing/2014/main" id="{E7ED7393-B85C-8156-F7CA-C0978C3E87AF}"/>
              </a:ext>
            </a:extLst>
          </p:cNvPr>
          <p:cNvPicPr>
            <a:picLocks noChangeAspect="1"/>
          </p:cNvPicPr>
          <p:nvPr/>
        </p:nvPicPr>
        <p:blipFill rotWithShape="1">
          <a:blip r:embed="rId6">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27" name="Picture 14" descr="A screenshot of a computer&#10;&#10;Description automatically generated">
            <a:hlinkClick r:id="rId10" action="ppaction://hlinksldjump"/>
            <a:extLst>
              <a:ext uri="{FF2B5EF4-FFF2-40B4-BE49-F238E27FC236}">
                <a16:creationId xmlns:a16="http://schemas.microsoft.com/office/drawing/2014/main" id="{7D69BBAD-74CD-44C7-C6E2-8768130368A1}"/>
              </a:ext>
            </a:extLst>
          </p:cNvPr>
          <p:cNvPicPr>
            <a:picLocks noChangeAspect="1"/>
          </p:cNvPicPr>
          <p:nvPr/>
        </p:nvPicPr>
        <p:blipFill rotWithShape="1">
          <a:blip r:embed="rId6">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28" name="Picture 18" descr="A sign with a person lying on a bed&#10;&#10;Description automatically generated">
            <a:hlinkClick r:id="rId10" action="ppaction://hlinksldjump"/>
            <a:extLst>
              <a:ext uri="{FF2B5EF4-FFF2-40B4-BE49-F238E27FC236}">
                <a16:creationId xmlns:a16="http://schemas.microsoft.com/office/drawing/2014/main" id="{81FB3080-B1C9-A75A-CC7D-DEF05DA03A79}"/>
              </a:ext>
            </a:extLst>
          </p:cNvPr>
          <p:cNvPicPr>
            <a:picLocks noChangeAspect="1"/>
          </p:cNvPicPr>
          <p:nvPr/>
        </p:nvPicPr>
        <p:blipFill rotWithShape="1">
          <a:blip r:embed="rId11">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29" name="Picture 19" descr="A white sign with a person lying on a bed&#10;&#10;Description automatically generated">
            <a:hlinkClick r:id="rId10" action="ppaction://hlinksldjump"/>
            <a:extLst>
              <a:ext uri="{FF2B5EF4-FFF2-40B4-BE49-F238E27FC236}">
                <a16:creationId xmlns:a16="http://schemas.microsoft.com/office/drawing/2014/main" id="{C47ED706-42F7-2131-D5DA-7FEDD6F76A1A}"/>
              </a:ext>
            </a:extLst>
          </p:cNvPr>
          <p:cNvPicPr>
            <a:picLocks noChangeAspect="1"/>
          </p:cNvPicPr>
          <p:nvPr/>
        </p:nvPicPr>
        <p:blipFill rotWithShape="1">
          <a:blip r:embed="rId12">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pic>
        <p:nvPicPr>
          <p:cNvPr id="30" name="Picture 31" descr="A clipboard with a magnifying glass and a graph&#10;&#10;Description automatically generated">
            <a:hlinkClick r:id="rId13" action="ppaction://hlinksldjump"/>
            <a:extLst>
              <a:ext uri="{FF2B5EF4-FFF2-40B4-BE49-F238E27FC236}">
                <a16:creationId xmlns:a16="http://schemas.microsoft.com/office/drawing/2014/main" id="{2BB6D85D-14E3-2D16-4FFB-23EAE18B69D5}"/>
              </a:ext>
            </a:extLst>
          </p:cNvPr>
          <p:cNvPicPr preferRelativeResize="0">
            <a:picLocks/>
          </p:cNvPicPr>
          <p:nvPr/>
        </p:nvPicPr>
        <p:blipFill rotWithShape="1">
          <a:blip r:embed="rId14">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31" name="Bildobjekt 55">
            <a:hlinkClick r:id="rId10" action="ppaction://hlinksldjump"/>
            <a:extLst>
              <a:ext uri="{FF2B5EF4-FFF2-40B4-BE49-F238E27FC236}">
                <a16:creationId xmlns:a16="http://schemas.microsoft.com/office/drawing/2014/main" id="{F9D33CD3-4560-E8C6-98A4-533146BB126F}"/>
              </a:ext>
            </a:extLst>
          </p:cNvPr>
          <p:cNvPicPr preferRelativeResize="0">
            <a:picLocks/>
          </p:cNvPicPr>
          <p:nvPr/>
        </p:nvPicPr>
        <p:blipFill>
          <a:blip r:embed="rId15">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33" name="Picture 16" descr="A screenshot of a computer&#10;&#10;Description automatically generated">
            <a:hlinkClick r:id="rId10" action="ppaction://hlinksldjump"/>
            <a:extLst>
              <a:ext uri="{FF2B5EF4-FFF2-40B4-BE49-F238E27FC236}">
                <a16:creationId xmlns:a16="http://schemas.microsoft.com/office/drawing/2014/main" id="{7D3B4CF7-1BC0-705A-576A-507CAFC77A12}"/>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sp>
        <p:nvSpPr>
          <p:cNvPr id="34" name="TextBox 20">
            <a:extLst>
              <a:ext uri="{FF2B5EF4-FFF2-40B4-BE49-F238E27FC236}">
                <a16:creationId xmlns:a16="http://schemas.microsoft.com/office/drawing/2014/main" id="{DC2518ED-83D3-B089-D1C3-8C87654D92D0}"/>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pic>
        <p:nvPicPr>
          <p:cNvPr id="35" name="Picture 12" descr="A screenshot of a computer&#10;&#10;Description automatically generated">
            <a:hlinkClick r:id="rId16" action="ppaction://hlinksldjump"/>
            <a:extLst>
              <a:ext uri="{FF2B5EF4-FFF2-40B4-BE49-F238E27FC236}">
                <a16:creationId xmlns:a16="http://schemas.microsoft.com/office/drawing/2014/main" id="{CA94E76B-4FA9-1ABC-9863-CC973EA0CAE3}"/>
              </a:ext>
            </a:extLst>
          </p:cNvPr>
          <p:cNvPicPr>
            <a:picLocks noChangeAspect="1"/>
          </p:cNvPicPr>
          <p:nvPr/>
        </p:nvPicPr>
        <p:blipFill rotWithShape="1">
          <a:blip r:embed="rId6">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spTree>
    <p:extLst>
      <p:ext uri="{BB962C8B-B14F-4D97-AF65-F5344CB8AC3E}">
        <p14:creationId xmlns:p14="http://schemas.microsoft.com/office/powerpoint/2010/main" val="1783588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1775F-4105-ED4B-181E-768608F91D3F}"/>
            </a:ext>
          </a:extLst>
        </p:cNvPr>
        <p:cNvGrpSpPr/>
        <p:nvPr/>
      </p:nvGrpSpPr>
      <p:grpSpPr>
        <a:xfrm>
          <a:off x="0" y="0"/>
          <a:ext cx="0" cy="0"/>
          <a:chOff x="0" y="0"/>
          <a:chExt cx="0" cy="0"/>
        </a:xfrm>
      </p:grpSpPr>
      <p:pic>
        <p:nvPicPr>
          <p:cNvPr id="2" name="Picture 1" descr="A black and white rectangle with red squares&#10;&#10;Description automatically generated">
            <a:extLst>
              <a:ext uri="{FF2B5EF4-FFF2-40B4-BE49-F238E27FC236}">
                <a16:creationId xmlns:a16="http://schemas.microsoft.com/office/drawing/2014/main" id="{E3858702-FBB8-8EEA-2AB5-462B7098C1B6}"/>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7" name="Picture 6" descr="A black and white logo&#10;&#10;Description automatically generated">
            <a:extLst>
              <a:ext uri="{FF2B5EF4-FFF2-40B4-BE49-F238E27FC236}">
                <a16:creationId xmlns:a16="http://schemas.microsoft.com/office/drawing/2014/main" id="{BDC6A7C2-A84A-45A9-83E4-9D6F814766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sp>
        <p:nvSpPr>
          <p:cNvPr id="38" name="Rectangle 11">
            <a:extLst>
              <a:ext uri="{FF2B5EF4-FFF2-40B4-BE49-F238E27FC236}">
                <a16:creationId xmlns:a16="http://schemas.microsoft.com/office/drawing/2014/main" id="{DDFFE3F2-4FB0-F6F4-D028-D8C4F16C9782}"/>
              </a:ext>
            </a:extLst>
          </p:cNvPr>
          <p:cNvSpPr/>
          <p:nvPr/>
        </p:nvSpPr>
        <p:spPr>
          <a:xfrm>
            <a:off x="0" y="1385323"/>
            <a:ext cx="10305453" cy="5472677"/>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42" name="Picture 1" descr="A black and white rectangle with red squares&#10;&#10;Description automatically generated">
            <a:extLst>
              <a:ext uri="{FF2B5EF4-FFF2-40B4-BE49-F238E27FC236}">
                <a16:creationId xmlns:a16="http://schemas.microsoft.com/office/drawing/2014/main" id="{57CB816D-71CA-AC54-1CC6-599A6FE1DF97}"/>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pic>
        <p:nvPicPr>
          <p:cNvPr id="3" name="Picture 8" descr="A close-up of a radio&#10;&#10;Description automatically generated">
            <a:hlinkClick r:id="rId5" action="ppaction://hlinksldjump"/>
            <a:extLst>
              <a:ext uri="{FF2B5EF4-FFF2-40B4-BE49-F238E27FC236}">
                <a16:creationId xmlns:a16="http://schemas.microsoft.com/office/drawing/2014/main" id="{D8D472CF-EA76-A93C-8AD8-BFEDB8870D07}"/>
              </a:ext>
            </a:extLst>
          </p:cNvPr>
          <p:cNvPicPr>
            <a:picLocks noChangeAspect="1"/>
          </p:cNvPicPr>
          <p:nvPr/>
        </p:nvPicPr>
        <p:blipFill rotWithShape="1">
          <a:blip r:embed="rId6">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4" name="Picture 9" descr="A screenshot of a computer&#10;&#10;Description automatically generated">
            <a:hlinkClick r:id="rId7" action="ppaction://hlinksldjump"/>
            <a:extLst>
              <a:ext uri="{FF2B5EF4-FFF2-40B4-BE49-F238E27FC236}">
                <a16:creationId xmlns:a16="http://schemas.microsoft.com/office/drawing/2014/main" id="{336F1D1A-ACD1-6677-A950-89CCBE296391}"/>
              </a:ext>
            </a:extLst>
          </p:cNvPr>
          <p:cNvPicPr>
            <a:picLocks noChangeAspect="1"/>
          </p:cNvPicPr>
          <p:nvPr/>
        </p:nvPicPr>
        <p:blipFill rotWithShape="1">
          <a:blip r:embed="rId8">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5" name="Picture 10" descr="A screenshot of a computer&#10;&#10;Description automatically generated">
            <a:hlinkClick r:id="rId7" action="ppaction://hlinksldjump"/>
            <a:extLst>
              <a:ext uri="{FF2B5EF4-FFF2-40B4-BE49-F238E27FC236}">
                <a16:creationId xmlns:a16="http://schemas.microsoft.com/office/drawing/2014/main" id="{F52C9B53-52A3-E836-0473-CA2CD53BF308}"/>
              </a:ext>
            </a:extLst>
          </p:cNvPr>
          <p:cNvPicPr>
            <a:picLocks noChangeAspect="1"/>
          </p:cNvPicPr>
          <p:nvPr/>
        </p:nvPicPr>
        <p:blipFill rotWithShape="1">
          <a:blip r:embed="rId8">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6" name="Picture 13" descr="A screenshot of a computer&#10;&#10;Description automatically generated">
            <a:hlinkClick r:id="rId7" action="ppaction://hlinksldjump"/>
            <a:extLst>
              <a:ext uri="{FF2B5EF4-FFF2-40B4-BE49-F238E27FC236}">
                <a16:creationId xmlns:a16="http://schemas.microsoft.com/office/drawing/2014/main" id="{390CF0BC-9DED-01B7-DDB6-328AEFBD92CB}"/>
              </a:ext>
            </a:extLst>
          </p:cNvPr>
          <p:cNvPicPr>
            <a:picLocks noChangeAspect="1"/>
          </p:cNvPicPr>
          <p:nvPr/>
        </p:nvPicPr>
        <p:blipFill rotWithShape="1">
          <a:blip r:embed="rId8">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8" name="Picture 14" descr="A screenshot of a computer&#10;&#10;Description automatically generated">
            <a:hlinkClick r:id="rId7" action="ppaction://hlinksldjump"/>
            <a:extLst>
              <a:ext uri="{FF2B5EF4-FFF2-40B4-BE49-F238E27FC236}">
                <a16:creationId xmlns:a16="http://schemas.microsoft.com/office/drawing/2014/main" id="{CD85B5AE-0504-E709-E459-F177E7B690B8}"/>
              </a:ext>
            </a:extLst>
          </p:cNvPr>
          <p:cNvPicPr>
            <a:picLocks noChangeAspect="1"/>
          </p:cNvPicPr>
          <p:nvPr/>
        </p:nvPicPr>
        <p:blipFill rotWithShape="1">
          <a:blip r:embed="rId8">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9" name="Picture 18" descr="A sign with a person lying on a bed&#10;&#10;Description automatically generated">
            <a:hlinkClick r:id="rId7" action="ppaction://hlinksldjump"/>
            <a:extLst>
              <a:ext uri="{FF2B5EF4-FFF2-40B4-BE49-F238E27FC236}">
                <a16:creationId xmlns:a16="http://schemas.microsoft.com/office/drawing/2014/main" id="{E7FB5A14-3140-CE0F-F913-E03775337740}"/>
              </a:ext>
            </a:extLst>
          </p:cNvPr>
          <p:cNvPicPr>
            <a:picLocks noChangeAspect="1"/>
          </p:cNvPicPr>
          <p:nvPr/>
        </p:nvPicPr>
        <p:blipFill rotWithShape="1">
          <a:blip r:embed="rId9">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0" name="Picture 19" descr="A white sign with a person lying on a bed&#10;&#10;Description automatically generated">
            <a:hlinkClick r:id="rId7" action="ppaction://hlinksldjump"/>
            <a:extLst>
              <a:ext uri="{FF2B5EF4-FFF2-40B4-BE49-F238E27FC236}">
                <a16:creationId xmlns:a16="http://schemas.microsoft.com/office/drawing/2014/main" id="{324847E3-8CF9-DEE1-E994-02C993741F86}"/>
              </a:ext>
            </a:extLst>
          </p:cNvPr>
          <p:cNvPicPr>
            <a:picLocks noChangeAspect="1"/>
          </p:cNvPicPr>
          <p:nvPr/>
        </p:nvPicPr>
        <p:blipFill rotWithShape="1">
          <a:blip r:embed="rId10">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pic>
        <p:nvPicPr>
          <p:cNvPr id="11" name="Picture 31" descr="A clipboard with a magnifying glass and a graph&#10;&#10;Description automatically generated">
            <a:hlinkClick r:id="rId11" action="ppaction://hlinksldjump"/>
            <a:extLst>
              <a:ext uri="{FF2B5EF4-FFF2-40B4-BE49-F238E27FC236}">
                <a16:creationId xmlns:a16="http://schemas.microsoft.com/office/drawing/2014/main" id="{4DA0EFC3-086D-0945-AD87-AE8FFC723928}"/>
              </a:ext>
            </a:extLst>
          </p:cNvPr>
          <p:cNvPicPr preferRelativeResize="0">
            <a:picLocks/>
          </p:cNvPicPr>
          <p:nvPr/>
        </p:nvPicPr>
        <p:blipFill rotWithShape="1">
          <a:blip r:embed="rId12">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12" name="Bildobjekt 55">
            <a:hlinkClick r:id="rId7" action="ppaction://hlinksldjump"/>
            <a:extLst>
              <a:ext uri="{FF2B5EF4-FFF2-40B4-BE49-F238E27FC236}">
                <a16:creationId xmlns:a16="http://schemas.microsoft.com/office/drawing/2014/main" id="{235A413E-5CFD-4CF9-0D4E-40A32BC89A04}"/>
              </a:ext>
            </a:extLst>
          </p:cNvPr>
          <p:cNvPicPr preferRelativeResize="0">
            <a:picLocks/>
          </p:cNvPicPr>
          <p:nvPr/>
        </p:nvPicPr>
        <p:blipFill>
          <a:blip r:embed="rId13">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13" name="Bildobjekt 56">
            <a:hlinkClick r:id="rId14" action="ppaction://hlinksldjump"/>
            <a:extLst>
              <a:ext uri="{FF2B5EF4-FFF2-40B4-BE49-F238E27FC236}">
                <a16:creationId xmlns:a16="http://schemas.microsoft.com/office/drawing/2014/main" id="{6A55A43B-FA72-0990-B149-D19CBEBEC670}"/>
              </a:ext>
            </a:extLst>
          </p:cNvPr>
          <p:cNvPicPr preferRelativeResize="0">
            <a:picLocks/>
          </p:cNvPicPr>
          <p:nvPr/>
        </p:nvPicPr>
        <p:blipFill>
          <a:blip r:embed="rId15">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pic>
        <p:nvPicPr>
          <p:cNvPr id="14" name="Picture 16" descr="A screenshot of a computer&#10;&#10;Description automatically generated">
            <a:hlinkClick r:id="rId7" action="ppaction://hlinksldjump"/>
            <a:extLst>
              <a:ext uri="{FF2B5EF4-FFF2-40B4-BE49-F238E27FC236}">
                <a16:creationId xmlns:a16="http://schemas.microsoft.com/office/drawing/2014/main" id="{A7906587-E464-F81E-C115-606C933C5449}"/>
              </a:ext>
            </a:extLst>
          </p:cNvPr>
          <p:cNvPicPr>
            <a:picLocks noChangeAspect="1"/>
          </p:cNvPicPr>
          <p:nvPr/>
        </p:nvPicPr>
        <p:blipFill rotWithShape="1">
          <a:blip r:embed="rId8">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sp>
        <p:nvSpPr>
          <p:cNvPr id="15" name="TextBox 20">
            <a:extLst>
              <a:ext uri="{FF2B5EF4-FFF2-40B4-BE49-F238E27FC236}">
                <a16:creationId xmlns:a16="http://schemas.microsoft.com/office/drawing/2014/main" id="{8161828F-2062-5A3D-E3D2-5CC9312D3A93}"/>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pic>
        <p:nvPicPr>
          <p:cNvPr id="16" name="Picture 12" descr="A screenshot of a computer&#10;&#10;Description automatically generated">
            <a:hlinkClick r:id="rId16" action="ppaction://hlinksldjump"/>
            <a:extLst>
              <a:ext uri="{FF2B5EF4-FFF2-40B4-BE49-F238E27FC236}">
                <a16:creationId xmlns:a16="http://schemas.microsoft.com/office/drawing/2014/main" id="{C60F1B09-E1DA-C1E0-FB7A-D174638AB45F}"/>
              </a:ext>
            </a:extLst>
          </p:cNvPr>
          <p:cNvPicPr>
            <a:picLocks noChangeAspect="1"/>
          </p:cNvPicPr>
          <p:nvPr/>
        </p:nvPicPr>
        <p:blipFill rotWithShape="1">
          <a:blip r:embed="rId8">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17" name="Picture 16" descr="The image shows a lock symbol with a red X, indicating that the content is no longer available or accessible.&#10;&#10;AI-generated content may be incorrect.">
            <a:extLst>
              <a:ext uri="{FF2B5EF4-FFF2-40B4-BE49-F238E27FC236}">
                <a16:creationId xmlns:a16="http://schemas.microsoft.com/office/drawing/2014/main" id="{AB484147-7CB8-20A9-0507-A7645358DE2D}"/>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651336" y="1776650"/>
            <a:ext cx="7002780" cy="4668520"/>
          </a:xfrm>
          <a:prstGeom prst="rect">
            <a:avLst/>
          </a:prstGeom>
        </p:spPr>
      </p:pic>
    </p:spTree>
    <p:extLst>
      <p:ext uri="{BB962C8B-B14F-4D97-AF65-F5344CB8AC3E}">
        <p14:creationId xmlns:p14="http://schemas.microsoft.com/office/powerpoint/2010/main" val="6450825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D6E19D-64A9-A655-8AA5-0707FA71EB65}"/>
            </a:ext>
          </a:extLst>
        </p:cNvPr>
        <p:cNvGrpSpPr/>
        <p:nvPr/>
      </p:nvGrpSpPr>
      <p:grpSpPr>
        <a:xfrm>
          <a:off x="0" y="0"/>
          <a:ext cx="0" cy="0"/>
          <a:chOff x="0" y="0"/>
          <a:chExt cx="0" cy="0"/>
        </a:xfrm>
      </p:grpSpPr>
      <p:sp>
        <p:nvSpPr>
          <p:cNvPr id="34" name="Rectangle 11">
            <a:extLst>
              <a:ext uri="{FF2B5EF4-FFF2-40B4-BE49-F238E27FC236}">
                <a16:creationId xmlns:a16="http://schemas.microsoft.com/office/drawing/2014/main" id="{54FE06D4-F241-C667-01EB-E50D4F76C371}"/>
              </a:ext>
            </a:extLst>
          </p:cNvPr>
          <p:cNvSpPr/>
          <p:nvPr/>
        </p:nvSpPr>
        <p:spPr>
          <a:xfrm>
            <a:off x="0" y="1334411"/>
            <a:ext cx="12192000"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 name="Picture 1" descr="A black and white rectangle with red squares&#10;&#10;Description automatically generated">
            <a:extLst>
              <a:ext uri="{FF2B5EF4-FFF2-40B4-BE49-F238E27FC236}">
                <a16:creationId xmlns:a16="http://schemas.microsoft.com/office/drawing/2014/main" id="{DB350126-8C77-4520-2B58-761C89A9CD2C}"/>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7" name="Picture 6" descr="A black and white logo&#10;&#10;Description automatically generated">
            <a:extLst>
              <a:ext uri="{FF2B5EF4-FFF2-40B4-BE49-F238E27FC236}">
                <a16:creationId xmlns:a16="http://schemas.microsoft.com/office/drawing/2014/main" id="{12FA5E7E-99E8-9776-8923-7CB358E5144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sp>
        <p:nvSpPr>
          <p:cNvPr id="53" name="Title 1">
            <a:extLst>
              <a:ext uri="{FF2B5EF4-FFF2-40B4-BE49-F238E27FC236}">
                <a16:creationId xmlns:a16="http://schemas.microsoft.com/office/drawing/2014/main" id="{0CD5FA1E-D6F6-8F26-932C-B0DFCCBFB435}"/>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600" b="1" dirty="0">
                <a:solidFill>
                  <a:srgbClr val="152F63"/>
                </a:solidFill>
                <a:latin typeface="Open Sans" pitchFamily="2" charset="0"/>
                <a:ea typeface="Open Sans" pitchFamily="2" charset="0"/>
                <a:cs typeface="Open Sans" pitchFamily="2" charset="0"/>
              </a:rPr>
              <a:t>Översiktlig genomgång e-FAST</a:t>
            </a:r>
            <a:endParaRPr lang="en-US" sz="2600" b="1" dirty="0">
              <a:solidFill>
                <a:srgbClr val="152F63"/>
              </a:solidFill>
              <a:latin typeface="Open Sans" pitchFamily="2" charset="0"/>
              <a:ea typeface="Open Sans" pitchFamily="2" charset="0"/>
              <a:cs typeface="Open Sans" pitchFamily="2" charset="0"/>
            </a:endParaRPr>
          </a:p>
        </p:txBody>
      </p:sp>
      <p:sp>
        <p:nvSpPr>
          <p:cNvPr id="6" name="TextBox 20">
            <a:extLst>
              <a:ext uri="{FF2B5EF4-FFF2-40B4-BE49-F238E27FC236}">
                <a16:creationId xmlns:a16="http://schemas.microsoft.com/office/drawing/2014/main" id="{142BB7E5-51CF-BFAB-BD44-E8C0EC9BC4D9}"/>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pic>
        <p:nvPicPr>
          <p:cNvPr id="3" name="Bildobjekt 2">
            <a:extLst>
              <a:ext uri="{FF2B5EF4-FFF2-40B4-BE49-F238E27FC236}">
                <a16:creationId xmlns:a16="http://schemas.microsoft.com/office/drawing/2014/main" id="{0786664D-011B-7D0C-716B-3E1EF6B3DF17}"/>
              </a:ext>
            </a:extLst>
          </p:cNvPr>
          <p:cNvPicPr>
            <a:picLocks noChangeAspect="1"/>
          </p:cNvPicPr>
          <p:nvPr/>
        </p:nvPicPr>
        <p:blipFill>
          <a:blip r:embed="rId5"/>
          <a:srcRect l="11362" r="15843"/>
          <a:stretch>
            <a:fillRect/>
          </a:stretch>
        </p:blipFill>
        <p:spPr>
          <a:xfrm>
            <a:off x="513744" y="1904709"/>
            <a:ext cx="4687486" cy="4306312"/>
          </a:xfrm>
          <a:prstGeom prst="rect">
            <a:avLst/>
          </a:prstGeom>
        </p:spPr>
      </p:pic>
      <p:pic>
        <p:nvPicPr>
          <p:cNvPr id="5" name="Bildobjekt 4">
            <a:extLst>
              <a:ext uri="{FF2B5EF4-FFF2-40B4-BE49-F238E27FC236}">
                <a16:creationId xmlns:a16="http://schemas.microsoft.com/office/drawing/2014/main" id="{8799B898-8189-E7D4-87CD-87AE7A936F98}"/>
              </a:ext>
            </a:extLst>
          </p:cNvPr>
          <p:cNvPicPr>
            <a:picLocks noChangeAspect="1"/>
          </p:cNvPicPr>
          <p:nvPr/>
        </p:nvPicPr>
        <p:blipFill>
          <a:blip r:embed="rId6"/>
          <a:stretch>
            <a:fillRect/>
          </a:stretch>
        </p:blipFill>
        <p:spPr>
          <a:xfrm>
            <a:off x="6096000" y="1889157"/>
            <a:ext cx="5582256" cy="4306312"/>
          </a:xfrm>
          <a:prstGeom prst="rect">
            <a:avLst/>
          </a:prstGeom>
        </p:spPr>
      </p:pic>
      <p:pic>
        <p:nvPicPr>
          <p:cNvPr id="9" name="Picture 16" descr="A screenshot of a computer&#10;&#10;Description automatically generated">
            <a:hlinkClick r:id="rId7" action="ppaction://hlinksldjump"/>
            <a:extLst>
              <a:ext uri="{FF2B5EF4-FFF2-40B4-BE49-F238E27FC236}">
                <a16:creationId xmlns:a16="http://schemas.microsoft.com/office/drawing/2014/main" id="{4674A39B-1979-9BBD-F037-DAA6C4F3D458}"/>
              </a:ext>
            </a:extLst>
          </p:cNvPr>
          <p:cNvPicPr>
            <a:picLocks noChangeAspect="1"/>
          </p:cNvPicPr>
          <p:nvPr/>
        </p:nvPicPr>
        <p:blipFill rotWithShape="1">
          <a:blip r:embed="rId8">
            <a:extLst>
              <a:ext uri="{28A0092B-C50C-407E-A947-70E740481C1C}">
                <a14:useLocalDpi xmlns:a14="http://schemas.microsoft.com/office/drawing/2010/main" val="0"/>
              </a:ext>
            </a:extLst>
          </a:blip>
          <a:srcRect l="23252" t="54948" r="64712" b="30842"/>
          <a:stretch/>
        </p:blipFill>
        <p:spPr>
          <a:xfrm>
            <a:off x="6888113" y="201894"/>
            <a:ext cx="1280611" cy="1008000"/>
          </a:xfrm>
          <a:prstGeom prst="rect">
            <a:avLst/>
          </a:prstGeom>
        </p:spPr>
      </p:pic>
    </p:spTree>
    <p:extLst>
      <p:ext uri="{BB962C8B-B14F-4D97-AF65-F5344CB8AC3E}">
        <p14:creationId xmlns:p14="http://schemas.microsoft.com/office/powerpoint/2010/main" val="34430082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25BF62F-3336-0B51-6F53-8D62505E2008}"/>
              </a:ext>
            </a:extLst>
          </p:cNvPr>
          <p:cNvSpPr>
            <a:spLocks noGrp="1"/>
          </p:cNvSpPr>
          <p:nvPr>
            <p:ph sz="half" idx="2"/>
          </p:nvPr>
        </p:nvSpPr>
        <p:spPr>
          <a:xfrm>
            <a:off x="178255" y="2199982"/>
            <a:ext cx="5555766" cy="3998970"/>
          </a:xfrm>
        </p:spPr>
        <p:txBody>
          <a:bodyPr vert="horz" lIns="91440" tIns="45720" rIns="91440" bIns="45720" rtlCol="0" anchor="t">
            <a:normAutofit fontScale="62500" lnSpcReduction="20000"/>
          </a:bodyPr>
          <a:lstStyle/>
          <a:p>
            <a:pPr lvl="0" algn="l" rtl="0">
              <a:lnSpc>
                <a:spcPct val="110000"/>
              </a:lnSpc>
              <a:spcBef>
                <a:spcPts val="0"/>
              </a:spcBef>
              <a:spcAft>
                <a:spcPts val="600"/>
              </a:spcAft>
              <a:buClr>
                <a:srgbClr val="152D5D"/>
              </a:buClr>
              <a:buSzPts val="2800"/>
            </a:pPr>
            <a:r>
              <a:rPr lang="sv-SE" sz="3800" dirty="0">
                <a:solidFill>
                  <a:schemeClr val="accent1">
                    <a:lumMod val="50000"/>
                  </a:schemeClr>
                </a:solidFill>
              </a:rPr>
              <a:t>Efter två dygn  är lungan är fullt expanderad. Dränet klampas,  patienten observeras i 12 timmar så att ingen försämring uppstår.</a:t>
            </a:r>
          </a:p>
          <a:p>
            <a:pPr lvl="0" algn="l" rtl="0">
              <a:lnSpc>
                <a:spcPct val="110000"/>
              </a:lnSpc>
              <a:spcBef>
                <a:spcPts val="0"/>
              </a:spcBef>
              <a:spcAft>
                <a:spcPts val="600"/>
              </a:spcAft>
              <a:buClr>
                <a:srgbClr val="152D5D"/>
              </a:buClr>
              <a:buSzPts val="2800"/>
            </a:pPr>
            <a:endParaRPr lang="sv-SE" sz="1600" dirty="0">
              <a:solidFill>
                <a:schemeClr val="accent1">
                  <a:lumMod val="50000"/>
                </a:schemeClr>
              </a:solidFill>
            </a:endParaRPr>
          </a:p>
          <a:p>
            <a:pPr lvl="0" algn="l" rtl="0">
              <a:lnSpc>
                <a:spcPct val="110000"/>
              </a:lnSpc>
              <a:spcBef>
                <a:spcPts val="0"/>
              </a:spcBef>
              <a:spcAft>
                <a:spcPts val="600"/>
              </a:spcAft>
              <a:buClr>
                <a:srgbClr val="152D5D"/>
              </a:buClr>
              <a:buSzPts val="2800"/>
            </a:pPr>
            <a:r>
              <a:rPr lang="sv-SE" sz="3800" dirty="0">
                <a:solidFill>
                  <a:schemeClr val="accent1">
                    <a:lumMod val="50000"/>
                  </a:schemeClr>
                </a:solidFill>
              </a:rPr>
              <a:t>En ny lungrtg konfirmerar expanderad lunga utan pleuravätska. </a:t>
            </a:r>
          </a:p>
          <a:p>
            <a:pPr lvl="0" algn="l" rtl="0">
              <a:lnSpc>
                <a:spcPct val="110000"/>
              </a:lnSpc>
              <a:spcBef>
                <a:spcPts val="0"/>
              </a:spcBef>
              <a:spcAft>
                <a:spcPts val="600"/>
              </a:spcAft>
              <a:buClr>
                <a:srgbClr val="152D5D"/>
              </a:buClr>
              <a:buSzPts val="2800"/>
            </a:pPr>
            <a:endParaRPr lang="sv-SE" sz="1800" dirty="0">
              <a:solidFill>
                <a:schemeClr val="accent1">
                  <a:lumMod val="50000"/>
                </a:schemeClr>
              </a:solidFill>
            </a:endParaRPr>
          </a:p>
          <a:p>
            <a:pPr lvl="0" algn="l" rtl="0">
              <a:lnSpc>
                <a:spcPct val="110000"/>
              </a:lnSpc>
              <a:spcBef>
                <a:spcPts val="0"/>
              </a:spcBef>
              <a:spcAft>
                <a:spcPts val="600"/>
              </a:spcAft>
              <a:buClr>
                <a:srgbClr val="152D5D"/>
              </a:buClr>
              <a:buSzPts val="2800"/>
            </a:pPr>
            <a:r>
              <a:rPr lang="sv-SE" sz="3800" dirty="0">
                <a:solidFill>
                  <a:schemeClr val="accent1">
                    <a:lumMod val="50000"/>
                  </a:schemeClr>
                </a:solidFill>
              </a:rPr>
              <a:t>Dränet dras under exspiration</a:t>
            </a:r>
          </a:p>
          <a:p>
            <a:pPr marL="0" lvl="0" indent="0" algn="l" rtl="0">
              <a:lnSpc>
                <a:spcPct val="110000"/>
              </a:lnSpc>
              <a:spcBef>
                <a:spcPts val="0"/>
              </a:spcBef>
              <a:spcAft>
                <a:spcPts val="600"/>
              </a:spcAft>
              <a:buClr>
                <a:srgbClr val="152D5D"/>
              </a:buClr>
              <a:buSzPts val="2800"/>
              <a:buNone/>
              <a:tabLst>
                <a:tab pos="266700" algn="l"/>
              </a:tabLst>
            </a:pPr>
            <a:r>
              <a:rPr lang="sv-SE" sz="3800" dirty="0">
                <a:solidFill>
                  <a:schemeClr val="accent1">
                    <a:lumMod val="50000"/>
                  </a:schemeClr>
                </a:solidFill>
              </a:rPr>
              <a:t>	Thoraxsuturen dras åt och knyts</a:t>
            </a:r>
          </a:p>
          <a:p>
            <a:pPr marL="0" lvl="0" indent="0" algn="l" rtl="0">
              <a:lnSpc>
                <a:spcPct val="110000"/>
              </a:lnSpc>
              <a:spcBef>
                <a:spcPts val="0"/>
              </a:spcBef>
              <a:spcAft>
                <a:spcPts val="600"/>
              </a:spcAft>
              <a:buClr>
                <a:srgbClr val="152D5D"/>
              </a:buClr>
              <a:buSzPts val="2800"/>
              <a:buNone/>
              <a:tabLst>
                <a:tab pos="266700" algn="l"/>
              </a:tabLst>
            </a:pPr>
            <a:r>
              <a:rPr lang="sv-SE" sz="3800" dirty="0">
                <a:solidFill>
                  <a:schemeClr val="accent1">
                    <a:lumMod val="50000"/>
                  </a:schemeClr>
                </a:solidFill>
              </a:rPr>
              <a:t>	Såret täcks med ett lufttätt förband</a:t>
            </a:r>
          </a:p>
          <a:p>
            <a:pPr marL="0" lvl="0" indent="0" algn="l" rtl="0">
              <a:lnSpc>
                <a:spcPct val="90000"/>
              </a:lnSpc>
              <a:spcBef>
                <a:spcPts val="0"/>
              </a:spcBef>
              <a:spcAft>
                <a:spcPts val="0"/>
              </a:spcAft>
              <a:buClr>
                <a:schemeClr val="dk1"/>
              </a:buClr>
              <a:buSzPts val="2800"/>
              <a:buNone/>
            </a:pPr>
            <a:endParaRPr lang="sv-SE" sz="2400" dirty="0"/>
          </a:p>
        </p:txBody>
      </p:sp>
      <p:sp>
        <p:nvSpPr>
          <p:cNvPr id="7" name="Rectangle 6">
            <a:extLst>
              <a:ext uri="{FF2B5EF4-FFF2-40B4-BE49-F238E27FC236}">
                <a16:creationId xmlns:a16="http://schemas.microsoft.com/office/drawing/2014/main" id="{4C4E8C8B-C963-72AA-EF80-90FB8C37C3C3}"/>
              </a:ext>
            </a:extLst>
          </p:cNvPr>
          <p:cNvSpPr/>
          <p:nvPr/>
        </p:nvSpPr>
        <p:spPr>
          <a:xfrm>
            <a:off x="5831590" y="0"/>
            <a:ext cx="6360409" cy="4199467"/>
          </a:xfrm>
          <a:prstGeom prst="rect">
            <a:avLst/>
          </a:prstGeom>
          <a:solidFill>
            <a:srgbClr val="F4F7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ue rectangle on a black background&#10;&#10;Description automatically generated">
            <a:extLst>
              <a:ext uri="{FF2B5EF4-FFF2-40B4-BE49-F238E27FC236}">
                <a16:creationId xmlns:a16="http://schemas.microsoft.com/office/drawing/2014/main" id="{9CAAA931-2D46-2C2F-7AFC-33F502B25773}"/>
              </a:ext>
            </a:extLst>
          </p:cNvPr>
          <p:cNvPicPr>
            <a:picLocks noChangeAspect="1"/>
          </p:cNvPicPr>
          <p:nvPr/>
        </p:nvPicPr>
        <p:blipFill rotWithShape="1">
          <a:blip r:embed="rId3"/>
          <a:srcRect t="63754" r="48051"/>
          <a:stretch/>
        </p:blipFill>
        <p:spPr>
          <a:xfrm>
            <a:off x="5858361" y="4372262"/>
            <a:ext cx="6333639" cy="2485737"/>
          </a:xfrm>
          <a:prstGeom prst="rect">
            <a:avLst/>
          </a:prstGeom>
        </p:spPr>
      </p:pic>
      <p:sp>
        <p:nvSpPr>
          <p:cNvPr id="9" name="TextBox 8">
            <a:extLst>
              <a:ext uri="{FF2B5EF4-FFF2-40B4-BE49-F238E27FC236}">
                <a16:creationId xmlns:a16="http://schemas.microsoft.com/office/drawing/2014/main" id="{FAE4AE5D-7755-BBFD-92A8-041FA240CE2A}"/>
              </a:ext>
            </a:extLst>
          </p:cNvPr>
          <p:cNvSpPr txBox="1"/>
          <p:nvPr/>
        </p:nvSpPr>
        <p:spPr>
          <a:xfrm>
            <a:off x="11206163" y="5946540"/>
            <a:ext cx="861497" cy="800219"/>
          </a:xfrm>
          <a:prstGeom prst="rect">
            <a:avLst/>
          </a:prstGeom>
          <a:noFill/>
        </p:spPr>
        <p:txBody>
          <a:bodyPr wrap="square" rtlCol="0">
            <a:spAutoFit/>
          </a:bodyPr>
          <a:lstStyle/>
          <a:p>
            <a:r>
              <a:rPr lang="en-US" sz="4600" b="1" dirty="0">
                <a:solidFill>
                  <a:schemeClr val="bg1"/>
                </a:solidFill>
                <a:latin typeface="Open Sans Light" pitchFamily="2" charset="0"/>
                <a:ea typeface="Open Sans Light" pitchFamily="2" charset="0"/>
                <a:cs typeface="Open Sans Light" pitchFamily="2" charset="0"/>
              </a:rPr>
              <a:t>07</a:t>
            </a:r>
          </a:p>
        </p:txBody>
      </p:sp>
      <p:sp>
        <p:nvSpPr>
          <p:cNvPr id="10" name="TextBox 9">
            <a:extLst>
              <a:ext uri="{FF2B5EF4-FFF2-40B4-BE49-F238E27FC236}">
                <a16:creationId xmlns:a16="http://schemas.microsoft.com/office/drawing/2014/main" id="{EEC874D4-EB69-67E1-5D37-E8858E156CB7}"/>
              </a:ext>
            </a:extLst>
          </p:cNvPr>
          <p:cNvSpPr txBox="1"/>
          <p:nvPr/>
        </p:nvSpPr>
        <p:spPr>
          <a:xfrm>
            <a:off x="7689368" y="5806324"/>
            <a:ext cx="3503409" cy="830997"/>
          </a:xfrm>
          <a:prstGeom prst="rect">
            <a:avLst/>
          </a:prstGeom>
          <a:noFill/>
        </p:spPr>
        <p:txBody>
          <a:bodyPr wrap="square" rtlCol="0">
            <a:spAutoFit/>
          </a:bodyPr>
          <a:lstStyle/>
          <a:p>
            <a:pPr algn="r"/>
            <a:r>
              <a:rPr lang="en-US" sz="2400" b="1" dirty="0">
                <a:solidFill>
                  <a:schemeClr val="bg1"/>
                </a:solidFill>
                <a:latin typeface="Open Sans" pitchFamily="2" charset="0"/>
                <a:ea typeface="Open Sans" pitchFamily="2" charset="0"/>
                <a:cs typeface="Open Sans" pitchFamily="2" charset="0"/>
              </a:rPr>
              <a:t>BASAL </a:t>
            </a:r>
          </a:p>
          <a:p>
            <a:pPr algn="r"/>
            <a:r>
              <a:rPr lang="en-US" sz="2400" b="1" dirty="0">
                <a:solidFill>
                  <a:schemeClr val="bg1"/>
                </a:solidFill>
                <a:latin typeface="Open Sans" pitchFamily="2" charset="0"/>
                <a:ea typeface="Open Sans" pitchFamily="2" charset="0"/>
                <a:cs typeface="Open Sans" pitchFamily="2" charset="0"/>
              </a:rPr>
              <a:t>Breathing</a:t>
            </a:r>
            <a:endParaRPr lang="en-US" sz="2400" b="1" dirty="0">
              <a:solidFill>
                <a:srgbClr val="E62625"/>
              </a:solidFill>
              <a:latin typeface="Open Sans" pitchFamily="2" charset="0"/>
              <a:ea typeface="Open Sans" pitchFamily="2" charset="0"/>
              <a:cs typeface="Open Sans" pitchFamily="2" charset="0"/>
            </a:endParaRPr>
          </a:p>
        </p:txBody>
      </p:sp>
      <p:sp>
        <p:nvSpPr>
          <p:cNvPr id="14" name="TextBox 13">
            <a:extLst>
              <a:ext uri="{FF2B5EF4-FFF2-40B4-BE49-F238E27FC236}">
                <a16:creationId xmlns:a16="http://schemas.microsoft.com/office/drawing/2014/main" id="{B110B145-1645-71EA-E397-B7FB0830681F}"/>
              </a:ext>
            </a:extLst>
          </p:cNvPr>
          <p:cNvSpPr txBox="1"/>
          <p:nvPr/>
        </p:nvSpPr>
        <p:spPr>
          <a:xfrm>
            <a:off x="617602" y="419044"/>
            <a:ext cx="4660608" cy="1077218"/>
          </a:xfrm>
          <a:prstGeom prst="rect">
            <a:avLst/>
          </a:prstGeom>
          <a:noFill/>
        </p:spPr>
        <p:txBody>
          <a:bodyPr wrap="square" rtlCol="0">
            <a:spAutoFit/>
          </a:bodyPr>
          <a:lstStyle/>
          <a:p>
            <a:r>
              <a:rPr lang="en-US" sz="3200" b="1" dirty="0">
                <a:solidFill>
                  <a:srgbClr val="19356F"/>
                </a:solidFill>
                <a:latin typeface="Open Sans" pitchFamily="2" charset="0"/>
                <a:ea typeface="Open Sans" pitchFamily="2" charset="0"/>
                <a:cs typeface="Open Sans" pitchFamily="2" charset="0"/>
              </a:rPr>
              <a:t>Scenario 3 Sammanfattning</a:t>
            </a:r>
          </a:p>
        </p:txBody>
      </p:sp>
      <p:cxnSp>
        <p:nvCxnSpPr>
          <p:cNvPr id="15" name="Straight Connector 14">
            <a:extLst>
              <a:ext uri="{FF2B5EF4-FFF2-40B4-BE49-F238E27FC236}">
                <a16:creationId xmlns:a16="http://schemas.microsoft.com/office/drawing/2014/main" id="{41569687-C14E-DCAD-8047-F6BCEB6C309E}"/>
              </a:ext>
            </a:extLst>
          </p:cNvPr>
          <p:cNvCxnSpPr>
            <a:cxnSpLocks/>
          </p:cNvCxnSpPr>
          <p:nvPr/>
        </p:nvCxnSpPr>
        <p:spPr>
          <a:xfrm>
            <a:off x="-21188" y="1559545"/>
            <a:ext cx="5852779"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79E5434E-19FB-032E-B65E-2602D5033172}"/>
              </a:ext>
            </a:extLst>
          </p:cNvPr>
          <p:cNvSpPr txBox="1"/>
          <p:nvPr/>
        </p:nvSpPr>
        <p:spPr>
          <a:xfrm>
            <a:off x="5278210"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pic>
        <p:nvPicPr>
          <p:cNvPr id="5" name="Picture 4" descr="A black and white logo&#10;&#10;Description automatically generated">
            <a:extLst>
              <a:ext uri="{FF2B5EF4-FFF2-40B4-BE49-F238E27FC236}">
                <a16:creationId xmlns:a16="http://schemas.microsoft.com/office/drawing/2014/main" id="{349EF7D9-36D7-A65F-6CFD-FC3B72AC2F6B}"/>
              </a:ext>
            </a:extLst>
          </p:cNvPr>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009959" y="5759399"/>
            <a:ext cx="2522303" cy="987360"/>
          </a:xfrm>
          <a:prstGeom prst="rect">
            <a:avLst/>
          </a:prstGeom>
          <a:effectLst>
            <a:outerShdw blurRad="50800" dist="38100" dir="2700000" algn="tl" rotWithShape="0">
              <a:prstClr val="black">
                <a:alpha val="40000"/>
              </a:prstClr>
            </a:outerShdw>
          </a:effectLst>
        </p:spPr>
      </p:pic>
      <p:pic>
        <p:nvPicPr>
          <p:cNvPr id="16" name="Picture 15">
            <a:extLst>
              <a:ext uri="{FF2B5EF4-FFF2-40B4-BE49-F238E27FC236}">
                <a16:creationId xmlns:a16="http://schemas.microsoft.com/office/drawing/2014/main" id="{5DEDFAA9-72DF-8802-0693-6EBDA78C2463}"/>
              </a:ext>
            </a:extLst>
          </p:cNvPr>
          <p:cNvPicPr>
            <a:picLocks noChangeAspect="1"/>
          </p:cNvPicPr>
          <p:nvPr/>
        </p:nvPicPr>
        <p:blipFill>
          <a:blip r:embed="rId5"/>
          <a:stretch>
            <a:fillRect/>
          </a:stretch>
        </p:blipFill>
        <p:spPr>
          <a:xfrm>
            <a:off x="5821188" y="0"/>
            <a:ext cx="6360409" cy="4199467"/>
          </a:xfrm>
          <a:prstGeom prst="rect">
            <a:avLst/>
          </a:prstGeom>
        </p:spPr>
      </p:pic>
      <p:pic>
        <p:nvPicPr>
          <p:cNvPr id="4" name="Picture 31" descr="A clipboard with a magnifying glass and a graph&#10;&#10;Description automatically generated">
            <a:extLst>
              <a:ext uri="{FF2B5EF4-FFF2-40B4-BE49-F238E27FC236}">
                <a16:creationId xmlns:a16="http://schemas.microsoft.com/office/drawing/2014/main" id="{CA7FFCDB-45B4-9301-CAAB-F7FB6E08F909}"/>
              </a:ext>
            </a:extLst>
          </p:cNvPr>
          <p:cNvPicPr preferRelativeResize="0">
            <a:picLocks noChangeAspect="1"/>
          </p:cNvPicPr>
          <p:nvPr/>
        </p:nvPicPr>
        <p:blipFill rotWithShape="1">
          <a:blip r:embed="rId6">
            <a:extLst>
              <a:ext uri="{28A0092B-C50C-407E-A947-70E740481C1C}">
                <a14:useLocalDpi xmlns:a14="http://schemas.microsoft.com/office/drawing/2010/main" val="0"/>
              </a:ext>
            </a:extLst>
          </a:blip>
          <a:srcRect l="20282" t="5565" r="17755" b="4562"/>
          <a:stretch/>
        </p:blipFill>
        <p:spPr>
          <a:xfrm>
            <a:off x="4397868" y="311620"/>
            <a:ext cx="1135680" cy="1008000"/>
          </a:xfrm>
          <a:prstGeom prst="rect">
            <a:avLst/>
          </a:prstGeom>
          <a:ln>
            <a:solidFill>
              <a:schemeClr val="tx1"/>
            </a:solidFill>
          </a:ln>
        </p:spPr>
      </p:pic>
      <p:pic>
        <p:nvPicPr>
          <p:cNvPr id="6" name="Picture 5" descr="The image depicts a stylized red cross with a white ambulance and a medical cross, enclosed in a circular logo with a red arrow pointing to it.&#10;&#10;AI-generated content may be incorrect.">
            <a:hlinkClick r:id="rId7" action="ppaction://hlinksldjump"/>
            <a:extLst>
              <a:ext uri="{FF2B5EF4-FFF2-40B4-BE49-F238E27FC236}">
                <a16:creationId xmlns:a16="http://schemas.microsoft.com/office/drawing/2014/main" id="{6B3EBA19-A3BC-C311-4D98-4F1CCB2A9816}"/>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339054" y="4085542"/>
            <a:ext cx="2485738" cy="2485738"/>
          </a:xfrm>
          <a:prstGeom prst="rect">
            <a:avLst/>
          </a:prstGeom>
        </p:spPr>
      </p:pic>
    </p:spTree>
    <p:extLst>
      <p:ext uri="{BB962C8B-B14F-4D97-AF65-F5344CB8AC3E}">
        <p14:creationId xmlns:p14="http://schemas.microsoft.com/office/powerpoint/2010/main" val="374885476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DBEC32-3527-882E-F159-609CCD77AD14}"/>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solidFill>
                <a:effectLst/>
                <a:latin typeface="Lato" panose="020F0502020204030203" pitchFamily="34" charset="77"/>
                <a:ea typeface="Open Sans" pitchFamily="2" charset="0"/>
                <a:cs typeface="Open Sans" pitchFamily="2" charset="0"/>
              </a:rPr>
              <a:t>©</a:t>
            </a:r>
            <a:r>
              <a:rPr lang="en-US" sz="1000" b="1">
                <a:solidFill>
                  <a:schemeClr val="bg1"/>
                </a:solidFill>
                <a:effectLst/>
                <a:latin typeface="Lato" panose="020F0502020204030203" pitchFamily="34" charset="77"/>
                <a:ea typeface="Open Sans" pitchFamily="2" charset="0"/>
                <a:cs typeface="Open Sans" pitchFamily="2" charset="0"/>
              </a:rPr>
              <a:t>ACS</a:t>
            </a:r>
          </a:p>
        </p:txBody>
      </p:sp>
      <p:grpSp>
        <p:nvGrpSpPr>
          <p:cNvPr id="12" name="Grupp 11">
            <a:extLst>
              <a:ext uri="{FF2B5EF4-FFF2-40B4-BE49-F238E27FC236}">
                <a16:creationId xmlns:a16="http://schemas.microsoft.com/office/drawing/2014/main" id="{06B8AB00-B423-1303-675F-FE5F50AFD402}"/>
              </a:ext>
            </a:extLst>
          </p:cNvPr>
          <p:cNvGrpSpPr/>
          <p:nvPr/>
        </p:nvGrpSpPr>
        <p:grpSpPr>
          <a:xfrm>
            <a:off x="0" y="0"/>
            <a:ext cx="12192000" cy="6858000"/>
            <a:chOff x="0" y="0"/>
            <a:chExt cx="12192000" cy="6858000"/>
          </a:xfrm>
        </p:grpSpPr>
        <p:pic>
          <p:nvPicPr>
            <p:cNvPr id="3" name="Picture 2" descr="A blue background with red question marks&#10;&#10;Description automatically generated">
              <a:extLst>
                <a:ext uri="{FF2B5EF4-FFF2-40B4-BE49-F238E27FC236}">
                  <a16:creationId xmlns:a16="http://schemas.microsoft.com/office/drawing/2014/main" id="{5346034A-DE2C-C3A3-FF36-52C10857AA02}"/>
                </a:ext>
              </a:extLst>
            </p:cNvPr>
            <p:cNvPicPr>
              <a:picLocks noChangeAspect="1"/>
            </p:cNvPicPr>
            <p:nvPr/>
          </p:nvPicPr>
          <p:blipFill>
            <a:blip r:embed="rId4"/>
            <a:stretch>
              <a:fillRect/>
            </a:stretch>
          </p:blipFill>
          <p:spPr>
            <a:xfrm>
              <a:off x="0" y="0"/>
              <a:ext cx="12192000" cy="6858000"/>
            </a:xfrm>
            <a:prstGeom prst="rect">
              <a:avLst/>
            </a:prstGeom>
          </p:spPr>
        </p:pic>
        <p:pic>
          <p:nvPicPr>
            <p:cNvPr id="5" name="Picture 4" descr="A black and white logo&#10;&#10;Description automatically generated">
              <a:extLst>
                <a:ext uri="{FF2B5EF4-FFF2-40B4-BE49-F238E27FC236}">
                  <a16:creationId xmlns:a16="http://schemas.microsoft.com/office/drawing/2014/main" id="{2C601879-47EF-B966-D093-A611B0AEFB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6668" y="317254"/>
              <a:ext cx="3502959" cy="1371240"/>
            </a:xfrm>
            <a:prstGeom prst="rect">
              <a:avLst/>
            </a:prstGeom>
            <a:effectLst>
              <a:outerShdw blurRad="50800" dist="38100" dir="2700000" algn="tl" rotWithShape="0">
                <a:prstClr val="black">
                  <a:alpha val="40000"/>
                </a:prstClr>
              </a:outerShdw>
            </a:effectLst>
          </p:spPr>
        </p:pic>
        <p:cxnSp>
          <p:nvCxnSpPr>
            <p:cNvPr id="6" name="Straight Connector 5">
              <a:extLst>
                <a:ext uri="{FF2B5EF4-FFF2-40B4-BE49-F238E27FC236}">
                  <a16:creationId xmlns:a16="http://schemas.microsoft.com/office/drawing/2014/main" id="{A2ED8332-A70F-547D-AE21-B79E1E4AA815}"/>
                </a:ext>
              </a:extLst>
            </p:cNvPr>
            <p:cNvCxnSpPr>
              <a:cxnSpLocks/>
            </p:cNvCxnSpPr>
            <p:nvPr/>
          </p:nvCxnSpPr>
          <p:spPr>
            <a:xfrm flipV="1">
              <a:off x="830586" y="1688494"/>
              <a:ext cx="0" cy="4404004"/>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pic>
          <p:nvPicPr>
            <p:cNvPr id="10" name="Bildobjekt 9">
              <a:extLst>
                <a:ext uri="{FF2B5EF4-FFF2-40B4-BE49-F238E27FC236}">
                  <a16:creationId xmlns:a16="http://schemas.microsoft.com/office/drawing/2014/main" id="{A6C76F1F-C226-9D5B-35D5-061550E9621F}"/>
                </a:ext>
              </a:extLst>
            </p:cNvPr>
            <p:cNvPicPr>
              <a:picLocks noChangeAspect="1"/>
            </p:cNvPicPr>
            <p:nvPr/>
          </p:nvPicPr>
          <p:blipFill>
            <a:blip r:embed="rId6"/>
            <a:stretch>
              <a:fillRect/>
            </a:stretch>
          </p:blipFill>
          <p:spPr>
            <a:xfrm>
              <a:off x="3790750" y="2528552"/>
              <a:ext cx="3260287" cy="773448"/>
            </a:xfrm>
            <a:prstGeom prst="rect">
              <a:avLst/>
            </a:prstGeom>
          </p:spPr>
        </p:pic>
      </p:grpSp>
      <p:sp>
        <p:nvSpPr>
          <p:cNvPr id="8" name="Rektangel 7">
            <a:extLst>
              <a:ext uri="{FF2B5EF4-FFF2-40B4-BE49-F238E27FC236}">
                <a16:creationId xmlns:a16="http://schemas.microsoft.com/office/drawing/2014/main" id="{F28F4BB3-9286-3C3A-3EE1-D5ADB8DB4122}"/>
              </a:ext>
            </a:extLst>
          </p:cNvPr>
          <p:cNvSpPr/>
          <p:nvPr/>
        </p:nvSpPr>
        <p:spPr>
          <a:xfrm>
            <a:off x="5088096" y="2378670"/>
            <a:ext cx="2015809" cy="923330"/>
          </a:xfrm>
          <a:prstGeom prst="rect">
            <a:avLst/>
          </a:prstGeom>
          <a:noFill/>
          <a:effectLst>
            <a:outerShdw blurRad="50800" dist="38100" dir="2700000" algn="tl" rotWithShape="0">
              <a:prstClr val="black">
                <a:alpha val="40000"/>
              </a:prstClr>
            </a:outerShdw>
          </a:effectLst>
        </p:spPr>
        <p:txBody>
          <a:bodyPr wrap="none" lIns="91440" tIns="45720" rIns="91440" bIns="45720">
            <a:spAutoFit/>
          </a:bodyPr>
          <a:lstStyle/>
          <a:p>
            <a:pPr algn="ctr"/>
            <a:r>
              <a:rPr lang="sv-SE" sz="5400" b="1" cap="none" spc="0" dirty="0">
                <a:ln w="10160">
                  <a:noFill/>
                  <a:prstDash val="solid"/>
                </a:ln>
                <a:solidFill>
                  <a:srgbClr val="FFFFFF"/>
                </a:solidFill>
                <a:effectLst>
                  <a:outerShdw blurRad="38100" dist="22860" dir="5400000" algn="tl" rotWithShape="0">
                    <a:srgbClr val="000000">
                      <a:alpha val="30000"/>
                    </a:srgbClr>
                  </a:outerShdw>
                </a:effectLst>
              </a:rPr>
              <a:t>Frågor</a:t>
            </a:r>
          </a:p>
        </p:txBody>
      </p:sp>
    </p:spTree>
    <p:custDataLst>
      <p:tags r:id="rId1"/>
    </p:custDataLst>
    <p:extLst>
      <p:ext uri="{BB962C8B-B14F-4D97-AF65-F5344CB8AC3E}">
        <p14:creationId xmlns:p14="http://schemas.microsoft.com/office/powerpoint/2010/main" val="19291228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ue and white background&#10;&#10;Description automatically generated">
            <a:extLst>
              <a:ext uri="{FF2B5EF4-FFF2-40B4-BE49-F238E27FC236}">
                <a16:creationId xmlns:a16="http://schemas.microsoft.com/office/drawing/2014/main" id="{0C78E97C-6133-2CB5-F943-4DAB474E53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2B0927F7-2659-BC33-2A23-0B9F80A2761B}"/>
              </a:ext>
            </a:extLst>
          </p:cNvPr>
          <p:cNvSpPr txBox="1"/>
          <p:nvPr/>
        </p:nvSpPr>
        <p:spPr>
          <a:xfrm>
            <a:off x="2680289" y="2982724"/>
            <a:ext cx="3977445" cy="892552"/>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5200" b="1" dirty="0">
                <a:solidFill>
                  <a:schemeClr val="bg1"/>
                </a:solidFill>
                <a:latin typeface="Open Sans" pitchFamily="2" charset="0"/>
                <a:ea typeface="Open Sans" pitchFamily="2" charset="0"/>
                <a:cs typeface="Open Sans" pitchFamily="2" charset="0"/>
              </a:rPr>
              <a:t>Tack</a:t>
            </a:r>
            <a:endParaRPr lang="en-US" sz="5200" b="1" dirty="0">
              <a:solidFill>
                <a:srgbClr val="E62625"/>
              </a:solidFill>
              <a:latin typeface="Open Sans" pitchFamily="2" charset="0"/>
              <a:ea typeface="Open Sans" pitchFamily="2" charset="0"/>
              <a:cs typeface="Open Sans" pitchFamily="2" charset="0"/>
            </a:endParaRP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DD299DF9-816C-0414-7ACD-CF68FF409CD0}"/>
              </a:ext>
            </a:extLst>
          </p:cNvPr>
          <p:cNvPicPr>
            <a:picLocks noChangeAspect="1"/>
          </p:cNvPicPr>
          <p:nvPr/>
        </p:nvPicPr>
        <p:blipFill rotWithShape="1">
          <a:blip r:embed="rId5"/>
          <a:srcRect l="75335" t="62668"/>
          <a:stretch/>
        </p:blipFill>
        <p:spPr>
          <a:xfrm>
            <a:off x="6333565" y="2005747"/>
            <a:ext cx="5699286" cy="4852253"/>
          </a:xfrm>
          <a:prstGeom prst="rect">
            <a:avLst/>
          </a:prstGeom>
        </p:spPr>
      </p:pic>
      <p:cxnSp>
        <p:nvCxnSpPr>
          <p:cNvPr id="5" name="Straight Connector 4">
            <a:extLst>
              <a:ext uri="{FF2B5EF4-FFF2-40B4-BE49-F238E27FC236}">
                <a16:creationId xmlns:a16="http://schemas.microsoft.com/office/drawing/2014/main" id="{F2D9F636-F7EF-F7C2-72FC-8131FE53C94E}"/>
              </a:ext>
            </a:extLst>
          </p:cNvPr>
          <p:cNvCxnSpPr>
            <a:cxnSpLocks/>
          </p:cNvCxnSpPr>
          <p:nvPr/>
        </p:nvCxnSpPr>
        <p:spPr>
          <a:xfrm flipV="1">
            <a:off x="830586" y="1688494"/>
            <a:ext cx="0" cy="4404004"/>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sp>
        <p:nvSpPr>
          <p:cNvPr id="7" name="TextBox 6">
            <a:extLst>
              <a:ext uri="{FF2B5EF4-FFF2-40B4-BE49-F238E27FC236}">
                <a16:creationId xmlns:a16="http://schemas.microsoft.com/office/drawing/2014/main" id="{E373FD28-50E5-1A6C-70A3-7B8C2259385D}"/>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solidFill>
                <a:effectLst/>
                <a:latin typeface="Lato" panose="020F0502020204030203" pitchFamily="34" charset="77"/>
                <a:ea typeface="Open Sans" pitchFamily="2" charset="0"/>
                <a:cs typeface="Open Sans" pitchFamily="2" charset="0"/>
              </a:rPr>
              <a:t>©</a:t>
            </a:r>
            <a:r>
              <a:rPr lang="en-US" sz="1000" b="1">
                <a:solidFill>
                  <a:schemeClr val="bg1"/>
                </a:solidFill>
                <a:effectLst/>
                <a:latin typeface="Lato" panose="020F0502020204030203" pitchFamily="34" charset="77"/>
                <a:ea typeface="Open Sans" pitchFamily="2" charset="0"/>
                <a:cs typeface="Open Sans" pitchFamily="2" charset="0"/>
              </a:rPr>
              <a:t>ACS</a:t>
            </a:r>
          </a:p>
        </p:txBody>
      </p:sp>
      <p:pic>
        <p:nvPicPr>
          <p:cNvPr id="10" name="Picture 9" descr="A black and white logo&#10;&#10;Description automatically generated">
            <a:extLst>
              <a:ext uri="{FF2B5EF4-FFF2-40B4-BE49-F238E27FC236}">
                <a16:creationId xmlns:a16="http://schemas.microsoft.com/office/drawing/2014/main" id="{2F6EA163-55C0-4007-B34B-D9E1EAF44FF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16668" y="317254"/>
            <a:ext cx="3502959" cy="1371240"/>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9814314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descr="X-ray of a hip bone&#10;&#10;Description automatically generated">
            <a:extLst>
              <a:ext uri="{FF2B5EF4-FFF2-40B4-BE49-F238E27FC236}">
                <a16:creationId xmlns:a16="http://schemas.microsoft.com/office/drawing/2014/main" id="{1962E6E5-E63E-B2AD-5748-EC4BD4040BA5}"/>
              </a:ext>
            </a:extLst>
          </p:cNvPr>
          <p:cNvPicPr>
            <a:picLocks noChangeAspect="1"/>
          </p:cNvPicPr>
          <p:nvPr/>
        </p:nvPicPr>
        <p:blipFill rotWithShape="1">
          <a:blip r:embed="rId4">
            <a:extLst>
              <a:ext uri="{28A0092B-C50C-407E-A947-70E740481C1C}">
                <a14:useLocalDpi xmlns:a14="http://schemas.microsoft.com/office/drawing/2010/main" val="0"/>
              </a:ext>
            </a:extLst>
          </a:blip>
          <a:srcRect l="1460" t="32387" b="-25632"/>
          <a:stretch/>
        </p:blipFill>
        <p:spPr>
          <a:xfrm>
            <a:off x="-4" y="1"/>
            <a:ext cx="12192003" cy="6959598"/>
          </a:xfrm>
          <a:prstGeom prst="rect">
            <a:avLst/>
          </a:prstGeom>
        </p:spPr>
      </p:pic>
      <p:sp>
        <p:nvSpPr>
          <p:cNvPr id="18" name="Rectangle 17">
            <a:extLst>
              <a:ext uri="{FF2B5EF4-FFF2-40B4-BE49-F238E27FC236}">
                <a16:creationId xmlns:a16="http://schemas.microsoft.com/office/drawing/2014/main" id="{790BA4A2-F366-F869-65C7-4C2B2D959FD3}"/>
              </a:ext>
            </a:extLst>
          </p:cNvPr>
          <p:cNvSpPr/>
          <p:nvPr/>
        </p:nvSpPr>
        <p:spPr>
          <a:xfrm>
            <a:off x="0" y="5007428"/>
            <a:ext cx="12192000" cy="1850571"/>
          </a:xfrm>
          <a:prstGeom prst="rect">
            <a:avLst/>
          </a:prstGeom>
          <a:solidFill>
            <a:srgbClr val="0A0C1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blue and white background with a red rectangle and white text&#10;&#10;Description automatically generated">
            <a:extLst>
              <a:ext uri="{FF2B5EF4-FFF2-40B4-BE49-F238E27FC236}">
                <a16:creationId xmlns:a16="http://schemas.microsoft.com/office/drawing/2014/main" id="{34BD346B-90A8-5455-C8F6-CE703488800B}"/>
              </a:ext>
            </a:extLst>
          </p:cNvPr>
          <p:cNvPicPr>
            <a:picLocks noChangeAspect="1"/>
          </p:cNvPicPr>
          <p:nvPr/>
        </p:nvPicPr>
        <p:blipFill>
          <a:blip r:embed="rId5"/>
          <a:stretch>
            <a:fillRect/>
          </a:stretch>
        </p:blipFill>
        <p:spPr>
          <a:xfrm>
            <a:off x="-839" y="0"/>
            <a:ext cx="12192000" cy="6858000"/>
          </a:xfrm>
          <a:prstGeom prst="rect">
            <a:avLst/>
          </a:prstGeom>
        </p:spPr>
      </p:pic>
      <p:sp>
        <p:nvSpPr>
          <p:cNvPr id="3" name="TextBox 2">
            <a:extLst>
              <a:ext uri="{FF2B5EF4-FFF2-40B4-BE49-F238E27FC236}">
                <a16:creationId xmlns:a16="http://schemas.microsoft.com/office/drawing/2014/main" id="{04E6A24E-4A57-3C7A-634E-9EBF05B96C96}"/>
              </a:ext>
            </a:extLst>
          </p:cNvPr>
          <p:cNvSpPr txBox="1"/>
          <p:nvPr/>
        </p:nvSpPr>
        <p:spPr>
          <a:xfrm>
            <a:off x="838200" y="2119364"/>
            <a:ext cx="1379483" cy="923330"/>
          </a:xfrm>
          <a:prstGeom prst="rect">
            <a:avLst/>
          </a:prstGeom>
          <a:noFill/>
        </p:spPr>
        <p:txBody>
          <a:bodyPr wrap="square" rtlCol="0">
            <a:spAutoFit/>
          </a:bodyPr>
          <a:lstStyle/>
          <a:p>
            <a:r>
              <a:rPr lang="sv-SE" sz="5400" b="1" dirty="0">
                <a:solidFill>
                  <a:schemeClr val="bg1"/>
                </a:solidFill>
                <a:latin typeface="Open Sans Light" pitchFamily="2" charset="0"/>
                <a:ea typeface="Open Sans Light" pitchFamily="2" charset="0"/>
                <a:cs typeface="Open Sans Light" pitchFamily="2" charset="0"/>
              </a:rPr>
              <a:t>07</a:t>
            </a:r>
            <a:endParaRPr lang="en-US" sz="5400" b="1" dirty="0">
              <a:solidFill>
                <a:schemeClr val="bg1"/>
              </a:solidFill>
              <a:latin typeface="Open Sans Light" pitchFamily="2" charset="0"/>
              <a:ea typeface="Open Sans Light" pitchFamily="2" charset="0"/>
              <a:cs typeface="Open Sans Light" pitchFamily="2" charset="0"/>
            </a:endParaRPr>
          </a:p>
        </p:txBody>
      </p:sp>
      <p:sp>
        <p:nvSpPr>
          <p:cNvPr id="4" name="TextBox 3">
            <a:extLst>
              <a:ext uri="{FF2B5EF4-FFF2-40B4-BE49-F238E27FC236}">
                <a16:creationId xmlns:a16="http://schemas.microsoft.com/office/drawing/2014/main" id="{3BB85511-C710-A2FD-18AD-342BBC94A0E9}"/>
              </a:ext>
            </a:extLst>
          </p:cNvPr>
          <p:cNvSpPr txBox="1"/>
          <p:nvPr/>
        </p:nvSpPr>
        <p:spPr>
          <a:xfrm>
            <a:off x="838199" y="3016273"/>
            <a:ext cx="5205413" cy="677108"/>
          </a:xfrm>
          <a:prstGeom prst="rect">
            <a:avLst/>
          </a:prstGeom>
          <a:noFill/>
        </p:spPr>
        <p:txBody>
          <a:bodyPr wrap="square" rtlCol="0">
            <a:spAutoFit/>
          </a:bodyPr>
          <a:lstStyle/>
          <a:p>
            <a:r>
              <a:rPr lang="en-US" sz="3800" b="1">
                <a:solidFill>
                  <a:schemeClr val="bg1"/>
                </a:solidFill>
                <a:latin typeface="Open Sans" pitchFamily="2" charset="0"/>
                <a:ea typeface="Open Sans" pitchFamily="2" charset="0"/>
                <a:cs typeface="Open Sans" pitchFamily="2" charset="0"/>
              </a:rPr>
              <a:t>SPECIAL - Breathing</a:t>
            </a:r>
            <a:endParaRPr lang="en-US" sz="3800" b="1" dirty="0">
              <a:solidFill>
                <a:schemeClr val="bg1"/>
              </a:solidFill>
              <a:latin typeface="Open Sans" pitchFamily="2" charset="0"/>
              <a:ea typeface="Open Sans" pitchFamily="2" charset="0"/>
              <a:cs typeface="Open Sans" pitchFamily="2" charset="0"/>
            </a:endParaRPr>
          </a:p>
        </p:txBody>
      </p:sp>
      <p:pic>
        <p:nvPicPr>
          <p:cNvPr id="5" name="Picture 4" descr="A black and white logo&#10;&#10;Description automatically generated">
            <a:extLst>
              <a:ext uri="{FF2B5EF4-FFF2-40B4-BE49-F238E27FC236}">
                <a16:creationId xmlns:a16="http://schemas.microsoft.com/office/drawing/2014/main" id="{FC8D20BD-E0DB-F678-94CA-BE440ABF167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28600" y="216843"/>
            <a:ext cx="3502959" cy="1371240"/>
          </a:xfrm>
          <a:prstGeom prst="rect">
            <a:avLst/>
          </a:prstGeom>
        </p:spPr>
      </p:pic>
    </p:spTree>
    <p:custDataLst>
      <p:tags r:id="rId1"/>
    </p:custDataLst>
    <p:extLst>
      <p:ext uri="{BB962C8B-B14F-4D97-AF65-F5344CB8AC3E}">
        <p14:creationId xmlns:p14="http://schemas.microsoft.com/office/powerpoint/2010/main" val="10985722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857FD-3076-E9E2-44C3-3FFD53EDB5A4}"/>
            </a:ext>
          </a:extLst>
        </p:cNvPr>
        <p:cNvGrpSpPr/>
        <p:nvPr/>
      </p:nvGrpSpPr>
      <p:grpSpPr>
        <a:xfrm>
          <a:off x="0" y="0"/>
          <a:ext cx="0" cy="0"/>
          <a:chOff x="0" y="0"/>
          <a:chExt cx="0" cy="0"/>
        </a:xfrm>
      </p:grpSpPr>
      <p:pic>
        <p:nvPicPr>
          <p:cNvPr id="37" name="Picture 36" descr="A blue and black rectangle&#10;&#10;Description automatically generated">
            <a:extLst>
              <a:ext uri="{FF2B5EF4-FFF2-40B4-BE49-F238E27FC236}">
                <a16:creationId xmlns:a16="http://schemas.microsoft.com/office/drawing/2014/main" id="{B355763D-61A1-745D-650C-3BC14CA14900}"/>
              </a:ext>
            </a:extLst>
          </p:cNvPr>
          <p:cNvPicPr>
            <a:picLocks noChangeAspect="1"/>
          </p:cNvPicPr>
          <p:nvPr/>
        </p:nvPicPr>
        <p:blipFill rotWithShape="1">
          <a:blip r:embed="rId3">
            <a:extLst>
              <a:ext uri="{28A0092B-C50C-407E-A947-70E740481C1C}">
                <a14:useLocalDpi xmlns:a14="http://schemas.microsoft.com/office/drawing/2010/main" val="0"/>
              </a:ext>
            </a:extLst>
          </a:blip>
          <a:srcRect r="55866" b="19279"/>
          <a:stretch/>
        </p:blipFill>
        <p:spPr>
          <a:xfrm>
            <a:off x="3646636" y="0"/>
            <a:ext cx="8606324" cy="5922168"/>
          </a:xfrm>
          <a:prstGeom prst="rect">
            <a:avLst/>
          </a:prstGeom>
        </p:spPr>
      </p:pic>
      <p:grpSp>
        <p:nvGrpSpPr>
          <p:cNvPr id="75" name="Group 28">
            <a:extLst>
              <a:ext uri="{FF2B5EF4-FFF2-40B4-BE49-F238E27FC236}">
                <a16:creationId xmlns:a16="http://schemas.microsoft.com/office/drawing/2014/main" id="{36B5AAB3-5E99-5D00-EAA4-BCBDA69B5CB5}"/>
              </a:ext>
            </a:extLst>
          </p:cNvPr>
          <p:cNvGrpSpPr/>
          <p:nvPr/>
        </p:nvGrpSpPr>
        <p:grpSpPr>
          <a:xfrm>
            <a:off x="3478515" y="4325069"/>
            <a:ext cx="8219137" cy="1597099"/>
            <a:chOff x="5839269" y="4751091"/>
            <a:chExt cx="6141030" cy="1597099"/>
          </a:xfrm>
        </p:grpSpPr>
        <p:pic>
          <p:nvPicPr>
            <p:cNvPr id="76" name="Picture 25" descr="A black and white rectangle frame&#10;&#10;Description automatically generated">
              <a:extLst>
                <a:ext uri="{FF2B5EF4-FFF2-40B4-BE49-F238E27FC236}">
                  <a16:creationId xmlns:a16="http://schemas.microsoft.com/office/drawing/2014/main" id="{4672D997-F682-3210-8ED5-8A09D53061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9269" y="4751091"/>
              <a:ext cx="6141030" cy="1597099"/>
            </a:xfrm>
            <a:prstGeom prst="rect">
              <a:avLst/>
            </a:prstGeom>
          </p:spPr>
        </p:pic>
        <p:sp>
          <p:nvSpPr>
            <p:cNvPr id="77" name="Content Placeholder 2">
              <a:extLst>
                <a:ext uri="{FF2B5EF4-FFF2-40B4-BE49-F238E27FC236}">
                  <a16:creationId xmlns:a16="http://schemas.microsoft.com/office/drawing/2014/main" id="{97A8A46C-A22D-3073-7D18-608A415C53A3}"/>
                </a:ext>
              </a:extLst>
            </p:cNvPr>
            <p:cNvSpPr txBox="1">
              <a:spLocks/>
            </p:cNvSpPr>
            <p:nvPr/>
          </p:nvSpPr>
          <p:spPr>
            <a:xfrm>
              <a:off x="7592646" y="4975433"/>
              <a:ext cx="4006744" cy="1171841"/>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ts val="1800"/>
                </a:spcAft>
                <a:buClrTx/>
                <a:buSzTx/>
                <a:buFont typeface="Arial" panose="020B0604020202020204" pitchFamily="34" charset="0"/>
                <a:buNone/>
                <a:tabLst/>
                <a:defRPr/>
              </a:pPr>
              <a:endParaRPr kumimoji="0" lang="en-US" sz="180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p:txBody>
        </p:sp>
      </p:grpSp>
      <p:grpSp>
        <p:nvGrpSpPr>
          <p:cNvPr id="40" name="Group 28">
            <a:extLst>
              <a:ext uri="{FF2B5EF4-FFF2-40B4-BE49-F238E27FC236}">
                <a16:creationId xmlns:a16="http://schemas.microsoft.com/office/drawing/2014/main" id="{DFA103A9-C1D4-E219-8689-3B00BA43629A}"/>
              </a:ext>
            </a:extLst>
          </p:cNvPr>
          <p:cNvGrpSpPr/>
          <p:nvPr/>
        </p:nvGrpSpPr>
        <p:grpSpPr>
          <a:xfrm>
            <a:off x="3482867" y="-16149"/>
            <a:ext cx="8219137" cy="1597099"/>
            <a:chOff x="5839269" y="4751091"/>
            <a:chExt cx="6141030" cy="1597099"/>
          </a:xfrm>
        </p:grpSpPr>
        <p:pic>
          <p:nvPicPr>
            <p:cNvPr id="42" name="Picture 25" descr="A black and white rectangle frame&#10;&#10;Description automatically generated">
              <a:extLst>
                <a:ext uri="{FF2B5EF4-FFF2-40B4-BE49-F238E27FC236}">
                  <a16:creationId xmlns:a16="http://schemas.microsoft.com/office/drawing/2014/main" id="{FA9931CF-33DE-D825-466A-7FAECB5A4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9269" y="4751091"/>
              <a:ext cx="6141030" cy="1597099"/>
            </a:xfrm>
            <a:prstGeom prst="rect">
              <a:avLst/>
            </a:prstGeom>
          </p:spPr>
        </p:pic>
        <p:sp>
          <p:nvSpPr>
            <p:cNvPr id="45" name="Content Placeholder 2">
              <a:extLst>
                <a:ext uri="{FF2B5EF4-FFF2-40B4-BE49-F238E27FC236}">
                  <a16:creationId xmlns:a16="http://schemas.microsoft.com/office/drawing/2014/main" id="{B3A2CC8E-A708-DABD-A5FA-C09F6EB744DD}"/>
                </a:ext>
              </a:extLst>
            </p:cNvPr>
            <p:cNvSpPr txBox="1">
              <a:spLocks/>
            </p:cNvSpPr>
            <p:nvPr/>
          </p:nvSpPr>
          <p:spPr>
            <a:xfrm>
              <a:off x="7592646" y="4975433"/>
              <a:ext cx="4006744" cy="1171841"/>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ts val="1800"/>
                </a:spcAft>
                <a:buClrTx/>
                <a:buSzTx/>
                <a:buFont typeface="Arial" panose="020B0604020202020204" pitchFamily="34" charset="0"/>
                <a:buNone/>
                <a:tabLst/>
                <a:defRPr/>
              </a:pPr>
              <a:endParaRPr kumimoji="0" lang="en-US" sz="180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p:txBody>
        </p:sp>
      </p:grpSp>
      <p:grpSp>
        <p:nvGrpSpPr>
          <p:cNvPr id="24" name="Group 28">
            <a:extLst>
              <a:ext uri="{FF2B5EF4-FFF2-40B4-BE49-F238E27FC236}">
                <a16:creationId xmlns:a16="http://schemas.microsoft.com/office/drawing/2014/main" id="{2A345000-81DA-9E87-6798-A8C7AF1FDBB8}"/>
              </a:ext>
            </a:extLst>
          </p:cNvPr>
          <p:cNvGrpSpPr/>
          <p:nvPr/>
        </p:nvGrpSpPr>
        <p:grpSpPr>
          <a:xfrm>
            <a:off x="3478516" y="1415723"/>
            <a:ext cx="8219137" cy="1597099"/>
            <a:chOff x="5839269" y="4751091"/>
            <a:chExt cx="6141030" cy="1597099"/>
          </a:xfrm>
        </p:grpSpPr>
        <p:pic>
          <p:nvPicPr>
            <p:cNvPr id="38" name="Picture 25" descr="A black and white rectangle frame&#10;&#10;Description automatically generated">
              <a:extLst>
                <a:ext uri="{FF2B5EF4-FFF2-40B4-BE49-F238E27FC236}">
                  <a16:creationId xmlns:a16="http://schemas.microsoft.com/office/drawing/2014/main" id="{5397FEFA-3137-3FB7-4201-8BEA994118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9269" y="4751091"/>
              <a:ext cx="6141030" cy="1597099"/>
            </a:xfrm>
            <a:prstGeom prst="rect">
              <a:avLst/>
            </a:prstGeom>
          </p:spPr>
        </p:pic>
        <p:sp>
          <p:nvSpPr>
            <p:cNvPr id="39" name="Content Placeholder 2">
              <a:extLst>
                <a:ext uri="{FF2B5EF4-FFF2-40B4-BE49-F238E27FC236}">
                  <a16:creationId xmlns:a16="http://schemas.microsoft.com/office/drawing/2014/main" id="{1910C1A9-41C9-BA6D-FBD7-CE9277E55B03}"/>
                </a:ext>
              </a:extLst>
            </p:cNvPr>
            <p:cNvSpPr txBox="1">
              <a:spLocks/>
            </p:cNvSpPr>
            <p:nvPr/>
          </p:nvSpPr>
          <p:spPr>
            <a:xfrm>
              <a:off x="7592646" y="4975433"/>
              <a:ext cx="4006744" cy="1171841"/>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ts val="1800"/>
                </a:spcAft>
                <a:buClrTx/>
                <a:buSzTx/>
                <a:buFont typeface="Arial" panose="020B0604020202020204" pitchFamily="34" charset="0"/>
                <a:buNone/>
                <a:tabLst/>
                <a:defRPr/>
              </a:pPr>
              <a:endParaRPr kumimoji="0" lang="en-US" sz="180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p:txBody>
        </p:sp>
      </p:grpSp>
      <p:grpSp>
        <p:nvGrpSpPr>
          <p:cNvPr id="10" name="Group 28">
            <a:extLst>
              <a:ext uri="{FF2B5EF4-FFF2-40B4-BE49-F238E27FC236}">
                <a16:creationId xmlns:a16="http://schemas.microsoft.com/office/drawing/2014/main" id="{4A750CBD-22FB-FD5D-6F11-E193A21C6F36}"/>
              </a:ext>
            </a:extLst>
          </p:cNvPr>
          <p:cNvGrpSpPr/>
          <p:nvPr/>
        </p:nvGrpSpPr>
        <p:grpSpPr>
          <a:xfrm>
            <a:off x="3478517" y="2894337"/>
            <a:ext cx="8219137" cy="1597099"/>
            <a:chOff x="5839269" y="4751091"/>
            <a:chExt cx="6141030" cy="1597099"/>
          </a:xfrm>
        </p:grpSpPr>
        <p:pic>
          <p:nvPicPr>
            <p:cNvPr id="11" name="Picture 25" descr="A black and white rectangle frame&#10;&#10;Description automatically generated">
              <a:extLst>
                <a:ext uri="{FF2B5EF4-FFF2-40B4-BE49-F238E27FC236}">
                  <a16:creationId xmlns:a16="http://schemas.microsoft.com/office/drawing/2014/main" id="{0EFA295A-1611-8ADF-6290-E7EB0CE114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9269" y="4751091"/>
              <a:ext cx="6141030" cy="1597099"/>
            </a:xfrm>
            <a:prstGeom prst="rect">
              <a:avLst/>
            </a:prstGeom>
          </p:spPr>
        </p:pic>
        <p:sp>
          <p:nvSpPr>
            <p:cNvPr id="23" name="Content Placeholder 2">
              <a:extLst>
                <a:ext uri="{FF2B5EF4-FFF2-40B4-BE49-F238E27FC236}">
                  <a16:creationId xmlns:a16="http://schemas.microsoft.com/office/drawing/2014/main" id="{D9CC8B72-1BD3-BECF-5E8A-B680D9F45D1F}"/>
                </a:ext>
              </a:extLst>
            </p:cNvPr>
            <p:cNvSpPr txBox="1">
              <a:spLocks/>
            </p:cNvSpPr>
            <p:nvPr/>
          </p:nvSpPr>
          <p:spPr>
            <a:xfrm>
              <a:off x="7592646" y="4975433"/>
              <a:ext cx="4006744" cy="1171841"/>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ts val="1800"/>
                </a:spcAft>
                <a:buClrTx/>
                <a:buSzTx/>
                <a:buFont typeface="Arial" panose="020B0604020202020204" pitchFamily="34" charset="0"/>
                <a:buNone/>
                <a:tabLst/>
                <a:defRPr/>
              </a:pPr>
              <a:endParaRPr kumimoji="0" lang="en-US" sz="180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p:txBody>
        </p:sp>
      </p:grpSp>
      <p:pic>
        <p:nvPicPr>
          <p:cNvPr id="2" name="Picture 1" descr="A black and white rectangle with red squares&#10;&#10;Description automatically generated">
            <a:extLst>
              <a:ext uri="{FF2B5EF4-FFF2-40B4-BE49-F238E27FC236}">
                <a16:creationId xmlns:a16="http://schemas.microsoft.com/office/drawing/2014/main" id="{1FA83FA9-D484-AA90-0640-45F56851D3D1}"/>
              </a:ext>
            </a:extLst>
          </p:cNvPr>
          <p:cNvPicPr>
            <a:picLocks noChangeAspect="1"/>
          </p:cNvPicPr>
          <p:nvPr/>
        </p:nvPicPr>
        <p:blipFill rotWithShape="1">
          <a:blip r:embed="rId5"/>
          <a:srcRect r="38713" b="86053"/>
          <a:stretch>
            <a:fillRect/>
          </a:stretch>
        </p:blipFill>
        <p:spPr>
          <a:xfrm>
            <a:off x="3630308" y="5925697"/>
            <a:ext cx="8561692" cy="934034"/>
          </a:xfrm>
          <a:prstGeom prst="rect">
            <a:avLst/>
          </a:prstGeom>
        </p:spPr>
      </p:pic>
      <p:sp>
        <p:nvSpPr>
          <p:cNvPr id="67" name="TextBox 66">
            <a:extLst>
              <a:ext uri="{FF2B5EF4-FFF2-40B4-BE49-F238E27FC236}">
                <a16:creationId xmlns:a16="http://schemas.microsoft.com/office/drawing/2014/main" id="{82EC1EE4-CCF2-8772-B9AC-C12C0F39B3C1}"/>
              </a:ext>
            </a:extLst>
          </p:cNvPr>
          <p:cNvSpPr txBox="1"/>
          <p:nvPr/>
        </p:nvSpPr>
        <p:spPr>
          <a:xfrm>
            <a:off x="260254" y="411734"/>
            <a:ext cx="3386381" cy="677108"/>
          </a:xfrm>
          <a:prstGeom prst="rect">
            <a:avLst/>
          </a:prstGeom>
          <a:noFill/>
        </p:spPr>
        <p:txBody>
          <a:bodyPr wrap="square" rtlCol="0">
            <a:spAutoFit/>
          </a:bodyPr>
          <a:lstStyle/>
          <a:p>
            <a:r>
              <a:rPr lang="en-US" sz="3800" b="1" dirty="0">
                <a:solidFill>
                  <a:srgbClr val="132346"/>
                </a:solidFill>
                <a:latin typeface="Open Sans" pitchFamily="2" charset="0"/>
                <a:ea typeface="Open Sans" pitchFamily="2" charset="0"/>
                <a:cs typeface="Open Sans" pitchFamily="2" charset="0"/>
              </a:rPr>
              <a:t>Scenario 1</a:t>
            </a:r>
            <a:endParaRPr lang="en-US" sz="3800" b="1" dirty="0">
              <a:solidFill>
                <a:srgbClr val="E62625"/>
              </a:solidFill>
              <a:latin typeface="Open Sans" pitchFamily="2" charset="0"/>
              <a:ea typeface="Open Sans" pitchFamily="2" charset="0"/>
              <a:cs typeface="Open Sans" pitchFamily="2" charset="0"/>
            </a:endParaRPr>
          </a:p>
        </p:txBody>
      </p:sp>
      <p:cxnSp>
        <p:nvCxnSpPr>
          <p:cNvPr id="79" name="Straight Connector 78">
            <a:extLst>
              <a:ext uri="{FF2B5EF4-FFF2-40B4-BE49-F238E27FC236}">
                <a16:creationId xmlns:a16="http://schemas.microsoft.com/office/drawing/2014/main" id="{26843D64-58DE-BC48-CA6C-144914732A53}"/>
              </a:ext>
            </a:extLst>
          </p:cNvPr>
          <p:cNvCxnSpPr>
            <a:cxnSpLocks/>
          </p:cNvCxnSpPr>
          <p:nvPr/>
        </p:nvCxnSpPr>
        <p:spPr>
          <a:xfrm>
            <a:off x="260254" y="1088842"/>
            <a:ext cx="2649762"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pic>
        <p:nvPicPr>
          <p:cNvPr id="12" name="Picture 11" descr="A blue circle with white letter i in it&#10;&#10;Description automatically generated">
            <a:extLst>
              <a:ext uri="{FF2B5EF4-FFF2-40B4-BE49-F238E27FC236}">
                <a16:creationId xmlns:a16="http://schemas.microsoft.com/office/drawing/2014/main" id="{5BB2D6FB-A469-023A-C20E-89B845B74B3F}"/>
              </a:ext>
            </a:extLst>
          </p:cNvPr>
          <p:cNvPicPr>
            <a:picLocks noChangeAspect="1"/>
          </p:cNvPicPr>
          <p:nvPr/>
        </p:nvPicPr>
        <p:blipFill>
          <a:blip r:embed="rId6">
            <a:alphaModFix/>
            <a:extLst>
              <a:ext uri="{28A0092B-C50C-407E-A947-70E740481C1C}">
                <a14:useLocalDpi xmlns:a14="http://schemas.microsoft.com/office/drawing/2010/main" val="0"/>
              </a:ext>
            </a:extLst>
          </a:blip>
          <a:stretch>
            <a:fillRect/>
          </a:stretch>
        </p:blipFill>
        <p:spPr>
          <a:xfrm>
            <a:off x="4276783" y="1576670"/>
            <a:ext cx="1275765" cy="1275765"/>
          </a:xfrm>
          <a:prstGeom prst="rect">
            <a:avLst/>
          </a:prstGeom>
        </p:spPr>
      </p:pic>
      <p:grpSp>
        <p:nvGrpSpPr>
          <p:cNvPr id="13" name="Group 12">
            <a:extLst>
              <a:ext uri="{FF2B5EF4-FFF2-40B4-BE49-F238E27FC236}">
                <a16:creationId xmlns:a16="http://schemas.microsoft.com/office/drawing/2014/main" id="{1B11D295-9B9C-22E7-7A1E-5025F905355F}"/>
              </a:ext>
            </a:extLst>
          </p:cNvPr>
          <p:cNvGrpSpPr/>
          <p:nvPr/>
        </p:nvGrpSpPr>
        <p:grpSpPr>
          <a:xfrm>
            <a:off x="4283031" y="3032527"/>
            <a:ext cx="1263269" cy="1263269"/>
            <a:chOff x="2887320" y="0"/>
            <a:chExt cx="1263269" cy="1263269"/>
          </a:xfrm>
        </p:grpSpPr>
        <p:pic>
          <p:nvPicPr>
            <p:cNvPr id="14" name="Picture 13" descr="A blue circle with black background&#10;&#10;Description automatically generated">
              <a:extLst>
                <a:ext uri="{FF2B5EF4-FFF2-40B4-BE49-F238E27FC236}">
                  <a16:creationId xmlns:a16="http://schemas.microsoft.com/office/drawing/2014/main" id="{C9018D08-28B4-70BF-3595-7F4E016210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15" name="TextBox 14">
              <a:extLst>
                <a:ext uri="{FF2B5EF4-FFF2-40B4-BE49-F238E27FC236}">
                  <a16:creationId xmlns:a16="http://schemas.microsoft.com/office/drawing/2014/main" id="{DF143C73-44C7-1A25-EA8A-C38E5727B4FB}"/>
                </a:ext>
              </a:extLst>
            </p:cNvPr>
            <p:cNvSpPr txBox="1"/>
            <p:nvPr/>
          </p:nvSpPr>
          <p:spPr>
            <a:xfrm>
              <a:off x="3107423" y="277222"/>
              <a:ext cx="832187" cy="707886"/>
            </a:xfrm>
            <a:prstGeom prst="rect">
              <a:avLst/>
            </a:prstGeom>
            <a:noFill/>
          </p:spPr>
          <p:txBody>
            <a:bodyPr wrap="square" rtlCol="0">
              <a:spAutoFit/>
            </a:bodyPr>
            <a:lstStyle/>
            <a:p>
              <a:pPr algn="ctr"/>
              <a:r>
                <a:rPr lang="en-US" sz="4000" b="1" dirty="0">
                  <a:solidFill>
                    <a:schemeClr val="bg1"/>
                  </a:solidFill>
                  <a:latin typeface="Open Sans" pitchFamily="2" charset="0"/>
                  <a:ea typeface="Open Sans" pitchFamily="2" charset="0"/>
                  <a:cs typeface="Open Sans" pitchFamily="2" charset="0"/>
                </a:rPr>
                <a:t>S</a:t>
              </a:r>
            </a:p>
          </p:txBody>
        </p:sp>
      </p:grpSp>
      <p:grpSp>
        <p:nvGrpSpPr>
          <p:cNvPr id="16" name="Group 15">
            <a:extLst>
              <a:ext uri="{FF2B5EF4-FFF2-40B4-BE49-F238E27FC236}">
                <a16:creationId xmlns:a16="http://schemas.microsoft.com/office/drawing/2014/main" id="{79EEA71B-71DE-1E0C-5C01-F658E381E9ED}"/>
              </a:ext>
            </a:extLst>
          </p:cNvPr>
          <p:cNvGrpSpPr/>
          <p:nvPr/>
        </p:nvGrpSpPr>
        <p:grpSpPr>
          <a:xfrm>
            <a:off x="4283031" y="4475887"/>
            <a:ext cx="1263269" cy="1263269"/>
            <a:chOff x="2887320" y="0"/>
            <a:chExt cx="1263269" cy="1263269"/>
          </a:xfrm>
        </p:grpSpPr>
        <p:pic>
          <p:nvPicPr>
            <p:cNvPr id="17" name="Picture 16" descr="A blue circle with black background&#10;&#10;Description automatically generated">
              <a:extLst>
                <a:ext uri="{FF2B5EF4-FFF2-40B4-BE49-F238E27FC236}">
                  <a16:creationId xmlns:a16="http://schemas.microsoft.com/office/drawing/2014/main" id="{8E94D3E7-80E0-5CA6-9C95-6F98AD82E7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18" name="TextBox 17">
              <a:extLst>
                <a:ext uri="{FF2B5EF4-FFF2-40B4-BE49-F238E27FC236}">
                  <a16:creationId xmlns:a16="http://schemas.microsoft.com/office/drawing/2014/main" id="{35656C7B-D971-4B33-0E7D-10AAF655D90E}"/>
                </a:ext>
              </a:extLst>
            </p:cNvPr>
            <p:cNvSpPr txBox="1"/>
            <p:nvPr/>
          </p:nvSpPr>
          <p:spPr>
            <a:xfrm>
              <a:off x="3107423" y="311693"/>
              <a:ext cx="832187" cy="707886"/>
            </a:xfrm>
            <a:prstGeom prst="rect">
              <a:avLst/>
            </a:prstGeom>
            <a:noFill/>
          </p:spPr>
          <p:txBody>
            <a:bodyPr wrap="square" rtlCol="0">
              <a:spAutoFit/>
            </a:bodyPr>
            <a:lstStyle/>
            <a:p>
              <a:pPr algn="ctr"/>
              <a:r>
                <a:rPr lang="en-US" sz="4000" b="1" dirty="0">
                  <a:solidFill>
                    <a:schemeClr val="bg1"/>
                  </a:solidFill>
                  <a:latin typeface="Open Sans" pitchFamily="2" charset="0"/>
                  <a:ea typeface="Open Sans" pitchFamily="2" charset="0"/>
                  <a:cs typeface="Open Sans" pitchFamily="2" charset="0"/>
                </a:rPr>
                <a:t>T</a:t>
              </a:r>
            </a:p>
          </p:txBody>
        </p:sp>
      </p:grpSp>
      <p:grpSp>
        <p:nvGrpSpPr>
          <p:cNvPr id="19" name="Group 18">
            <a:extLst>
              <a:ext uri="{FF2B5EF4-FFF2-40B4-BE49-F238E27FC236}">
                <a16:creationId xmlns:a16="http://schemas.microsoft.com/office/drawing/2014/main" id="{1D4EABFF-5F3A-637E-28E0-5EB6768665E6}"/>
              </a:ext>
            </a:extLst>
          </p:cNvPr>
          <p:cNvGrpSpPr/>
          <p:nvPr/>
        </p:nvGrpSpPr>
        <p:grpSpPr>
          <a:xfrm>
            <a:off x="4283031" y="133309"/>
            <a:ext cx="1263269" cy="1263269"/>
            <a:chOff x="2887320" y="0"/>
            <a:chExt cx="1263269" cy="1263269"/>
          </a:xfrm>
        </p:grpSpPr>
        <p:pic>
          <p:nvPicPr>
            <p:cNvPr id="20" name="Picture 19" descr="A blue circle with black background&#10;&#10;Description automatically generated">
              <a:extLst>
                <a:ext uri="{FF2B5EF4-FFF2-40B4-BE49-F238E27FC236}">
                  <a16:creationId xmlns:a16="http://schemas.microsoft.com/office/drawing/2014/main" id="{32F3D7C0-5F64-CC55-5FE3-EC6D3D8EE0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21" name="TextBox 20">
              <a:extLst>
                <a:ext uri="{FF2B5EF4-FFF2-40B4-BE49-F238E27FC236}">
                  <a16:creationId xmlns:a16="http://schemas.microsoft.com/office/drawing/2014/main" id="{3D089CDA-7C26-BF8D-C5DE-BA4EA94AC1D1}"/>
                </a:ext>
              </a:extLst>
            </p:cNvPr>
            <p:cNvSpPr txBox="1"/>
            <p:nvPr/>
          </p:nvSpPr>
          <p:spPr>
            <a:xfrm>
              <a:off x="3107423" y="310282"/>
              <a:ext cx="832187" cy="707886"/>
            </a:xfrm>
            <a:prstGeom prst="rect">
              <a:avLst/>
            </a:prstGeom>
            <a:noFill/>
          </p:spPr>
          <p:txBody>
            <a:bodyPr wrap="square" rtlCol="0">
              <a:spAutoFit/>
            </a:bodyPr>
            <a:lstStyle/>
            <a:p>
              <a:pPr algn="ctr"/>
              <a:r>
                <a:rPr lang="en-US" sz="4000" b="1" dirty="0">
                  <a:solidFill>
                    <a:schemeClr val="bg1"/>
                  </a:solidFill>
                  <a:latin typeface="Open Sans" pitchFamily="2" charset="0"/>
                  <a:ea typeface="Open Sans" pitchFamily="2" charset="0"/>
                  <a:cs typeface="Open Sans" pitchFamily="2" charset="0"/>
                </a:rPr>
                <a:t>M</a:t>
              </a:r>
            </a:p>
          </p:txBody>
        </p:sp>
      </p:grpSp>
      <p:sp>
        <p:nvSpPr>
          <p:cNvPr id="66" name="TextBox 65">
            <a:extLst>
              <a:ext uri="{FF2B5EF4-FFF2-40B4-BE49-F238E27FC236}">
                <a16:creationId xmlns:a16="http://schemas.microsoft.com/office/drawing/2014/main" id="{251E51E3-2696-DED2-B22E-AD9E7F12E4F7}"/>
              </a:ext>
            </a:extLst>
          </p:cNvPr>
          <p:cNvSpPr txBox="1"/>
          <p:nvPr/>
        </p:nvSpPr>
        <p:spPr>
          <a:xfrm>
            <a:off x="5730278" y="3212211"/>
            <a:ext cx="5457567" cy="923330"/>
          </a:xfrm>
          <a:prstGeom prst="rect">
            <a:avLst/>
          </a:prstGeom>
          <a:noFill/>
        </p:spPr>
        <p:txBody>
          <a:bodyPr wrap="square" rtlCol="0" anchor="ctr">
            <a:noAutofit/>
          </a:bodyPr>
          <a:lstStyle/>
          <a:p>
            <a:r>
              <a:rPr lang="sv-SE" sz="2400" dirty="0">
                <a:latin typeface="Open Sans" panose="020B0606030504020204" pitchFamily="34" charset="0"/>
                <a:ea typeface="Open Sans" panose="020B0606030504020204" pitchFamily="34" charset="0"/>
                <a:cs typeface="Open Sans" panose="020B0606030504020204" pitchFamily="34" charset="0"/>
              </a:rPr>
              <a:t>SAT 91 % trots 15l syrgas, AF 12, </a:t>
            </a:r>
          </a:p>
          <a:p>
            <a:r>
              <a:rPr lang="sv-SE" sz="2400" dirty="0">
                <a:latin typeface="Open Sans" panose="020B0606030504020204" pitchFamily="34" charset="0"/>
                <a:ea typeface="Open Sans" panose="020B0606030504020204" pitchFamily="34" charset="0"/>
                <a:cs typeface="Open Sans" panose="020B0606030504020204" pitchFamily="34" charset="0"/>
              </a:rPr>
              <a:t>BT 110/50, HF 125, GCS 8 (Ö2 V2 M4)</a:t>
            </a:r>
            <a:endParaRPr lang="en-US" sz="2400" baseline="-250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65" name="TextBox 64">
            <a:extLst>
              <a:ext uri="{FF2B5EF4-FFF2-40B4-BE49-F238E27FC236}">
                <a16:creationId xmlns:a16="http://schemas.microsoft.com/office/drawing/2014/main" id="{7B33ACEC-D45F-1064-69AB-C3419509821D}"/>
              </a:ext>
            </a:extLst>
          </p:cNvPr>
          <p:cNvSpPr txBox="1"/>
          <p:nvPr/>
        </p:nvSpPr>
        <p:spPr>
          <a:xfrm>
            <a:off x="5720517" y="1891115"/>
            <a:ext cx="5316680" cy="707886"/>
          </a:xfrm>
          <a:prstGeom prst="rect">
            <a:avLst/>
          </a:prstGeom>
          <a:noFill/>
        </p:spPr>
        <p:txBody>
          <a:bodyPr wrap="square" rtlCol="0" anchor="ctr">
            <a:noAutofit/>
          </a:bodyPr>
          <a:lstStyle/>
          <a:p>
            <a:r>
              <a:rPr lang="sv-SE" sz="2400" dirty="0">
                <a:latin typeface="Open Sans" panose="020B0606030504020204" pitchFamily="34" charset="0"/>
                <a:ea typeface="Open Sans" panose="020B0606030504020204" pitchFamily="34" charset="0"/>
                <a:cs typeface="Open Sans" panose="020B0606030504020204" pitchFamily="34" charset="0"/>
              </a:rPr>
              <a:t>Medvetslös; kontusioner på bröstkorgen; deformitet vänster lårben</a:t>
            </a:r>
          </a:p>
        </p:txBody>
      </p:sp>
      <p:sp>
        <p:nvSpPr>
          <p:cNvPr id="64" name="TextBox 63">
            <a:extLst>
              <a:ext uri="{FF2B5EF4-FFF2-40B4-BE49-F238E27FC236}">
                <a16:creationId xmlns:a16="http://schemas.microsoft.com/office/drawing/2014/main" id="{60C48ACB-8741-FF57-7DCD-7A729D068372}"/>
              </a:ext>
            </a:extLst>
          </p:cNvPr>
          <p:cNvSpPr txBox="1"/>
          <p:nvPr/>
        </p:nvSpPr>
        <p:spPr>
          <a:xfrm>
            <a:off x="5730278" y="267348"/>
            <a:ext cx="5306919" cy="995191"/>
          </a:xfrm>
          <a:prstGeom prst="rect">
            <a:avLst/>
          </a:prstGeom>
          <a:noFill/>
        </p:spPr>
        <p:txBody>
          <a:bodyPr wrap="square" rtlCol="0" anchor="ctr">
            <a:noAutofit/>
          </a:bodyPr>
          <a:lstStyle/>
          <a:p>
            <a:r>
              <a:rPr lang="sv-SE" sz="2400" dirty="0">
                <a:latin typeface="Open Sans" panose="020B0606030504020204" pitchFamily="34" charset="0"/>
                <a:ea typeface="Open Sans" panose="020B0606030504020204" pitchFamily="34" charset="0"/>
                <a:cs typeface="Open Sans" panose="020B0606030504020204" pitchFamily="34" charset="0"/>
              </a:rPr>
              <a:t>34-årig man, singelolycka med bil, utslängd ur fordonet</a:t>
            </a:r>
          </a:p>
        </p:txBody>
      </p:sp>
      <p:grpSp>
        <p:nvGrpSpPr>
          <p:cNvPr id="3" name="Group 2">
            <a:extLst>
              <a:ext uri="{FF2B5EF4-FFF2-40B4-BE49-F238E27FC236}">
                <a16:creationId xmlns:a16="http://schemas.microsoft.com/office/drawing/2014/main" id="{43EC0487-54EA-0112-E442-2A21FC45A04D}"/>
              </a:ext>
            </a:extLst>
          </p:cNvPr>
          <p:cNvGrpSpPr/>
          <p:nvPr/>
        </p:nvGrpSpPr>
        <p:grpSpPr>
          <a:xfrm>
            <a:off x="455572" y="5556068"/>
            <a:ext cx="2664929" cy="1061292"/>
            <a:chOff x="117965" y="5736731"/>
            <a:chExt cx="2664929" cy="1061292"/>
          </a:xfrm>
          <a:effectLst>
            <a:outerShdw blurRad="50800" dist="38100" dir="2700000" algn="tl" rotWithShape="0">
              <a:prstClr val="black">
                <a:alpha val="40000"/>
              </a:prstClr>
            </a:outerShdw>
          </a:effectLst>
        </p:grpSpPr>
        <p:pic>
          <p:nvPicPr>
            <p:cNvPr id="4" name="Picture 3" descr="A black and white logo&#10;&#10;Description automatically generated">
              <a:extLst>
                <a:ext uri="{FF2B5EF4-FFF2-40B4-BE49-F238E27FC236}">
                  <a16:creationId xmlns:a16="http://schemas.microsoft.com/office/drawing/2014/main" id="{D7F14520-DB2E-2B02-8A73-A9447B0FC434}"/>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38204" y="5736731"/>
              <a:ext cx="2644690" cy="1035269"/>
            </a:xfrm>
            <a:prstGeom prst="rect">
              <a:avLst/>
            </a:prstGeom>
          </p:spPr>
        </p:pic>
        <p:pic>
          <p:nvPicPr>
            <p:cNvPr id="7" name="Picture 6" descr="A blue and yellow letters on a black background&#10;&#10;Description automatically generated">
              <a:extLst>
                <a:ext uri="{FF2B5EF4-FFF2-40B4-BE49-F238E27FC236}">
                  <a16:creationId xmlns:a16="http://schemas.microsoft.com/office/drawing/2014/main" id="{B4D6C13C-C057-2E25-FDA5-BB1A5EE92241}"/>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17965" y="5761223"/>
              <a:ext cx="2648601" cy="1036800"/>
            </a:xfrm>
            <a:prstGeom prst="rect">
              <a:avLst/>
            </a:prstGeom>
          </p:spPr>
        </p:pic>
      </p:grpSp>
      <p:sp>
        <p:nvSpPr>
          <p:cNvPr id="8" name="textruta 7">
            <a:extLst>
              <a:ext uri="{FF2B5EF4-FFF2-40B4-BE49-F238E27FC236}">
                <a16:creationId xmlns:a16="http://schemas.microsoft.com/office/drawing/2014/main" id="{8967F278-7424-364A-A0B8-ACD9779BE217}"/>
              </a:ext>
            </a:extLst>
          </p:cNvPr>
          <p:cNvSpPr txBox="1"/>
          <p:nvPr/>
        </p:nvSpPr>
        <p:spPr>
          <a:xfrm>
            <a:off x="5825228" y="4692022"/>
            <a:ext cx="5219181" cy="830997"/>
          </a:xfrm>
          <a:prstGeom prst="rect">
            <a:avLst/>
          </a:prstGeom>
          <a:noFill/>
        </p:spPr>
        <p:txBody>
          <a:bodyPr wrap="square">
            <a:spAutoFit/>
          </a:bodyPr>
          <a:lstStyle/>
          <a:p>
            <a:r>
              <a:rPr lang="sv-SE" sz="2400" dirty="0">
                <a:latin typeface="Open Sans" panose="020B0606030504020204" pitchFamily="34" charset="0"/>
                <a:ea typeface="Open Sans" panose="020B0606030504020204" pitchFamily="34" charset="0"/>
                <a:cs typeface="Open Sans" panose="020B0606030504020204" pitchFamily="34" charset="0"/>
              </a:rPr>
              <a:t>Stödventileras och svalgtub, IV VÄ arm, Traktionssplint VÄ femur</a:t>
            </a:r>
          </a:p>
        </p:txBody>
      </p:sp>
      <p:pic>
        <p:nvPicPr>
          <p:cNvPr id="30" name="Picture 29" descr="A screenshot of a computer&#10;&#10;Description automatically generated">
            <a:hlinkClick r:id="rId10" action="ppaction://hlinksldjump"/>
            <a:extLst>
              <a:ext uri="{FF2B5EF4-FFF2-40B4-BE49-F238E27FC236}">
                <a16:creationId xmlns:a16="http://schemas.microsoft.com/office/drawing/2014/main" id="{44B102A1-039B-6699-502D-2E771465E692}"/>
              </a:ext>
            </a:extLst>
          </p:cNvPr>
          <p:cNvPicPr>
            <a:picLocks noChangeAspect="1"/>
          </p:cNvPicPr>
          <p:nvPr/>
        </p:nvPicPr>
        <p:blipFill rotWithShape="1">
          <a:blip r:embed="rId11">
            <a:extLst>
              <a:ext uri="{28A0092B-C50C-407E-A947-70E740481C1C}">
                <a14:useLocalDpi xmlns:a14="http://schemas.microsoft.com/office/drawing/2010/main" val="0"/>
              </a:ext>
            </a:extLst>
          </a:blip>
          <a:srcRect l="22578" t="26688" r="65386" b="56953"/>
          <a:stretch/>
        </p:blipFill>
        <p:spPr>
          <a:xfrm>
            <a:off x="5517837" y="6067706"/>
            <a:ext cx="675367" cy="612000"/>
          </a:xfrm>
          <a:prstGeom prst="rect">
            <a:avLst/>
          </a:prstGeom>
        </p:spPr>
      </p:pic>
      <p:pic>
        <p:nvPicPr>
          <p:cNvPr id="31" name="Picture 30" descr="A screenshot of a computer&#10;&#10;Description automatically generated">
            <a:hlinkClick r:id="rId10" action="ppaction://hlinksldjump"/>
            <a:extLst>
              <a:ext uri="{FF2B5EF4-FFF2-40B4-BE49-F238E27FC236}">
                <a16:creationId xmlns:a16="http://schemas.microsoft.com/office/drawing/2014/main" id="{6D298AA5-14CC-B6A4-6278-75EBE31A9D97}"/>
              </a:ext>
            </a:extLst>
          </p:cNvPr>
          <p:cNvPicPr>
            <a:picLocks noChangeAspect="1"/>
          </p:cNvPicPr>
          <p:nvPr/>
        </p:nvPicPr>
        <p:blipFill rotWithShape="1">
          <a:blip r:embed="rId11">
            <a:extLst>
              <a:ext uri="{28A0092B-C50C-407E-A947-70E740481C1C}">
                <a14:useLocalDpi xmlns:a14="http://schemas.microsoft.com/office/drawing/2010/main" val="0"/>
              </a:ext>
            </a:extLst>
          </a:blip>
          <a:srcRect l="38637" t="26960" r="49726" b="57222"/>
          <a:stretch/>
        </p:blipFill>
        <p:spPr>
          <a:xfrm>
            <a:off x="6240983" y="6067706"/>
            <a:ext cx="675367" cy="612000"/>
          </a:xfrm>
          <a:prstGeom prst="rect">
            <a:avLst/>
          </a:prstGeom>
        </p:spPr>
      </p:pic>
      <p:pic>
        <p:nvPicPr>
          <p:cNvPr id="32" name="Picture 31" descr="A screenshot of a computer&#10;&#10;Description automatically generated">
            <a:hlinkClick r:id="rId12" action="ppaction://hlinksldjump"/>
            <a:extLst>
              <a:ext uri="{FF2B5EF4-FFF2-40B4-BE49-F238E27FC236}">
                <a16:creationId xmlns:a16="http://schemas.microsoft.com/office/drawing/2014/main" id="{D7F9EFB5-AEBB-0448-8117-38B8CA209537}"/>
              </a:ext>
            </a:extLst>
          </p:cNvPr>
          <p:cNvPicPr>
            <a:picLocks noChangeAspect="1"/>
          </p:cNvPicPr>
          <p:nvPr/>
        </p:nvPicPr>
        <p:blipFill rotWithShape="1">
          <a:blip r:embed="rId11">
            <a:extLst>
              <a:ext uri="{28A0092B-C50C-407E-A947-70E740481C1C}">
                <a14:useLocalDpi xmlns:a14="http://schemas.microsoft.com/office/drawing/2010/main" val="0"/>
              </a:ext>
            </a:extLst>
          </a:blip>
          <a:srcRect l="54166" t="26760" r="34395" b="57224"/>
          <a:stretch/>
        </p:blipFill>
        <p:spPr>
          <a:xfrm>
            <a:off x="6964129" y="6067706"/>
            <a:ext cx="655544" cy="612000"/>
          </a:xfrm>
          <a:prstGeom prst="rect">
            <a:avLst/>
          </a:prstGeom>
        </p:spPr>
      </p:pic>
      <p:pic>
        <p:nvPicPr>
          <p:cNvPr id="33" name="Picture 32" descr="A screenshot of a computer&#10;&#10;Description automatically generated">
            <a:hlinkClick r:id="rId10" action="ppaction://hlinksldjump"/>
            <a:extLst>
              <a:ext uri="{FF2B5EF4-FFF2-40B4-BE49-F238E27FC236}">
                <a16:creationId xmlns:a16="http://schemas.microsoft.com/office/drawing/2014/main" id="{B7D9948B-1F90-55E8-06BA-81689501B306}"/>
              </a:ext>
            </a:extLst>
          </p:cNvPr>
          <p:cNvPicPr>
            <a:picLocks noChangeAspect="1"/>
          </p:cNvPicPr>
          <p:nvPr/>
        </p:nvPicPr>
        <p:blipFill rotWithShape="1">
          <a:blip r:embed="rId11">
            <a:extLst>
              <a:ext uri="{28A0092B-C50C-407E-A947-70E740481C1C}">
                <a14:useLocalDpi xmlns:a14="http://schemas.microsoft.com/office/drawing/2010/main" val="0"/>
              </a:ext>
            </a:extLst>
          </a:blip>
          <a:srcRect l="69497" t="26960" r="19030" b="57222"/>
          <a:stretch/>
        </p:blipFill>
        <p:spPr>
          <a:xfrm>
            <a:off x="7667452" y="6067706"/>
            <a:ext cx="665753" cy="612000"/>
          </a:xfrm>
          <a:prstGeom prst="rect">
            <a:avLst/>
          </a:prstGeom>
        </p:spPr>
      </p:pic>
      <p:pic>
        <p:nvPicPr>
          <p:cNvPr id="34" name="Picture 33" descr="A screenshot of a computer&#10;&#10;Description automatically generated">
            <a:hlinkClick r:id="rId13" action="ppaction://hlinksldjump"/>
            <a:extLst>
              <a:ext uri="{FF2B5EF4-FFF2-40B4-BE49-F238E27FC236}">
                <a16:creationId xmlns:a16="http://schemas.microsoft.com/office/drawing/2014/main" id="{4169989A-C16C-AD28-7A54-2655870A3770}"/>
              </a:ext>
            </a:extLst>
          </p:cNvPr>
          <p:cNvPicPr>
            <a:picLocks noChangeAspect="1"/>
          </p:cNvPicPr>
          <p:nvPr/>
        </p:nvPicPr>
        <p:blipFill rotWithShape="1">
          <a:blip r:embed="rId11">
            <a:extLst>
              <a:ext uri="{28A0092B-C50C-407E-A947-70E740481C1C}">
                <a14:useLocalDpi xmlns:a14="http://schemas.microsoft.com/office/drawing/2010/main" val="0"/>
              </a:ext>
            </a:extLst>
          </a:blip>
          <a:srcRect l="84668" t="26960" r="3860" b="57222"/>
          <a:stretch/>
        </p:blipFill>
        <p:spPr>
          <a:xfrm>
            <a:off x="8387063" y="6067706"/>
            <a:ext cx="665754" cy="612000"/>
          </a:xfrm>
          <a:prstGeom prst="rect">
            <a:avLst/>
          </a:prstGeom>
        </p:spPr>
      </p:pic>
      <p:pic>
        <p:nvPicPr>
          <p:cNvPr id="36" name="Picture 35" descr="A screenshot of a computer&#10;&#10;Description automatically generated">
            <a:hlinkClick r:id="rId10" action="ppaction://hlinksldjump"/>
            <a:extLst>
              <a:ext uri="{FF2B5EF4-FFF2-40B4-BE49-F238E27FC236}">
                <a16:creationId xmlns:a16="http://schemas.microsoft.com/office/drawing/2014/main" id="{7B550D6F-751C-76CD-B02F-E481432AF3A0}"/>
              </a:ext>
            </a:extLst>
          </p:cNvPr>
          <p:cNvPicPr>
            <a:picLocks noChangeAspect="1"/>
          </p:cNvPicPr>
          <p:nvPr/>
        </p:nvPicPr>
        <p:blipFill rotWithShape="1">
          <a:blip r:embed="rId11">
            <a:extLst>
              <a:ext uri="{28A0092B-C50C-407E-A947-70E740481C1C}">
                <a14:useLocalDpi xmlns:a14="http://schemas.microsoft.com/office/drawing/2010/main" val="0"/>
              </a:ext>
            </a:extLst>
          </a:blip>
          <a:srcRect l="23252" t="54948" r="64712" b="30842"/>
          <a:stretch/>
        </p:blipFill>
        <p:spPr>
          <a:xfrm>
            <a:off x="9129624" y="6073837"/>
            <a:ext cx="777514" cy="612000"/>
          </a:xfrm>
          <a:prstGeom prst="rect">
            <a:avLst/>
          </a:prstGeom>
        </p:spPr>
      </p:pic>
      <p:pic>
        <p:nvPicPr>
          <p:cNvPr id="41" name="Picture 40" descr="A sign with a person lying on a bed&#10;&#10;Description automatically generated">
            <a:hlinkClick r:id="rId10" action="ppaction://hlinksldjump"/>
            <a:extLst>
              <a:ext uri="{FF2B5EF4-FFF2-40B4-BE49-F238E27FC236}">
                <a16:creationId xmlns:a16="http://schemas.microsoft.com/office/drawing/2014/main" id="{14153339-F3BB-67FC-BEA3-6175CD8FAB55}"/>
              </a:ext>
            </a:extLst>
          </p:cNvPr>
          <p:cNvPicPr preferRelativeResize="0">
            <a:picLocks/>
          </p:cNvPicPr>
          <p:nvPr/>
        </p:nvPicPr>
        <p:blipFill rotWithShape="1">
          <a:blip r:embed="rId14">
            <a:extLst>
              <a:ext uri="{28A0092B-C50C-407E-A947-70E740481C1C}">
                <a14:useLocalDpi xmlns:a14="http://schemas.microsoft.com/office/drawing/2010/main" val="0"/>
              </a:ext>
            </a:extLst>
          </a:blip>
          <a:srcRect l="10896" t="6584" r="8671" b="7573"/>
          <a:stretch/>
        </p:blipFill>
        <p:spPr>
          <a:xfrm>
            <a:off x="4555477" y="6086714"/>
            <a:ext cx="686863" cy="612000"/>
          </a:xfrm>
          <a:prstGeom prst="rect">
            <a:avLst/>
          </a:prstGeom>
        </p:spPr>
      </p:pic>
      <p:pic>
        <p:nvPicPr>
          <p:cNvPr id="43" name="Picture 42" descr="A white sign with a person lying on a bed&#10;&#10;Description automatically generated">
            <a:hlinkClick r:id="rId10" action="ppaction://hlinksldjump"/>
            <a:extLst>
              <a:ext uri="{FF2B5EF4-FFF2-40B4-BE49-F238E27FC236}">
                <a16:creationId xmlns:a16="http://schemas.microsoft.com/office/drawing/2014/main" id="{5CA3ADB9-E29F-7ED0-97AA-6C8791B1E41E}"/>
              </a:ext>
            </a:extLst>
          </p:cNvPr>
          <p:cNvPicPr preferRelativeResize="0">
            <a:picLocks/>
          </p:cNvPicPr>
          <p:nvPr/>
        </p:nvPicPr>
        <p:blipFill rotWithShape="1">
          <a:blip r:embed="rId15">
            <a:extLst>
              <a:ext uri="{28A0092B-C50C-407E-A947-70E740481C1C}">
                <a14:useLocalDpi xmlns:a14="http://schemas.microsoft.com/office/drawing/2010/main" val="0"/>
              </a:ext>
            </a:extLst>
          </a:blip>
          <a:srcRect l="12760" t="5522" r="11615" b="6867"/>
          <a:stretch/>
        </p:blipFill>
        <p:spPr>
          <a:xfrm>
            <a:off x="3802431" y="6086714"/>
            <a:ext cx="699188" cy="612000"/>
          </a:xfrm>
          <a:prstGeom prst="rect">
            <a:avLst/>
          </a:prstGeom>
        </p:spPr>
      </p:pic>
      <p:pic>
        <p:nvPicPr>
          <p:cNvPr id="44" name="Picture 43" descr="A clipboard with a magnifying glass and a graph&#10;&#10;Description automatically generated">
            <a:hlinkClick r:id="rId16" action="ppaction://hlinksldjump"/>
            <a:extLst>
              <a:ext uri="{FF2B5EF4-FFF2-40B4-BE49-F238E27FC236}">
                <a16:creationId xmlns:a16="http://schemas.microsoft.com/office/drawing/2014/main" id="{EB7A8ADE-A2C2-20B4-52B9-B950ACE19E8F}"/>
              </a:ext>
            </a:extLst>
          </p:cNvPr>
          <p:cNvPicPr preferRelativeResize="0">
            <a:picLocks/>
          </p:cNvPicPr>
          <p:nvPr/>
        </p:nvPicPr>
        <p:blipFill rotWithShape="1">
          <a:blip r:embed="rId17">
            <a:extLst>
              <a:ext uri="{28A0092B-C50C-407E-A947-70E740481C1C}">
                <a14:useLocalDpi xmlns:a14="http://schemas.microsoft.com/office/drawing/2010/main" val="0"/>
              </a:ext>
            </a:extLst>
          </a:blip>
          <a:srcRect l="20282" t="5565" r="17755" b="4562"/>
          <a:stretch/>
        </p:blipFill>
        <p:spPr>
          <a:xfrm>
            <a:off x="11436689" y="6086714"/>
            <a:ext cx="608400" cy="612000"/>
          </a:xfrm>
          <a:prstGeom prst="rect">
            <a:avLst/>
          </a:prstGeom>
          <a:ln>
            <a:solidFill>
              <a:schemeClr val="tx1"/>
            </a:solidFill>
          </a:ln>
        </p:spPr>
      </p:pic>
      <p:sp>
        <p:nvSpPr>
          <p:cNvPr id="6" name="TextBox 20">
            <a:extLst>
              <a:ext uri="{FF2B5EF4-FFF2-40B4-BE49-F238E27FC236}">
                <a16:creationId xmlns:a16="http://schemas.microsoft.com/office/drawing/2014/main" id="{597E4CBB-392F-A14D-234C-401769663B3D}"/>
              </a:ext>
            </a:extLst>
          </p:cNvPr>
          <p:cNvSpPr txBox="1"/>
          <p:nvPr/>
        </p:nvSpPr>
        <p:spPr>
          <a:xfrm>
            <a:off x="11568108" y="5598287"/>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pic>
        <p:nvPicPr>
          <p:cNvPr id="9" name="Bildobjekt 8">
            <a:hlinkClick r:id="rId18" action="ppaction://hlinksldjump"/>
            <a:extLst>
              <a:ext uri="{FF2B5EF4-FFF2-40B4-BE49-F238E27FC236}">
                <a16:creationId xmlns:a16="http://schemas.microsoft.com/office/drawing/2014/main" id="{2273E4F4-3787-E9A6-330A-A715F8EF84A6}"/>
              </a:ext>
            </a:extLst>
          </p:cNvPr>
          <p:cNvPicPr preferRelativeResize="0">
            <a:picLocks noChangeAspect="1"/>
          </p:cNvPicPr>
          <p:nvPr/>
        </p:nvPicPr>
        <p:blipFill>
          <a:blip r:embed="rId19">
            <a:extLst>
              <a:ext uri="{28A0092B-C50C-407E-A947-70E740481C1C}">
                <a14:useLocalDpi xmlns:a14="http://schemas.microsoft.com/office/drawing/2010/main" val="0"/>
              </a:ext>
            </a:extLst>
          </a:blip>
          <a:srcRect l="5445" t="4555" r="5565" b="5410"/>
          <a:stretch>
            <a:fillRect/>
          </a:stretch>
        </p:blipFill>
        <p:spPr>
          <a:xfrm>
            <a:off x="10761459" y="6086714"/>
            <a:ext cx="604910" cy="612000"/>
          </a:xfrm>
          <a:prstGeom prst="rect">
            <a:avLst/>
          </a:prstGeom>
          <a:ln>
            <a:solidFill>
              <a:schemeClr val="tx1"/>
            </a:solidFill>
          </a:ln>
        </p:spPr>
      </p:pic>
      <p:pic>
        <p:nvPicPr>
          <p:cNvPr id="5" name="Bildobjekt 4">
            <a:hlinkClick r:id="rId10" action="ppaction://hlinksldjump"/>
            <a:extLst>
              <a:ext uri="{FF2B5EF4-FFF2-40B4-BE49-F238E27FC236}">
                <a16:creationId xmlns:a16="http://schemas.microsoft.com/office/drawing/2014/main" id="{8DCBCE16-1851-EDFE-7384-CF860E37EB20}"/>
              </a:ext>
            </a:extLst>
          </p:cNvPr>
          <p:cNvPicPr preferRelativeResize="0">
            <a:picLocks/>
          </p:cNvPicPr>
          <p:nvPr/>
        </p:nvPicPr>
        <p:blipFill>
          <a:blip r:embed="rId20">
            <a:extLst>
              <a:ext uri="{28A0092B-C50C-407E-A947-70E740481C1C}">
                <a14:useLocalDpi xmlns:a14="http://schemas.microsoft.com/office/drawing/2010/main" val="0"/>
              </a:ext>
            </a:extLst>
          </a:blip>
          <a:srcRect l="12756" t="10802" r="11631" b="16624"/>
          <a:stretch>
            <a:fillRect/>
          </a:stretch>
        </p:blipFill>
        <p:spPr>
          <a:xfrm>
            <a:off x="10030098" y="6075352"/>
            <a:ext cx="608400" cy="612000"/>
          </a:xfrm>
          <a:prstGeom prst="rect">
            <a:avLst/>
          </a:prstGeom>
          <a:ln>
            <a:solidFill>
              <a:schemeClr val="tx1"/>
            </a:solidFill>
          </a:ln>
        </p:spPr>
      </p:pic>
      <p:sp>
        <p:nvSpPr>
          <p:cNvPr id="22" name="Google Shape;212;p9">
            <a:extLst>
              <a:ext uri="{FF2B5EF4-FFF2-40B4-BE49-F238E27FC236}">
                <a16:creationId xmlns:a16="http://schemas.microsoft.com/office/drawing/2014/main" id="{8146C12C-E747-DA0C-B55D-36C07217EF72}"/>
              </a:ext>
            </a:extLst>
          </p:cNvPr>
          <p:cNvSpPr txBox="1">
            <a:spLocks/>
          </p:cNvSpPr>
          <p:nvPr/>
        </p:nvSpPr>
        <p:spPr>
          <a:xfrm>
            <a:off x="211701" y="2005506"/>
            <a:ext cx="4091695" cy="2396453"/>
          </a:xfrm>
          <a:prstGeom prst="rect">
            <a:avLst/>
          </a:prstGeom>
          <a:no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solidFill>
                <a:latin typeface="Open Sans" pitchFamily="2" charset="0"/>
                <a:ea typeface="Open Sans" pitchFamily="2" charset="0"/>
                <a:cs typeface="Open Sans" pitchFamily="2" charset="0"/>
              </a:defRPr>
            </a:lvl1pPr>
          </a:lstStyle>
          <a:p>
            <a:pPr>
              <a:lnSpc>
                <a:spcPct val="100000"/>
              </a:lnSpc>
              <a:spcBef>
                <a:spcPts val="0"/>
              </a:spcBef>
              <a:spcAft>
                <a:spcPts val="1200"/>
              </a:spcAft>
              <a:buClr>
                <a:schemeClr val="dk1"/>
              </a:buClr>
              <a:buSzPct val="100000"/>
              <a:buFont typeface="Play"/>
              <a:buNone/>
            </a:pPr>
            <a:r>
              <a:rPr lang="sv-SE" sz="2400" dirty="0">
                <a:solidFill>
                  <a:schemeClr val="accent1">
                    <a:lumMod val="50000"/>
                  </a:schemeClr>
                </a:solidFill>
                <a:sym typeface="Arial"/>
              </a:rPr>
              <a:t>Sjukhuset är ett traumacenter med alla resurser</a:t>
            </a:r>
          </a:p>
          <a:p>
            <a:pPr>
              <a:lnSpc>
                <a:spcPct val="100000"/>
              </a:lnSpc>
              <a:spcBef>
                <a:spcPts val="0"/>
              </a:spcBef>
              <a:spcAft>
                <a:spcPts val="1200"/>
              </a:spcAft>
              <a:buClr>
                <a:schemeClr val="dk1"/>
              </a:buClr>
              <a:buSzPct val="100000"/>
              <a:buFont typeface="Play"/>
              <a:buNone/>
            </a:pPr>
            <a:r>
              <a:rPr lang="sv-SE" sz="2400" dirty="0">
                <a:solidFill>
                  <a:schemeClr val="accent1">
                    <a:lumMod val="50000"/>
                  </a:schemeClr>
                </a:solidFill>
                <a:sym typeface="Arial"/>
              </a:rPr>
              <a:t>Kirurgjouren har 5 minuters inställelsetid</a:t>
            </a:r>
            <a:endParaRPr lang="en-US" sz="2400" dirty="0">
              <a:solidFill>
                <a:schemeClr val="accent1">
                  <a:lumMod val="50000"/>
                </a:schemeClr>
              </a:solidFill>
              <a:sym typeface="Arial"/>
            </a:endParaRPr>
          </a:p>
        </p:txBody>
      </p:sp>
    </p:spTree>
    <p:extLst>
      <p:ext uri="{BB962C8B-B14F-4D97-AF65-F5344CB8AC3E}">
        <p14:creationId xmlns:p14="http://schemas.microsoft.com/office/powerpoint/2010/main" val="13105259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66606-E2A5-FA69-B64D-68D3EEC17BB5}"/>
            </a:ext>
          </a:extLst>
        </p:cNvPr>
        <p:cNvGrpSpPr/>
        <p:nvPr/>
      </p:nvGrpSpPr>
      <p:grpSpPr>
        <a:xfrm>
          <a:off x="0" y="0"/>
          <a:ext cx="0" cy="0"/>
          <a:chOff x="0" y="0"/>
          <a:chExt cx="0" cy="0"/>
        </a:xfrm>
      </p:grpSpPr>
      <p:sp>
        <p:nvSpPr>
          <p:cNvPr id="34" name="Rectangle 11">
            <a:extLst>
              <a:ext uri="{FF2B5EF4-FFF2-40B4-BE49-F238E27FC236}">
                <a16:creationId xmlns:a16="http://schemas.microsoft.com/office/drawing/2014/main" id="{E505FB3D-892C-92C1-3ACC-BA9AC2B686F4}"/>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 name="Picture 1" descr="A black and white rectangle with red squares&#10;&#10;Description automatically generated">
            <a:extLst>
              <a:ext uri="{FF2B5EF4-FFF2-40B4-BE49-F238E27FC236}">
                <a16:creationId xmlns:a16="http://schemas.microsoft.com/office/drawing/2014/main" id="{950C4450-C29E-BAF1-8521-06D5C8840EC3}"/>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7" name="Picture 6" descr="A black and white logo&#10;&#10;Description automatically generated">
            <a:extLst>
              <a:ext uri="{FF2B5EF4-FFF2-40B4-BE49-F238E27FC236}">
                <a16:creationId xmlns:a16="http://schemas.microsoft.com/office/drawing/2014/main" id="{E59CB1C8-E667-35F9-A75A-1C45510910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38" name="Picture 1" descr="A black and white rectangle with red squares&#10;&#10;Description automatically generated">
            <a:extLst>
              <a:ext uri="{FF2B5EF4-FFF2-40B4-BE49-F238E27FC236}">
                <a16:creationId xmlns:a16="http://schemas.microsoft.com/office/drawing/2014/main" id="{F7B45D60-8BDD-3F95-2B22-2060FBAE8089}"/>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sp>
        <p:nvSpPr>
          <p:cNvPr id="53" name="Title 1">
            <a:extLst>
              <a:ext uri="{FF2B5EF4-FFF2-40B4-BE49-F238E27FC236}">
                <a16:creationId xmlns:a16="http://schemas.microsoft.com/office/drawing/2014/main" id="{2686BD76-429C-2B76-81BD-2E827DADDAAD}"/>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152F63"/>
                </a:solidFill>
                <a:latin typeface="Open Sans" pitchFamily="2" charset="0"/>
                <a:ea typeface="Open Sans" pitchFamily="2" charset="0"/>
                <a:cs typeface="Open Sans" pitchFamily="2" charset="0"/>
              </a:rPr>
              <a:t>x-Ray / Thorax</a:t>
            </a:r>
          </a:p>
        </p:txBody>
      </p:sp>
      <p:pic>
        <p:nvPicPr>
          <p:cNvPr id="4" name="Picture 12" descr="A screenshot of a computer&#10;&#10;Description automatically generated">
            <a:extLst>
              <a:ext uri="{FF2B5EF4-FFF2-40B4-BE49-F238E27FC236}">
                <a16:creationId xmlns:a16="http://schemas.microsoft.com/office/drawing/2014/main" id="{67713116-6D34-869E-3922-B67355271B78}"/>
              </a:ext>
            </a:extLst>
          </p:cNvPr>
          <p:cNvPicPr>
            <a:picLocks noChangeAspect="1"/>
          </p:cNvPicPr>
          <p:nvPr/>
        </p:nvPicPr>
        <p:blipFill rotWithShape="1">
          <a:blip r:embed="rId5">
            <a:extLst>
              <a:ext uri="{28A0092B-C50C-407E-A947-70E740481C1C}">
                <a14:useLocalDpi xmlns:a14="http://schemas.microsoft.com/office/drawing/2010/main" val="0"/>
              </a:ext>
            </a:extLst>
          </a:blip>
          <a:srcRect l="54166" t="26760" r="34395" b="57224"/>
          <a:stretch/>
        </p:blipFill>
        <p:spPr>
          <a:xfrm>
            <a:off x="7092000" y="201894"/>
            <a:ext cx="1079720" cy="1008000"/>
          </a:xfrm>
          <a:prstGeom prst="rect">
            <a:avLst/>
          </a:prstGeom>
        </p:spPr>
      </p:pic>
      <p:pic>
        <p:nvPicPr>
          <p:cNvPr id="3" name="Bildobjekt 2">
            <a:extLst>
              <a:ext uri="{FF2B5EF4-FFF2-40B4-BE49-F238E27FC236}">
                <a16:creationId xmlns:a16="http://schemas.microsoft.com/office/drawing/2014/main" id="{5DF01829-4A8A-2C90-117A-3AFFCB2D4EA3}"/>
              </a:ext>
            </a:extLst>
          </p:cNvPr>
          <p:cNvPicPr>
            <a:picLocks noChangeAspect="1"/>
          </p:cNvPicPr>
          <p:nvPr/>
        </p:nvPicPr>
        <p:blipFill>
          <a:blip r:embed="rId6"/>
          <a:srcRect l="2109"/>
          <a:stretch>
            <a:fillRect/>
          </a:stretch>
        </p:blipFill>
        <p:spPr>
          <a:xfrm>
            <a:off x="1897781" y="1405855"/>
            <a:ext cx="6509890" cy="5452145"/>
          </a:xfrm>
          <a:prstGeom prst="rect">
            <a:avLst/>
          </a:prstGeom>
        </p:spPr>
      </p:pic>
      <p:pic>
        <p:nvPicPr>
          <p:cNvPr id="5" name="Picture 8" descr="A close-up of a radio&#10;&#10;Description automatically generated">
            <a:hlinkClick r:id="rId7" action="ppaction://hlinksldjump"/>
            <a:extLst>
              <a:ext uri="{FF2B5EF4-FFF2-40B4-BE49-F238E27FC236}">
                <a16:creationId xmlns:a16="http://schemas.microsoft.com/office/drawing/2014/main" id="{128F0466-FE4E-2019-882F-8287F2000AC8}"/>
              </a:ext>
            </a:extLst>
          </p:cNvPr>
          <p:cNvPicPr>
            <a:picLocks noChangeAspect="1"/>
          </p:cNvPicPr>
          <p:nvPr/>
        </p:nvPicPr>
        <p:blipFill rotWithShape="1">
          <a:blip r:embed="rId8">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6" name="Picture 9" descr="A screenshot of a computer&#10;&#10;Description automatically generated">
            <a:hlinkClick r:id="rId9" action="ppaction://hlinksldjump"/>
            <a:extLst>
              <a:ext uri="{FF2B5EF4-FFF2-40B4-BE49-F238E27FC236}">
                <a16:creationId xmlns:a16="http://schemas.microsoft.com/office/drawing/2014/main" id="{415665A4-0DDB-1C64-8A99-E13FA7CEEDFC}"/>
              </a:ext>
            </a:extLst>
          </p:cNvPr>
          <p:cNvPicPr>
            <a:picLocks noChangeAspect="1"/>
          </p:cNvPicPr>
          <p:nvPr/>
        </p:nvPicPr>
        <p:blipFill rotWithShape="1">
          <a:blip r:embed="rId5">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8" name="Picture 10" descr="A screenshot of a computer&#10;&#10;Description automatically generated">
            <a:hlinkClick r:id="rId9" action="ppaction://hlinksldjump"/>
            <a:extLst>
              <a:ext uri="{FF2B5EF4-FFF2-40B4-BE49-F238E27FC236}">
                <a16:creationId xmlns:a16="http://schemas.microsoft.com/office/drawing/2014/main" id="{1F538819-02F9-6841-D4B2-136B2C6630E3}"/>
              </a:ext>
            </a:extLst>
          </p:cNvPr>
          <p:cNvPicPr>
            <a:picLocks noChangeAspect="1"/>
          </p:cNvPicPr>
          <p:nvPr/>
        </p:nvPicPr>
        <p:blipFill rotWithShape="1">
          <a:blip r:embed="rId5">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10" name="Picture 13" descr="A screenshot of a computer&#10;&#10;Description automatically generated">
            <a:hlinkClick r:id="rId9" action="ppaction://hlinksldjump"/>
            <a:extLst>
              <a:ext uri="{FF2B5EF4-FFF2-40B4-BE49-F238E27FC236}">
                <a16:creationId xmlns:a16="http://schemas.microsoft.com/office/drawing/2014/main" id="{8BC361AB-8683-637D-BABE-0503386E7F1A}"/>
              </a:ext>
            </a:extLst>
          </p:cNvPr>
          <p:cNvPicPr>
            <a:picLocks noChangeAspect="1"/>
          </p:cNvPicPr>
          <p:nvPr/>
        </p:nvPicPr>
        <p:blipFill rotWithShape="1">
          <a:blip r:embed="rId5">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11" name="Picture 14" descr="A screenshot of a computer&#10;&#10;Description automatically generated">
            <a:hlinkClick r:id="rId10" action="ppaction://hlinksldjump"/>
            <a:extLst>
              <a:ext uri="{FF2B5EF4-FFF2-40B4-BE49-F238E27FC236}">
                <a16:creationId xmlns:a16="http://schemas.microsoft.com/office/drawing/2014/main" id="{54D28468-E79A-2124-D5F9-0537E5F23935}"/>
              </a:ext>
            </a:extLst>
          </p:cNvPr>
          <p:cNvPicPr>
            <a:picLocks noChangeAspect="1"/>
          </p:cNvPicPr>
          <p:nvPr/>
        </p:nvPicPr>
        <p:blipFill rotWithShape="1">
          <a:blip r:embed="rId5">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2" name="Picture 16" descr="A screenshot of a computer&#10;&#10;Description automatically generated">
            <a:hlinkClick r:id="rId9" action="ppaction://hlinksldjump"/>
            <a:extLst>
              <a:ext uri="{FF2B5EF4-FFF2-40B4-BE49-F238E27FC236}">
                <a16:creationId xmlns:a16="http://schemas.microsoft.com/office/drawing/2014/main" id="{80F6A71D-E0DF-ECF4-8680-1D8607CD87DD}"/>
              </a:ext>
            </a:extLst>
          </p:cNvPr>
          <p:cNvPicPr>
            <a:picLocks noChangeAspect="1"/>
          </p:cNvPicPr>
          <p:nvPr/>
        </p:nvPicPr>
        <p:blipFill rotWithShape="1">
          <a:blip r:embed="rId5">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13" name="Picture 18" descr="A sign with a person lying on a bed&#10;&#10;Description automatically generated">
            <a:hlinkClick r:id="rId9" action="ppaction://hlinksldjump"/>
            <a:extLst>
              <a:ext uri="{FF2B5EF4-FFF2-40B4-BE49-F238E27FC236}">
                <a16:creationId xmlns:a16="http://schemas.microsoft.com/office/drawing/2014/main" id="{DA75A9E8-D1E0-1D71-76E9-53A3E4BBBB04}"/>
              </a:ext>
            </a:extLst>
          </p:cNvPr>
          <p:cNvPicPr>
            <a:picLocks noChangeAspect="1"/>
          </p:cNvPicPr>
          <p:nvPr/>
        </p:nvPicPr>
        <p:blipFill rotWithShape="1">
          <a:blip r:embed="rId11">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4" name="Picture 31" descr="A clipboard with a magnifying glass and a graph&#10;&#10;Description automatically generated">
            <a:hlinkClick r:id="rId12" action="ppaction://hlinksldjump"/>
            <a:extLst>
              <a:ext uri="{FF2B5EF4-FFF2-40B4-BE49-F238E27FC236}">
                <a16:creationId xmlns:a16="http://schemas.microsoft.com/office/drawing/2014/main" id="{E2C47504-A0E6-C1F1-8A0B-096E6E07ABF2}"/>
              </a:ext>
            </a:extLst>
          </p:cNvPr>
          <p:cNvPicPr preferRelativeResize="0">
            <a:picLocks/>
          </p:cNvPicPr>
          <p:nvPr/>
        </p:nvPicPr>
        <p:blipFill rotWithShape="1">
          <a:blip r:embed="rId13">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15" name="Bildobjekt 52">
            <a:extLst>
              <a:ext uri="{FF2B5EF4-FFF2-40B4-BE49-F238E27FC236}">
                <a16:creationId xmlns:a16="http://schemas.microsoft.com/office/drawing/2014/main" id="{D75A9DFE-FEDF-3F80-98E3-214439CB19CC}"/>
              </a:ext>
            </a:extLst>
          </p:cNvPr>
          <p:cNvPicPr preferRelativeResize="0">
            <a:picLocks/>
          </p:cNvPicPr>
          <p:nvPr/>
        </p:nvPicPr>
        <p:blipFill>
          <a:blip r:embed="rId14">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16" name="Bildobjekt 53">
            <a:hlinkClick r:id="rId9" action="ppaction://hlinksldjump"/>
            <a:extLst>
              <a:ext uri="{FF2B5EF4-FFF2-40B4-BE49-F238E27FC236}">
                <a16:creationId xmlns:a16="http://schemas.microsoft.com/office/drawing/2014/main" id="{19A0BFC5-7549-C689-54F3-C125A440FF45}"/>
              </a:ext>
            </a:extLst>
          </p:cNvPr>
          <p:cNvPicPr preferRelativeResize="0">
            <a:picLocks/>
          </p:cNvPicPr>
          <p:nvPr/>
        </p:nvPicPr>
        <p:blipFill>
          <a:blip r:embed="rId15">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pic>
        <p:nvPicPr>
          <p:cNvPr id="17" name="Picture 19" descr="A white sign with a person lying on a bed&#10;&#10;Description automatically generated">
            <a:hlinkClick r:id="rId9" action="ppaction://hlinksldjump"/>
            <a:extLst>
              <a:ext uri="{FF2B5EF4-FFF2-40B4-BE49-F238E27FC236}">
                <a16:creationId xmlns:a16="http://schemas.microsoft.com/office/drawing/2014/main" id="{B0D7FB6F-A8D1-A0FC-A3E0-401EC4A72478}"/>
              </a:ext>
            </a:extLst>
          </p:cNvPr>
          <p:cNvPicPr>
            <a:picLocks noChangeAspect="1"/>
          </p:cNvPicPr>
          <p:nvPr/>
        </p:nvPicPr>
        <p:blipFill rotWithShape="1">
          <a:blip r:embed="rId16">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sp>
        <p:nvSpPr>
          <p:cNvPr id="18" name="TextBox 20">
            <a:extLst>
              <a:ext uri="{FF2B5EF4-FFF2-40B4-BE49-F238E27FC236}">
                <a16:creationId xmlns:a16="http://schemas.microsoft.com/office/drawing/2014/main" id="{607E338B-147D-FD1A-A061-0EBD2E7913A8}"/>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spTree>
    <p:extLst>
      <p:ext uri="{BB962C8B-B14F-4D97-AF65-F5344CB8AC3E}">
        <p14:creationId xmlns:p14="http://schemas.microsoft.com/office/powerpoint/2010/main" val="385371242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B3521-5217-172C-595B-2ED80709150C}"/>
            </a:ext>
          </a:extLst>
        </p:cNvPr>
        <p:cNvGrpSpPr/>
        <p:nvPr/>
      </p:nvGrpSpPr>
      <p:grpSpPr>
        <a:xfrm>
          <a:off x="0" y="0"/>
          <a:ext cx="0" cy="0"/>
          <a:chOff x="0" y="0"/>
          <a:chExt cx="0" cy="0"/>
        </a:xfrm>
      </p:grpSpPr>
      <p:sp>
        <p:nvSpPr>
          <p:cNvPr id="34" name="Rectangle 11">
            <a:extLst>
              <a:ext uri="{FF2B5EF4-FFF2-40B4-BE49-F238E27FC236}">
                <a16:creationId xmlns:a16="http://schemas.microsoft.com/office/drawing/2014/main" id="{8576D6B6-A131-4DC5-2DD3-DA3EA8EDDD2A}"/>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 name="Picture 1" descr="A black and white rectangle with red squares&#10;&#10;Description automatically generated">
            <a:extLst>
              <a:ext uri="{FF2B5EF4-FFF2-40B4-BE49-F238E27FC236}">
                <a16:creationId xmlns:a16="http://schemas.microsoft.com/office/drawing/2014/main" id="{55987DA7-0994-CEAC-3E2E-62744441E322}"/>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7" name="Picture 6" descr="A black and white logo&#10;&#10;Description automatically generated">
            <a:extLst>
              <a:ext uri="{FF2B5EF4-FFF2-40B4-BE49-F238E27FC236}">
                <a16:creationId xmlns:a16="http://schemas.microsoft.com/office/drawing/2014/main" id="{4EB324B1-5FB9-1EB7-2710-D6067BB6996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38" name="Picture 1" descr="A black and white rectangle with red squares&#10;&#10;Description automatically generated">
            <a:extLst>
              <a:ext uri="{FF2B5EF4-FFF2-40B4-BE49-F238E27FC236}">
                <a16:creationId xmlns:a16="http://schemas.microsoft.com/office/drawing/2014/main" id="{9AF84B22-4802-EA04-4C71-EFDB73EDB4F6}"/>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sp>
        <p:nvSpPr>
          <p:cNvPr id="53" name="Title 1">
            <a:extLst>
              <a:ext uri="{FF2B5EF4-FFF2-40B4-BE49-F238E27FC236}">
                <a16:creationId xmlns:a16="http://schemas.microsoft.com/office/drawing/2014/main" id="{D2E71490-C889-1CB5-1660-5100C07F35CC}"/>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152F63"/>
                </a:solidFill>
                <a:latin typeface="Open Sans" pitchFamily="2" charset="0"/>
                <a:ea typeface="Open Sans" pitchFamily="2" charset="0"/>
                <a:cs typeface="Open Sans" pitchFamily="2" charset="0"/>
              </a:rPr>
              <a:t>x-Ray / </a:t>
            </a:r>
            <a:r>
              <a:rPr lang="en-US" sz="2600" b="1" dirty="0" err="1">
                <a:solidFill>
                  <a:srgbClr val="152F63"/>
                </a:solidFill>
                <a:latin typeface="Open Sans" pitchFamily="2" charset="0"/>
                <a:ea typeface="Open Sans" pitchFamily="2" charset="0"/>
                <a:cs typeface="Open Sans" pitchFamily="2" charset="0"/>
              </a:rPr>
              <a:t>Extremitet</a:t>
            </a:r>
            <a:endParaRPr lang="en-US" sz="2600" b="1" dirty="0">
              <a:solidFill>
                <a:srgbClr val="152F63"/>
              </a:solidFill>
              <a:latin typeface="Open Sans" pitchFamily="2" charset="0"/>
              <a:ea typeface="Open Sans" pitchFamily="2" charset="0"/>
              <a:cs typeface="Open Sans" pitchFamily="2" charset="0"/>
            </a:endParaRPr>
          </a:p>
        </p:txBody>
      </p:sp>
      <p:pic>
        <p:nvPicPr>
          <p:cNvPr id="11" name="Picture 14" descr="A screenshot of a computer&#10;&#10;Description automatically generated">
            <a:extLst>
              <a:ext uri="{FF2B5EF4-FFF2-40B4-BE49-F238E27FC236}">
                <a16:creationId xmlns:a16="http://schemas.microsoft.com/office/drawing/2014/main" id="{86388576-8278-EA31-D7AA-A0824E9F5961}"/>
              </a:ext>
            </a:extLst>
          </p:cNvPr>
          <p:cNvPicPr>
            <a:picLocks noChangeAspect="1"/>
          </p:cNvPicPr>
          <p:nvPr/>
        </p:nvPicPr>
        <p:blipFill rotWithShape="1">
          <a:blip r:embed="rId5">
            <a:extLst>
              <a:ext uri="{28A0092B-C50C-407E-A947-70E740481C1C}">
                <a14:useLocalDpi xmlns:a14="http://schemas.microsoft.com/office/drawing/2010/main" val="0"/>
              </a:ext>
            </a:extLst>
          </a:blip>
          <a:srcRect l="84668" t="26960" r="3860" b="57222"/>
          <a:stretch/>
        </p:blipFill>
        <p:spPr>
          <a:xfrm>
            <a:off x="7092000" y="201600"/>
            <a:ext cx="1096536" cy="1008000"/>
          </a:xfrm>
          <a:prstGeom prst="rect">
            <a:avLst/>
          </a:prstGeom>
        </p:spPr>
      </p:pic>
      <p:pic>
        <p:nvPicPr>
          <p:cNvPr id="3" name="Bildobjekt 5">
            <a:extLst>
              <a:ext uri="{FF2B5EF4-FFF2-40B4-BE49-F238E27FC236}">
                <a16:creationId xmlns:a16="http://schemas.microsoft.com/office/drawing/2014/main" id="{B69FC5B2-31B9-3DB5-5C7C-AB5299D73EF4}"/>
              </a:ext>
            </a:extLst>
          </p:cNvPr>
          <p:cNvPicPr>
            <a:picLocks noChangeAspect="1"/>
          </p:cNvPicPr>
          <p:nvPr/>
        </p:nvPicPr>
        <p:blipFill>
          <a:blip r:embed="rId6"/>
          <a:stretch>
            <a:fillRect/>
          </a:stretch>
        </p:blipFill>
        <p:spPr>
          <a:xfrm>
            <a:off x="3026781" y="1388348"/>
            <a:ext cx="4251890" cy="5454100"/>
          </a:xfrm>
          <a:prstGeom prst="rect">
            <a:avLst/>
          </a:prstGeom>
        </p:spPr>
      </p:pic>
      <p:pic>
        <p:nvPicPr>
          <p:cNvPr id="4" name="Picture 8" descr="A close-up of a radio&#10;&#10;Description automatically generated">
            <a:hlinkClick r:id="rId7" action="ppaction://hlinksldjump"/>
            <a:extLst>
              <a:ext uri="{FF2B5EF4-FFF2-40B4-BE49-F238E27FC236}">
                <a16:creationId xmlns:a16="http://schemas.microsoft.com/office/drawing/2014/main" id="{1EC49E5D-5B0B-A337-6227-04BB75DAFE81}"/>
              </a:ext>
            </a:extLst>
          </p:cNvPr>
          <p:cNvPicPr>
            <a:picLocks noChangeAspect="1"/>
          </p:cNvPicPr>
          <p:nvPr/>
        </p:nvPicPr>
        <p:blipFill rotWithShape="1">
          <a:blip r:embed="rId8">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5" name="Picture 9" descr="A screenshot of a computer&#10;&#10;Description automatically generated">
            <a:hlinkClick r:id="rId9" action="ppaction://hlinksldjump"/>
            <a:extLst>
              <a:ext uri="{FF2B5EF4-FFF2-40B4-BE49-F238E27FC236}">
                <a16:creationId xmlns:a16="http://schemas.microsoft.com/office/drawing/2014/main" id="{36367E04-7749-93C5-4D98-A03F05EA36CA}"/>
              </a:ext>
            </a:extLst>
          </p:cNvPr>
          <p:cNvPicPr>
            <a:picLocks noChangeAspect="1"/>
          </p:cNvPicPr>
          <p:nvPr/>
        </p:nvPicPr>
        <p:blipFill rotWithShape="1">
          <a:blip r:embed="rId5">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6" name="Picture 10" descr="A screenshot of a computer&#10;&#10;Description automatically generated">
            <a:hlinkClick r:id="rId9" action="ppaction://hlinksldjump"/>
            <a:extLst>
              <a:ext uri="{FF2B5EF4-FFF2-40B4-BE49-F238E27FC236}">
                <a16:creationId xmlns:a16="http://schemas.microsoft.com/office/drawing/2014/main" id="{D6AD3A15-2A12-9A74-5ACD-0004A884FCE9}"/>
              </a:ext>
            </a:extLst>
          </p:cNvPr>
          <p:cNvPicPr>
            <a:picLocks noChangeAspect="1"/>
          </p:cNvPicPr>
          <p:nvPr/>
        </p:nvPicPr>
        <p:blipFill rotWithShape="1">
          <a:blip r:embed="rId5">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8" name="Picture 12" descr="A screenshot of a computer&#10;&#10;Description automatically generated">
            <a:hlinkClick r:id="rId10" action="ppaction://hlinksldjump"/>
            <a:extLst>
              <a:ext uri="{FF2B5EF4-FFF2-40B4-BE49-F238E27FC236}">
                <a16:creationId xmlns:a16="http://schemas.microsoft.com/office/drawing/2014/main" id="{BCAE052A-87C2-907B-ED63-2ABD2F6B4FF8}"/>
              </a:ext>
            </a:extLst>
          </p:cNvPr>
          <p:cNvPicPr>
            <a:picLocks noChangeAspect="1"/>
          </p:cNvPicPr>
          <p:nvPr/>
        </p:nvPicPr>
        <p:blipFill rotWithShape="1">
          <a:blip r:embed="rId5">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9" name="Picture 13" descr="A screenshot of a computer&#10;&#10;Description automatically generated">
            <a:hlinkClick r:id="rId9" action="ppaction://hlinksldjump"/>
            <a:extLst>
              <a:ext uri="{FF2B5EF4-FFF2-40B4-BE49-F238E27FC236}">
                <a16:creationId xmlns:a16="http://schemas.microsoft.com/office/drawing/2014/main" id="{DD23DD80-D0F0-93CF-8E11-28143B8A6A9B}"/>
              </a:ext>
            </a:extLst>
          </p:cNvPr>
          <p:cNvPicPr>
            <a:picLocks noChangeAspect="1"/>
          </p:cNvPicPr>
          <p:nvPr/>
        </p:nvPicPr>
        <p:blipFill rotWithShape="1">
          <a:blip r:embed="rId5">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12" name="Picture 16" descr="A screenshot of a computer&#10;&#10;Description automatically generated">
            <a:hlinkClick r:id="rId9" action="ppaction://hlinksldjump"/>
            <a:extLst>
              <a:ext uri="{FF2B5EF4-FFF2-40B4-BE49-F238E27FC236}">
                <a16:creationId xmlns:a16="http://schemas.microsoft.com/office/drawing/2014/main" id="{0AA8187F-A540-3C5C-B918-BFA05237B878}"/>
              </a:ext>
            </a:extLst>
          </p:cNvPr>
          <p:cNvPicPr>
            <a:picLocks noChangeAspect="1"/>
          </p:cNvPicPr>
          <p:nvPr/>
        </p:nvPicPr>
        <p:blipFill rotWithShape="1">
          <a:blip r:embed="rId5">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13" name="Picture 18" descr="A sign with a person lying on a bed&#10;&#10;Description automatically generated">
            <a:hlinkClick r:id="rId9" action="ppaction://hlinksldjump"/>
            <a:extLst>
              <a:ext uri="{FF2B5EF4-FFF2-40B4-BE49-F238E27FC236}">
                <a16:creationId xmlns:a16="http://schemas.microsoft.com/office/drawing/2014/main" id="{9E26C2FE-B1F7-91B8-DC43-F562A9A209BE}"/>
              </a:ext>
            </a:extLst>
          </p:cNvPr>
          <p:cNvPicPr>
            <a:picLocks noChangeAspect="1"/>
          </p:cNvPicPr>
          <p:nvPr/>
        </p:nvPicPr>
        <p:blipFill rotWithShape="1">
          <a:blip r:embed="rId11">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4" name="Picture 31" descr="A clipboard with a magnifying glass and a graph&#10;&#10;Description automatically generated">
            <a:hlinkClick r:id="rId12" action="ppaction://hlinksldjump"/>
            <a:extLst>
              <a:ext uri="{FF2B5EF4-FFF2-40B4-BE49-F238E27FC236}">
                <a16:creationId xmlns:a16="http://schemas.microsoft.com/office/drawing/2014/main" id="{5C3C09B6-9CA3-0607-ACEB-AE6A90CE2BF9}"/>
              </a:ext>
            </a:extLst>
          </p:cNvPr>
          <p:cNvPicPr preferRelativeResize="0">
            <a:picLocks/>
          </p:cNvPicPr>
          <p:nvPr/>
        </p:nvPicPr>
        <p:blipFill rotWithShape="1">
          <a:blip r:embed="rId13">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15" name="Bildobjekt 52">
            <a:extLst>
              <a:ext uri="{FF2B5EF4-FFF2-40B4-BE49-F238E27FC236}">
                <a16:creationId xmlns:a16="http://schemas.microsoft.com/office/drawing/2014/main" id="{6E884EBD-0587-20FA-8B48-B61E2F28CB74}"/>
              </a:ext>
            </a:extLst>
          </p:cNvPr>
          <p:cNvPicPr preferRelativeResize="0">
            <a:picLocks/>
          </p:cNvPicPr>
          <p:nvPr/>
        </p:nvPicPr>
        <p:blipFill>
          <a:blip r:embed="rId14">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16" name="Bildobjekt 53">
            <a:hlinkClick r:id="rId9" action="ppaction://hlinksldjump"/>
            <a:extLst>
              <a:ext uri="{FF2B5EF4-FFF2-40B4-BE49-F238E27FC236}">
                <a16:creationId xmlns:a16="http://schemas.microsoft.com/office/drawing/2014/main" id="{FFFC28F1-0A6C-3931-ADCE-E5DEA0397858}"/>
              </a:ext>
            </a:extLst>
          </p:cNvPr>
          <p:cNvPicPr preferRelativeResize="0">
            <a:picLocks/>
          </p:cNvPicPr>
          <p:nvPr/>
        </p:nvPicPr>
        <p:blipFill>
          <a:blip r:embed="rId15">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pic>
        <p:nvPicPr>
          <p:cNvPr id="17" name="Picture 19" descr="A white sign with a person lying on a bed&#10;&#10;Description automatically generated">
            <a:hlinkClick r:id="rId9" action="ppaction://hlinksldjump"/>
            <a:extLst>
              <a:ext uri="{FF2B5EF4-FFF2-40B4-BE49-F238E27FC236}">
                <a16:creationId xmlns:a16="http://schemas.microsoft.com/office/drawing/2014/main" id="{5D9CBC81-C454-BE16-FCFF-6DAE829F0F92}"/>
              </a:ext>
            </a:extLst>
          </p:cNvPr>
          <p:cNvPicPr>
            <a:picLocks noChangeAspect="1"/>
          </p:cNvPicPr>
          <p:nvPr/>
        </p:nvPicPr>
        <p:blipFill rotWithShape="1">
          <a:blip r:embed="rId16">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sp>
        <p:nvSpPr>
          <p:cNvPr id="18" name="TextBox 20">
            <a:extLst>
              <a:ext uri="{FF2B5EF4-FFF2-40B4-BE49-F238E27FC236}">
                <a16:creationId xmlns:a16="http://schemas.microsoft.com/office/drawing/2014/main" id="{71E03F73-B740-BCB8-B479-BE9EE7338103}"/>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spTree>
    <p:extLst>
      <p:ext uri="{BB962C8B-B14F-4D97-AF65-F5344CB8AC3E}">
        <p14:creationId xmlns:p14="http://schemas.microsoft.com/office/powerpoint/2010/main" val="9170322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8DBD1-B85A-0A63-95AB-47370E2F78FA}"/>
            </a:ext>
          </a:extLst>
        </p:cNvPr>
        <p:cNvGrpSpPr/>
        <p:nvPr/>
      </p:nvGrpSpPr>
      <p:grpSpPr>
        <a:xfrm>
          <a:off x="0" y="0"/>
          <a:ext cx="0" cy="0"/>
          <a:chOff x="0" y="0"/>
          <a:chExt cx="0" cy="0"/>
        </a:xfrm>
      </p:grpSpPr>
      <p:sp>
        <p:nvSpPr>
          <p:cNvPr id="34" name="Rectangle 11">
            <a:extLst>
              <a:ext uri="{FF2B5EF4-FFF2-40B4-BE49-F238E27FC236}">
                <a16:creationId xmlns:a16="http://schemas.microsoft.com/office/drawing/2014/main" id="{E2AB8A73-B8EC-F61B-04A5-563EE88096C2}"/>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 name="Picture 1" descr="A black and white rectangle with red squares&#10;&#10;Description automatically generated">
            <a:extLst>
              <a:ext uri="{FF2B5EF4-FFF2-40B4-BE49-F238E27FC236}">
                <a16:creationId xmlns:a16="http://schemas.microsoft.com/office/drawing/2014/main" id="{2B96B753-C395-184A-EA36-2D5C6D1B74A4}"/>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7" name="Picture 6" descr="A black and white logo&#10;&#10;Description automatically generated">
            <a:extLst>
              <a:ext uri="{FF2B5EF4-FFF2-40B4-BE49-F238E27FC236}">
                <a16:creationId xmlns:a16="http://schemas.microsoft.com/office/drawing/2014/main" id="{A06161EC-1A65-ACC3-E3A1-3D69036378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38" name="Picture 1" descr="A black and white rectangle with red squares&#10;&#10;Description automatically generated">
            <a:extLst>
              <a:ext uri="{FF2B5EF4-FFF2-40B4-BE49-F238E27FC236}">
                <a16:creationId xmlns:a16="http://schemas.microsoft.com/office/drawing/2014/main" id="{9BFD6FDB-EE20-9333-847E-62942AE64A0E}"/>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sp>
        <p:nvSpPr>
          <p:cNvPr id="53" name="Title 1">
            <a:extLst>
              <a:ext uri="{FF2B5EF4-FFF2-40B4-BE49-F238E27FC236}">
                <a16:creationId xmlns:a16="http://schemas.microsoft.com/office/drawing/2014/main" id="{2C4607B3-1E0C-0746-F3A4-BB966E3E8AAF}"/>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600" b="1" dirty="0">
                <a:solidFill>
                  <a:srgbClr val="152F63"/>
                </a:solidFill>
                <a:latin typeface="Open Sans" pitchFamily="2" charset="0"/>
                <a:ea typeface="Open Sans" pitchFamily="2" charset="0"/>
                <a:cs typeface="Open Sans" pitchFamily="2" charset="0"/>
              </a:rPr>
              <a:t>Kliniska nyckelbudskap</a:t>
            </a:r>
            <a:endParaRPr lang="en-US" sz="2600" b="1" dirty="0">
              <a:solidFill>
                <a:srgbClr val="152F63"/>
              </a:solidFill>
              <a:latin typeface="Open Sans" pitchFamily="2" charset="0"/>
              <a:ea typeface="Open Sans" pitchFamily="2" charset="0"/>
              <a:cs typeface="Open Sans" pitchFamily="2" charset="0"/>
            </a:endParaRPr>
          </a:p>
        </p:txBody>
      </p:sp>
      <p:pic>
        <p:nvPicPr>
          <p:cNvPr id="56" name="Bildobjekt 55">
            <a:extLst>
              <a:ext uri="{FF2B5EF4-FFF2-40B4-BE49-F238E27FC236}">
                <a16:creationId xmlns:a16="http://schemas.microsoft.com/office/drawing/2014/main" id="{7407BB6C-0588-59E2-E79A-7ED5285B81C5}"/>
              </a:ext>
            </a:extLst>
          </p:cNvPr>
          <p:cNvPicPr preferRelativeResize="0">
            <a:picLocks noChangeAspect="1"/>
          </p:cNvPicPr>
          <p:nvPr/>
        </p:nvPicPr>
        <p:blipFill>
          <a:blip r:embed="rId5">
            <a:extLst>
              <a:ext uri="{28A0092B-C50C-407E-A947-70E740481C1C}">
                <a14:useLocalDpi xmlns:a14="http://schemas.microsoft.com/office/drawing/2010/main" val="0"/>
              </a:ext>
            </a:extLst>
          </a:blip>
          <a:srcRect l="5445" t="4555" r="5565" b="5410"/>
          <a:stretch>
            <a:fillRect/>
          </a:stretch>
        </p:blipFill>
        <p:spPr>
          <a:xfrm>
            <a:off x="7092000" y="201600"/>
            <a:ext cx="1135680" cy="1008000"/>
          </a:xfrm>
          <a:prstGeom prst="rect">
            <a:avLst/>
          </a:prstGeom>
          <a:ln>
            <a:solidFill>
              <a:schemeClr val="tx1"/>
            </a:solidFill>
          </a:ln>
        </p:spPr>
      </p:pic>
      <p:pic>
        <p:nvPicPr>
          <p:cNvPr id="4" name="Bildobjekt 5">
            <a:extLst>
              <a:ext uri="{FF2B5EF4-FFF2-40B4-BE49-F238E27FC236}">
                <a16:creationId xmlns:a16="http://schemas.microsoft.com/office/drawing/2014/main" id="{EC50F42E-9083-AF5A-D58D-B64D6A387C73}"/>
              </a:ext>
            </a:extLst>
          </p:cNvPr>
          <p:cNvPicPr>
            <a:picLocks noChangeAspect="1"/>
          </p:cNvPicPr>
          <p:nvPr/>
        </p:nvPicPr>
        <p:blipFill>
          <a:blip r:embed="rId6"/>
          <a:srcRect l="2548" t="1693" r="3073" b="4684"/>
          <a:stretch>
            <a:fillRect/>
          </a:stretch>
        </p:blipFill>
        <p:spPr>
          <a:xfrm>
            <a:off x="2084061" y="1391477"/>
            <a:ext cx="6137331" cy="5461408"/>
          </a:xfrm>
          <a:prstGeom prst="rect">
            <a:avLst/>
          </a:prstGeom>
        </p:spPr>
      </p:pic>
      <p:pic>
        <p:nvPicPr>
          <p:cNvPr id="5" name="Picture 8" descr="A close-up of a radio&#10;&#10;Description automatically generated">
            <a:hlinkClick r:id="rId7" action="ppaction://hlinksldjump"/>
            <a:extLst>
              <a:ext uri="{FF2B5EF4-FFF2-40B4-BE49-F238E27FC236}">
                <a16:creationId xmlns:a16="http://schemas.microsoft.com/office/drawing/2014/main" id="{E3FE05FB-0329-6BC2-AF4A-1DCDA165D3DC}"/>
              </a:ext>
            </a:extLst>
          </p:cNvPr>
          <p:cNvPicPr>
            <a:picLocks noChangeAspect="1"/>
          </p:cNvPicPr>
          <p:nvPr/>
        </p:nvPicPr>
        <p:blipFill rotWithShape="1">
          <a:blip r:embed="rId8">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6" name="Picture 9" descr="A screenshot of a computer&#10;&#10;Description automatically generated">
            <a:hlinkClick r:id="rId9" action="ppaction://hlinksldjump"/>
            <a:extLst>
              <a:ext uri="{FF2B5EF4-FFF2-40B4-BE49-F238E27FC236}">
                <a16:creationId xmlns:a16="http://schemas.microsoft.com/office/drawing/2014/main" id="{88249177-1041-CAE3-B40A-E298E7C2ED4A}"/>
              </a:ext>
            </a:extLst>
          </p:cNvPr>
          <p:cNvPicPr>
            <a:picLocks noChangeAspect="1"/>
          </p:cNvPicPr>
          <p:nvPr/>
        </p:nvPicPr>
        <p:blipFill rotWithShape="1">
          <a:blip r:embed="rId10">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8" name="Picture 10" descr="A screenshot of a computer&#10;&#10;Description automatically generated">
            <a:hlinkClick r:id="rId9" action="ppaction://hlinksldjump"/>
            <a:extLst>
              <a:ext uri="{FF2B5EF4-FFF2-40B4-BE49-F238E27FC236}">
                <a16:creationId xmlns:a16="http://schemas.microsoft.com/office/drawing/2014/main" id="{29F140E8-EFE7-8BEB-DA0E-4352AF3D91C8}"/>
              </a:ext>
            </a:extLst>
          </p:cNvPr>
          <p:cNvPicPr>
            <a:picLocks noChangeAspect="1"/>
          </p:cNvPicPr>
          <p:nvPr/>
        </p:nvPicPr>
        <p:blipFill rotWithShape="1">
          <a:blip r:embed="rId10">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9" name="Picture 12" descr="A screenshot of a computer&#10;&#10;Description automatically generated">
            <a:hlinkClick r:id="rId11" action="ppaction://hlinksldjump"/>
            <a:extLst>
              <a:ext uri="{FF2B5EF4-FFF2-40B4-BE49-F238E27FC236}">
                <a16:creationId xmlns:a16="http://schemas.microsoft.com/office/drawing/2014/main" id="{A4DFEB97-CB70-FBA9-63F9-B97209855A21}"/>
              </a:ext>
            </a:extLst>
          </p:cNvPr>
          <p:cNvPicPr>
            <a:picLocks noChangeAspect="1"/>
          </p:cNvPicPr>
          <p:nvPr/>
        </p:nvPicPr>
        <p:blipFill rotWithShape="1">
          <a:blip r:embed="rId10">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10" name="Picture 13" descr="A screenshot of a computer&#10;&#10;Description automatically generated">
            <a:hlinkClick r:id="rId9" action="ppaction://hlinksldjump"/>
            <a:extLst>
              <a:ext uri="{FF2B5EF4-FFF2-40B4-BE49-F238E27FC236}">
                <a16:creationId xmlns:a16="http://schemas.microsoft.com/office/drawing/2014/main" id="{08113826-A7FA-0968-A4B7-A77EC389139F}"/>
              </a:ext>
            </a:extLst>
          </p:cNvPr>
          <p:cNvPicPr>
            <a:picLocks noChangeAspect="1"/>
          </p:cNvPicPr>
          <p:nvPr/>
        </p:nvPicPr>
        <p:blipFill rotWithShape="1">
          <a:blip r:embed="rId10">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11" name="Picture 14" descr="A screenshot of a computer&#10;&#10;Description automatically generated">
            <a:hlinkClick r:id="rId12" action="ppaction://hlinksldjump"/>
            <a:extLst>
              <a:ext uri="{FF2B5EF4-FFF2-40B4-BE49-F238E27FC236}">
                <a16:creationId xmlns:a16="http://schemas.microsoft.com/office/drawing/2014/main" id="{43A6BCD2-812F-02EE-65C9-12FE4F69196E}"/>
              </a:ext>
            </a:extLst>
          </p:cNvPr>
          <p:cNvPicPr>
            <a:picLocks noChangeAspect="1"/>
          </p:cNvPicPr>
          <p:nvPr/>
        </p:nvPicPr>
        <p:blipFill rotWithShape="1">
          <a:blip r:embed="rId10">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2" name="Picture 16" descr="A screenshot of a computer&#10;&#10;Description automatically generated">
            <a:hlinkClick r:id="rId9" action="ppaction://hlinksldjump"/>
            <a:extLst>
              <a:ext uri="{FF2B5EF4-FFF2-40B4-BE49-F238E27FC236}">
                <a16:creationId xmlns:a16="http://schemas.microsoft.com/office/drawing/2014/main" id="{58F247D8-D349-737E-4A8C-49EDF1187DEF}"/>
              </a:ext>
            </a:extLst>
          </p:cNvPr>
          <p:cNvPicPr>
            <a:picLocks noChangeAspect="1"/>
          </p:cNvPicPr>
          <p:nvPr/>
        </p:nvPicPr>
        <p:blipFill rotWithShape="1">
          <a:blip r:embed="rId10">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13" name="Picture 18" descr="A sign with a person lying on a bed&#10;&#10;Description automatically generated">
            <a:hlinkClick r:id="rId9" action="ppaction://hlinksldjump"/>
            <a:extLst>
              <a:ext uri="{FF2B5EF4-FFF2-40B4-BE49-F238E27FC236}">
                <a16:creationId xmlns:a16="http://schemas.microsoft.com/office/drawing/2014/main" id="{9E85AD7F-9D91-D29D-4929-7089BCCF0703}"/>
              </a:ext>
            </a:extLst>
          </p:cNvPr>
          <p:cNvPicPr>
            <a:picLocks noChangeAspect="1"/>
          </p:cNvPicPr>
          <p:nvPr/>
        </p:nvPicPr>
        <p:blipFill rotWithShape="1">
          <a:blip r:embed="rId13">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4" name="Picture 31" descr="A clipboard with a magnifying glass and a graph&#10;&#10;Description automatically generated">
            <a:hlinkClick r:id="rId14" action="ppaction://hlinksldjump"/>
            <a:extLst>
              <a:ext uri="{FF2B5EF4-FFF2-40B4-BE49-F238E27FC236}">
                <a16:creationId xmlns:a16="http://schemas.microsoft.com/office/drawing/2014/main" id="{099C9DF2-C7E0-D577-F4C2-3DDA66D5C3FF}"/>
              </a:ext>
            </a:extLst>
          </p:cNvPr>
          <p:cNvPicPr preferRelativeResize="0">
            <a:picLocks/>
          </p:cNvPicPr>
          <p:nvPr/>
        </p:nvPicPr>
        <p:blipFill rotWithShape="1">
          <a:blip r:embed="rId15">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16" name="Bildobjekt 53">
            <a:hlinkClick r:id="rId9" action="ppaction://hlinksldjump"/>
            <a:extLst>
              <a:ext uri="{FF2B5EF4-FFF2-40B4-BE49-F238E27FC236}">
                <a16:creationId xmlns:a16="http://schemas.microsoft.com/office/drawing/2014/main" id="{FF2757DA-97B9-2272-11B5-03F9C8D88FF0}"/>
              </a:ext>
            </a:extLst>
          </p:cNvPr>
          <p:cNvPicPr preferRelativeResize="0">
            <a:picLocks/>
          </p:cNvPicPr>
          <p:nvPr/>
        </p:nvPicPr>
        <p:blipFill>
          <a:blip r:embed="rId16">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pic>
        <p:nvPicPr>
          <p:cNvPr id="17" name="Picture 19" descr="A white sign with a person lying on a bed&#10;&#10;Description automatically generated">
            <a:hlinkClick r:id="rId9" action="ppaction://hlinksldjump"/>
            <a:extLst>
              <a:ext uri="{FF2B5EF4-FFF2-40B4-BE49-F238E27FC236}">
                <a16:creationId xmlns:a16="http://schemas.microsoft.com/office/drawing/2014/main" id="{43B008A4-F880-B69F-8E03-3ED40A0B9566}"/>
              </a:ext>
            </a:extLst>
          </p:cNvPr>
          <p:cNvPicPr>
            <a:picLocks noChangeAspect="1"/>
          </p:cNvPicPr>
          <p:nvPr/>
        </p:nvPicPr>
        <p:blipFill rotWithShape="1">
          <a:blip r:embed="rId17">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sp>
        <p:nvSpPr>
          <p:cNvPr id="18" name="TextBox 20">
            <a:extLst>
              <a:ext uri="{FF2B5EF4-FFF2-40B4-BE49-F238E27FC236}">
                <a16:creationId xmlns:a16="http://schemas.microsoft.com/office/drawing/2014/main" id="{48F3F8B1-698C-C72D-E4CA-A665826796B2}"/>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spTree>
    <p:extLst>
      <p:ext uri="{BB962C8B-B14F-4D97-AF65-F5344CB8AC3E}">
        <p14:creationId xmlns:p14="http://schemas.microsoft.com/office/powerpoint/2010/main" val="51454248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1775F-4105-ED4B-181E-768608F91D3F}"/>
            </a:ext>
          </a:extLst>
        </p:cNvPr>
        <p:cNvGrpSpPr/>
        <p:nvPr/>
      </p:nvGrpSpPr>
      <p:grpSpPr>
        <a:xfrm>
          <a:off x="0" y="0"/>
          <a:ext cx="0" cy="0"/>
          <a:chOff x="0" y="0"/>
          <a:chExt cx="0" cy="0"/>
        </a:xfrm>
      </p:grpSpPr>
      <p:pic>
        <p:nvPicPr>
          <p:cNvPr id="2" name="Picture 1" descr="A black and white rectangle with red squares&#10;&#10;Description automatically generated">
            <a:extLst>
              <a:ext uri="{FF2B5EF4-FFF2-40B4-BE49-F238E27FC236}">
                <a16:creationId xmlns:a16="http://schemas.microsoft.com/office/drawing/2014/main" id="{E3858702-FBB8-8EEA-2AB5-462B7098C1B6}"/>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7" name="Picture 6" descr="A black and white logo&#10;&#10;Description automatically generated">
            <a:extLst>
              <a:ext uri="{FF2B5EF4-FFF2-40B4-BE49-F238E27FC236}">
                <a16:creationId xmlns:a16="http://schemas.microsoft.com/office/drawing/2014/main" id="{BDC6A7C2-A84A-45A9-83E4-9D6F814766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sp>
        <p:nvSpPr>
          <p:cNvPr id="38" name="Rectangle 11">
            <a:extLst>
              <a:ext uri="{FF2B5EF4-FFF2-40B4-BE49-F238E27FC236}">
                <a16:creationId xmlns:a16="http://schemas.microsoft.com/office/drawing/2014/main" id="{DDFFE3F2-4FB0-F6F4-D028-D8C4F16C9782}"/>
              </a:ext>
            </a:extLst>
          </p:cNvPr>
          <p:cNvSpPr/>
          <p:nvPr/>
        </p:nvSpPr>
        <p:spPr>
          <a:xfrm>
            <a:off x="0" y="1385323"/>
            <a:ext cx="10305453" cy="5472677"/>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42" name="Picture 1" descr="A black and white rectangle with red squares&#10;&#10;Description automatically generated">
            <a:extLst>
              <a:ext uri="{FF2B5EF4-FFF2-40B4-BE49-F238E27FC236}">
                <a16:creationId xmlns:a16="http://schemas.microsoft.com/office/drawing/2014/main" id="{57CB816D-71CA-AC54-1CC6-599A6FE1DF97}"/>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pic>
        <p:nvPicPr>
          <p:cNvPr id="30" name="Picture 8" descr="A close-up of a radio&#10;&#10;Description automatically generated">
            <a:hlinkClick r:id="rId5" action="ppaction://hlinksldjump"/>
            <a:extLst>
              <a:ext uri="{FF2B5EF4-FFF2-40B4-BE49-F238E27FC236}">
                <a16:creationId xmlns:a16="http://schemas.microsoft.com/office/drawing/2014/main" id="{5D516CEA-096A-A21F-51DB-10C84C942D25}"/>
              </a:ext>
            </a:extLst>
          </p:cNvPr>
          <p:cNvPicPr>
            <a:picLocks noChangeAspect="1"/>
          </p:cNvPicPr>
          <p:nvPr/>
        </p:nvPicPr>
        <p:blipFill rotWithShape="1">
          <a:blip r:embed="rId6">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31" name="Picture 9" descr="A screenshot of a computer&#10;&#10;Description automatically generated">
            <a:hlinkClick r:id="rId7" action="ppaction://hlinksldjump"/>
            <a:extLst>
              <a:ext uri="{FF2B5EF4-FFF2-40B4-BE49-F238E27FC236}">
                <a16:creationId xmlns:a16="http://schemas.microsoft.com/office/drawing/2014/main" id="{91DBDC45-9E91-CCEA-1360-CA6E21F787CA}"/>
              </a:ext>
            </a:extLst>
          </p:cNvPr>
          <p:cNvPicPr>
            <a:picLocks noChangeAspect="1"/>
          </p:cNvPicPr>
          <p:nvPr/>
        </p:nvPicPr>
        <p:blipFill rotWithShape="1">
          <a:blip r:embed="rId8">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32" name="Picture 10" descr="A screenshot of a computer&#10;&#10;Description automatically generated">
            <a:hlinkClick r:id="rId7" action="ppaction://hlinksldjump"/>
            <a:extLst>
              <a:ext uri="{FF2B5EF4-FFF2-40B4-BE49-F238E27FC236}">
                <a16:creationId xmlns:a16="http://schemas.microsoft.com/office/drawing/2014/main" id="{1A76D6DA-6255-4B6F-EA82-01F38D8E0E80}"/>
              </a:ext>
            </a:extLst>
          </p:cNvPr>
          <p:cNvPicPr>
            <a:picLocks noChangeAspect="1"/>
          </p:cNvPicPr>
          <p:nvPr/>
        </p:nvPicPr>
        <p:blipFill rotWithShape="1">
          <a:blip r:embed="rId8">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33" name="Picture 12" descr="A screenshot of a computer&#10;&#10;Description automatically generated">
            <a:hlinkClick r:id="rId9" action="ppaction://hlinksldjump"/>
            <a:extLst>
              <a:ext uri="{FF2B5EF4-FFF2-40B4-BE49-F238E27FC236}">
                <a16:creationId xmlns:a16="http://schemas.microsoft.com/office/drawing/2014/main" id="{46893BB6-52D8-17F1-DC14-D557F68BC145}"/>
              </a:ext>
            </a:extLst>
          </p:cNvPr>
          <p:cNvPicPr>
            <a:picLocks noChangeAspect="1"/>
          </p:cNvPicPr>
          <p:nvPr/>
        </p:nvPicPr>
        <p:blipFill rotWithShape="1">
          <a:blip r:embed="rId8">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34" name="Picture 13" descr="A screenshot of a computer&#10;&#10;Description automatically generated">
            <a:hlinkClick r:id="rId7" action="ppaction://hlinksldjump"/>
            <a:extLst>
              <a:ext uri="{FF2B5EF4-FFF2-40B4-BE49-F238E27FC236}">
                <a16:creationId xmlns:a16="http://schemas.microsoft.com/office/drawing/2014/main" id="{106C9E85-9524-71B7-4BB1-6217DBB24088}"/>
              </a:ext>
            </a:extLst>
          </p:cNvPr>
          <p:cNvPicPr>
            <a:picLocks noChangeAspect="1"/>
          </p:cNvPicPr>
          <p:nvPr/>
        </p:nvPicPr>
        <p:blipFill rotWithShape="1">
          <a:blip r:embed="rId8">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35" name="Picture 14" descr="A screenshot of a computer&#10;&#10;Description automatically generated">
            <a:hlinkClick r:id="rId10" action="ppaction://hlinksldjump"/>
            <a:extLst>
              <a:ext uri="{FF2B5EF4-FFF2-40B4-BE49-F238E27FC236}">
                <a16:creationId xmlns:a16="http://schemas.microsoft.com/office/drawing/2014/main" id="{4F4B0E8B-9AE9-AE36-E1BB-7A5EEBFFD3EF}"/>
              </a:ext>
            </a:extLst>
          </p:cNvPr>
          <p:cNvPicPr>
            <a:picLocks noChangeAspect="1"/>
          </p:cNvPicPr>
          <p:nvPr/>
        </p:nvPicPr>
        <p:blipFill rotWithShape="1">
          <a:blip r:embed="rId8">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36" name="Picture 16" descr="A screenshot of a computer&#10;&#10;Description automatically generated">
            <a:hlinkClick r:id="rId7" action="ppaction://hlinksldjump"/>
            <a:extLst>
              <a:ext uri="{FF2B5EF4-FFF2-40B4-BE49-F238E27FC236}">
                <a16:creationId xmlns:a16="http://schemas.microsoft.com/office/drawing/2014/main" id="{D8373985-167A-94F4-CB17-8E5FEEC3DEAE}"/>
              </a:ext>
            </a:extLst>
          </p:cNvPr>
          <p:cNvPicPr>
            <a:picLocks noChangeAspect="1"/>
          </p:cNvPicPr>
          <p:nvPr/>
        </p:nvPicPr>
        <p:blipFill rotWithShape="1">
          <a:blip r:embed="rId8">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37" name="Picture 18" descr="A sign with a person lying on a bed&#10;&#10;Description automatically generated">
            <a:hlinkClick r:id="rId7" action="ppaction://hlinksldjump"/>
            <a:extLst>
              <a:ext uri="{FF2B5EF4-FFF2-40B4-BE49-F238E27FC236}">
                <a16:creationId xmlns:a16="http://schemas.microsoft.com/office/drawing/2014/main" id="{3070FA7B-21D1-9C70-199F-D74CB2F82ECC}"/>
              </a:ext>
            </a:extLst>
          </p:cNvPr>
          <p:cNvPicPr>
            <a:picLocks noChangeAspect="1"/>
          </p:cNvPicPr>
          <p:nvPr/>
        </p:nvPicPr>
        <p:blipFill rotWithShape="1">
          <a:blip r:embed="rId11">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40" name="Picture 31" descr="A clipboard with a magnifying glass and a graph&#10;&#10;Description automatically generated">
            <a:hlinkClick r:id="rId12" action="ppaction://hlinksldjump"/>
            <a:extLst>
              <a:ext uri="{FF2B5EF4-FFF2-40B4-BE49-F238E27FC236}">
                <a16:creationId xmlns:a16="http://schemas.microsoft.com/office/drawing/2014/main" id="{559AC875-09C7-5127-F32F-B7F7A5BD6E6F}"/>
              </a:ext>
            </a:extLst>
          </p:cNvPr>
          <p:cNvPicPr preferRelativeResize="0">
            <a:picLocks/>
          </p:cNvPicPr>
          <p:nvPr/>
        </p:nvPicPr>
        <p:blipFill rotWithShape="1">
          <a:blip r:embed="rId13">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41" name="Bildobjekt 52">
            <a:extLst>
              <a:ext uri="{FF2B5EF4-FFF2-40B4-BE49-F238E27FC236}">
                <a16:creationId xmlns:a16="http://schemas.microsoft.com/office/drawing/2014/main" id="{E0F4B06C-5ACF-B55D-2B6F-A77B709E92C2}"/>
              </a:ext>
            </a:extLst>
          </p:cNvPr>
          <p:cNvPicPr preferRelativeResize="0">
            <a:picLocks/>
          </p:cNvPicPr>
          <p:nvPr/>
        </p:nvPicPr>
        <p:blipFill>
          <a:blip r:embed="rId14">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43" name="Bildobjekt 53">
            <a:hlinkClick r:id="rId7" action="ppaction://hlinksldjump"/>
            <a:extLst>
              <a:ext uri="{FF2B5EF4-FFF2-40B4-BE49-F238E27FC236}">
                <a16:creationId xmlns:a16="http://schemas.microsoft.com/office/drawing/2014/main" id="{1291540E-3768-FF5A-A45A-C780ECA518E4}"/>
              </a:ext>
            </a:extLst>
          </p:cNvPr>
          <p:cNvPicPr preferRelativeResize="0">
            <a:picLocks/>
          </p:cNvPicPr>
          <p:nvPr/>
        </p:nvPicPr>
        <p:blipFill>
          <a:blip r:embed="rId15">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pic>
        <p:nvPicPr>
          <p:cNvPr id="44" name="Picture 19" descr="A white sign with a person lying on a bed&#10;&#10;Description automatically generated">
            <a:hlinkClick r:id="rId7" action="ppaction://hlinksldjump"/>
            <a:extLst>
              <a:ext uri="{FF2B5EF4-FFF2-40B4-BE49-F238E27FC236}">
                <a16:creationId xmlns:a16="http://schemas.microsoft.com/office/drawing/2014/main" id="{926FD8FF-6CEC-CCB0-268B-AD63BFD9378A}"/>
              </a:ext>
            </a:extLst>
          </p:cNvPr>
          <p:cNvPicPr>
            <a:picLocks noChangeAspect="1"/>
          </p:cNvPicPr>
          <p:nvPr/>
        </p:nvPicPr>
        <p:blipFill rotWithShape="1">
          <a:blip r:embed="rId16">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sp>
        <p:nvSpPr>
          <p:cNvPr id="45" name="TextBox 20">
            <a:extLst>
              <a:ext uri="{FF2B5EF4-FFF2-40B4-BE49-F238E27FC236}">
                <a16:creationId xmlns:a16="http://schemas.microsoft.com/office/drawing/2014/main" id="{B69B3281-BDC2-0473-8200-72FA9FC365AD}"/>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pic>
        <p:nvPicPr>
          <p:cNvPr id="3" name="Picture 2" descr="The image shows a lock symbol with a red X, indicating that the content is no longer available or accessible.&#10;&#10;AI-generated content may be incorrect.">
            <a:extLst>
              <a:ext uri="{FF2B5EF4-FFF2-40B4-BE49-F238E27FC236}">
                <a16:creationId xmlns:a16="http://schemas.microsoft.com/office/drawing/2014/main" id="{C02F8C7F-7CD8-6CF8-7F7D-B0B3186F9B81}"/>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651336" y="1776650"/>
            <a:ext cx="7002780" cy="4668520"/>
          </a:xfrm>
          <a:prstGeom prst="rect">
            <a:avLst/>
          </a:prstGeom>
        </p:spPr>
      </p:pic>
    </p:spTree>
    <p:extLst>
      <p:ext uri="{BB962C8B-B14F-4D97-AF65-F5344CB8AC3E}">
        <p14:creationId xmlns:p14="http://schemas.microsoft.com/office/powerpoint/2010/main" val="364273419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C436D2-D219-5C9E-2CEE-542545DB947D}"/>
            </a:ext>
          </a:extLst>
        </p:cNvPr>
        <p:cNvGrpSpPr/>
        <p:nvPr/>
      </p:nvGrpSpPr>
      <p:grpSpPr>
        <a:xfrm>
          <a:off x="0" y="0"/>
          <a:ext cx="0" cy="0"/>
          <a:chOff x="0" y="0"/>
          <a:chExt cx="0" cy="0"/>
        </a:xfrm>
      </p:grpSpPr>
      <p:sp>
        <p:nvSpPr>
          <p:cNvPr id="7" name="Rectangle 6">
            <a:extLst>
              <a:ext uri="{FF2B5EF4-FFF2-40B4-BE49-F238E27FC236}">
                <a16:creationId xmlns:a16="http://schemas.microsoft.com/office/drawing/2014/main" id="{B3F013DA-932B-C522-B9B5-A6E45C1679FA}"/>
              </a:ext>
            </a:extLst>
          </p:cNvPr>
          <p:cNvSpPr/>
          <p:nvPr/>
        </p:nvSpPr>
        <p:spPr>
          <a:xfrm>
            <a:off x="5831590" y="0"/>
            <a:ext cx="6360409" cy="4199467"/>
          </a:xfrm>
          <a:prstGeom prst="rect">
            <a:avLst/>
          </a:prstGeom>
          <a:solidFill>
            <a:srgbClr val="F4F7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ue rectangle on a black background&#10;&#10;Description automatically generated">
            <a:extLst>
              <a:ext uri="{FF2B5EF4-FFF2-40B4-BE49-F238E27FC236}">
                <a16:creationId xmlns:a16="http://schemas.microsoft.com/office/drawing/2014/main" id="{F49AAB67-F0D8-F660-9794-519C17349D78}"/>
              </a:ext>
            </a:extLst>
          </p:cNvPr>
          <p:cNvPicPr>
            <a:picLocks noChangeAspect="1"/>
          </p:cNvPicPr>
          <p:nvPr/>
        </p:nvPicPr>
        <p:blipFill rotWithShape="1">
          <a:blip r:embed="rId3"/>
          <a:srcRect t="63754" r="48051"/>
          <a:stretch/>
        </p:blipFill>
        <p:spPr>
          <a:xfrm>
            <a:off x="5858361" y="4372262"/>
            <a:ext cx="6333639" cy="2485737"/>
          </a:xfrm>
          <a:prstGeom prst="rect">
            <a:avLst/>
          </a:prstGeom>
        </p:spPr>
      </p:pic>
      <p:sp>
        <p:nvSpPr>
          <p:cNvPr id="9" name="TextBox 8">
            <a:extLst>
              <a:ext uri="{FF2B5EF4-FFF2-40B4-BE49-F238E27FC236}">
                <a16:creationId xmlns:a16="http://schemas.microsoft.com/office/drawing/2014/main" id="{487F0A90-1411-F9DE-1228-1FF6B719E66E}"/>
              </a:ext>
            </a:extLst>
          </p:cNvPr>
          <p:cNvSpPr txBox="1"/>
          <p:nvPr/>
        </p:nvSpPr>
        <p:spPr>
          <a:xfrm>
            <a:off x="11206163" y="5946540"/>
            <a:ext cx="861497" cy="800219"/>
          </a:xfrm>
          <a:prstGeom prst="rect">
            <a:avLst/>
          </a:prstGeom>
          <a:noFill/>
        </p:spPr>
        <p:txBody>
          <a:bodyPr wrap="square" rtlCol="0">
            <a:spAutoFit/>
          </a:bodyPr>
          <a:lstStyle/>
          <a:p>
            <a:r>
              <a:rPr lang="en-US" sz="4600" b="1" dirty="0">
                <a:solidFill>
                  <a:schemeClr val="bg1"/>
                </a:solidFill>
                <a:latin typeface="Open Sans Light" pitchFamily="2" charset="0"/>
                <a:ea typeface="Open Sans Light" pitchFamily="2" charset="0"/>
                <a:cs typeface="Open Sans Light" pitchFamily="2" charset="0"/>
              </a:rPr>
              <a:t>07</a:t>
            </a:r>
          </a:p>
        </p:txBody>
      </p:sp>
      <p:sp>
        <p:nvSpPr>
          <p:cNvPr id="14" name="TextBox 13">
            <a:extLst>
              <a:ext uri="{FF2B5EF4-FFF2-40B4-BE49-F238E27FC236}">
                <a16:creationId xmlns:a16="http://schemas.microsoft.com/office/drawing/2014/main" id="{2CD1609D-BF1D-0900-5A67-609DFA1A4239}"/>
              </a:ext>
            </a:extLst>
          </p:cNvPr>
          <p:cNvSpPr txBox="1"/>
          <p:nvPr/>
        </p:nvSpPr>
        <p:spPr>
          <a:xfrm>
            <a:off x="574897" y="482327"/>
            <a:ext cx="4660608" cy="1077218"/>
          </a:xfrm>
          <a:prstGeom prst="rect">
            <a:avLst/>
          </a:prstGeom>
          <a:noFill/>
        </p:spPr>
        <p:txBody>
          <a:bodyPr wrap="square" rtlCol="0">
            <a:spAutoFit/>
          </a:bodyPr>
          <a:lstStyle/>
          <a:p>
            <a:r>
              <a:rPr lang="en-US" sz="3200" b="1" dirty="0">
                <a:solidFill>
                  <a:srgbClr val="19356F"/>
                </a:solidFill>
                <a:latin typeface="Open Sans" pitchFamily="2" charset="0"/>
                <a:ea typeface="Open Sans" pitchFamily="2" charset="0"/>
                <a:cs typeface="Open Sans" pitchFamily="2" charset="0"/>
              </a:rPr>
              <a:t>Scenario 1</a:t>
            </a:r>
          </a:p>
          <a:p>
            <a:r>
              <a:rPr lang="en-US" sz="3200" b="1" dirty="0">
                <a:solidFill>
                  <a:srgbClr val="19356F"/>
                </a:solidFill>
                <a:latin typeface="Open Sans" pitchFamily="2" charset="0"/>
                <a:ea typeface="Open Sans" pitchFamily="2" charset="0"/>
                <a:cs typeface="Open Sans" pitchFamily="2" charset="0"/>
              </a:rPr>
              <a:t>Sammanfattning</a:t>
            </a:r>
          </a:p>
        </p:txBody>
      </p:sp>
      <p:cxnSp>
        <p:nvCxnSpPr>
          <p:cNvPr id="15" name="Straight Connector 14">
            <a:extLst>
              <a:ext uri="{FF2B5EF4-FFF2-40B4-BE49-F238E27FC236}">
                <a16:creationId xmlns:a16="http://schemas.microsoft.com/office/drawing/2014/main" id="{6463B591-CF47-0598-3ECD-1EF077A5C554}"/>
              </a:ext>
            </a:extLst>
          </p:cNvPr>
          <p:cNvCxnSpPr>
            <a:cxnSpLocks/>
          </p:cNvCxnSpPr>
          <p:nvPr/>
        </p:nvCxnSpPr>
        <p:spPr>
          <a:xfrm>
            <a:off x="-21188" y="1559545"/>
            <a:ext cx="5852779"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C9A6E109-FC56-1B2E-9189-E13380427684}"/>
              </a:ext>
            </a:extLst>
          </p:cNvPr>
          <p:cNvSpPr txBox="1"/>
          <p:nvPr/>
        </p:nvSpPr>
        <p:spPr>
          <a:xfrm>
            <a:off x="5278210"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pic>
        <p:nvPicPr>
          <p:cNvPr id="5" name="Picture 4" descr="A black and white logo&#10;&#10;Description automatically generated">
            <a:extLst>
              <a:ext uri="{FF2B5EF4-FFF2-40B4-BE49-F238E27FC236}">
                <a16:creationId xmlns:a16="http://schemas.microsoft.com/office/drawing/2014/main" id="{E4215F89-B9B1-2EB9-7825-D8768A316E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9959" y="5759399"/>
            <a:ext cx="2522303" cy="987360"/>
          </a:xfrm>
          <a:prstGeom prst="rect">
            <a:avLst/>
          </a:prstGeom>
          <a:effectLst>
            <a:outerShdw blurRad="50800" dist="38100" dir="2700000" algn="tl" rotWithShape="0">
              <a:prstClr val="black">
                <a:alpha val="40000"/>
              </a:prstClr>
            </a:outerShdw>
          </a:effectLst>
        </p:spPr>
      </p:pic>
      <p:pic>
        <p:nvPicPr>
          <p:cNvPr id="4" name="Bildobjekt 3">
            <a:extLst>
              <a:ext uri="{FF2B5EF4-FFF2-40B4-BE49-F238E27FC236}">
                <a16:creationId xmlns:a16="http://schemas.microsoft.com/office/drawing/2014/main" id="{561B27E8-35AF-4D53-948D-1CDF47B4F62A}"/>
              </a:ext>
            </a:extLst>
          </p:cNvPr>
          <p:cNvPicPr>
            <a:picLocks noChangeAspect="1"/>
          </p:cNvPicPr>
          <p:nvPr/>
        </p:nvPicPr>
        <p:blipFill>
          <a:blip r:embed="rId5"/>
          <a:stretch>
            <a:fillRect/>
          </a:stretch>
        </p:blipFill>
        <p:spPr>
          <a:xfrm>
            <a:off x="5858361" y="-1"/>
            <a:ext cx="6333637" cy="4199463"/>
          </a:xfrm>
          <a:prstGeom prst="rect">
            <a:avLst/>
          </a:prstGeom>
        </p:spPr>
      </p:pic>
      <p:sp>
        <p:nvSpPr>
          <p:cNvPr id="12" name="textruta 11">
            <a:extLst>
              <a:ext uri="{FF2B5EF4-FFF2-40B4-BE49-F238E27FC236}">
                <a16:creationId xmlns:a16="http://schemas.microsoft.com/office/drawing/2014/main" id="{EAE60BB9-F0DC-5424-1514-C029EA4109FD}"/>
              </a:ext>
            </a:extLst>
          </p:cNvPr>
          <p:cNvSpPr txBox="1"/>
          <p:nvPr/>
        </p:nvSpPr>
        <p:spPr>
          <a:xfrm>
            <a:off x="244646" y="2414358"/>
            <a:ext cx="5321109" cy="3570208"/>
          </a:xfrm>
          <a:prstGeom prst="rect">
            <a:avLst/>
          </a:prstGeom>
          <a:noFill/>
        </p:spPr>
        <p:txBody>
          <a:bodyPr wrap="square">
            <a:spAutoFit/>
          </a:bodyPr>
          <a:lstStyle/>
          <a:p>
            <a:pPr marL="457200" indent="-457200">
              <a:buClr>
                <a:srgbClr val="152D5D"/>
              </a:buClr>
              <a:buFont typeface="Arial" panose="020B0604020202020204" pitchFamily="34" charset="0"/>
              <a:buChar char="•"/>
            </a:pPr>
            <a:r>
              <a:rPr lang="sv-SE" sz="2800" dirty="0">
                <a:solidFill>
                  <a:schemeClr val="accent1">
                    <a:lumMod val="50000"/>
                  </a:schemeClr>
                </a:solidFill>
              </a:rPr>
              <a:t>Patienten överförs till IVA. </a:t>
            </a:r>
          </a:p>
          <a:p>
            <a:pPr marL="457200" indent="-457200">
              <a:buClr>
                <a:srgbClr val="152D5D"/>
              </a:buClr>
              <a:buFont typeface="Arial" panose="020B0604020202020204" pitchFamily="34" charset="0"/>
              <a:buChar char="•"/>
            </a:pPr>
            <a:endParaRPr lang="sv-SE" sz="1000" dirty="0">
              <a:solidFill>
                <a:schemeClr val="accent1">
                  <a:lumMod val="50000"/>
                </a:schemeClr>
              </a:solidFill>
            </a:endParaRPr>
          </a:p>
          <a:p>
            <a:pPr marL="457200" indent="-457200">
              <a:buClr>
                <a:srgbClr val="152D5D"/>
              </a:buClr>
              <a:buFont typeface="Arial" panose="020B0604020202020204" pitchFamily="34" charset="0"/>
              <a:buChar char="•"/>
            </a:pPr>
            <a:r>
              <a:rPr lang="sv-SE" sz="2800" dirty="0">
                <a:solidFill>
                  <a:schemeClr val="accent1">
                    <a:lumMod val="50000"/>
                  </a:schemeClr>
                </a:solidFill>
              </a:rPr>
              <a:t>CTA visar BTAI grad 2, behandlas med tryck och pulssänkning. </a:t>
            </a:r>
          </a:p>
          <a:p>
            <a:pPr marL="457200" indent="-457200">
              <a:buClr>
                <a:srgbClr val="152D5D"/>
              </a:buClr>
              <a:buFont typeface="Arial" panose="020B0604020202020204" pitchFamily="34" charset="0"/>
              <a:buChar char="•"/>
            </a:pPr>
            <a:endParaRPr lang="sv-SE" sz="1000" dirty="0">
              <a:solidFill>
                <a:schemeClr val="accent1">
                  <a:lumMod val="50000"/>
                </a:schemeClr>
              </a:solidFill>
            </a:endParaRPr>
          </a:p>
          <a:p>
            <a:pPr marL="457200" indent="-457200">
              <a:buClr>
                <a:srgbClr val="152D5D"/>
              </a:buClr>
              <a:buFont typeface="Arial" panose="020B0604020202020204" pitchFamily="34" charset="0"/>
              <a:buChar char="•"/>
            </a:pPr>
            <a:r>
              <a:rPr lang="sv-SE" sz="2800" dirty="0">
                <a:solidFill>
                  <a:schemeClr val="accent1">
                    <a:lumMod val="50000"/>
                  </a:schemeClr>
                </a:solidFill>
              </a:rPr>
              <a:t>Skador på hjärna och buk hanteras icke-operativt. </a:t>
            </a:r>
          </a:p>
          <a:p>
            <a:pPr marL="457200" indent="-457200">
              <a:buClr>
                <a:srgbClr val="152D5D"/>
              </a:buClr>
              <a:buFont typeface="Arial" panose="020B0604020202020204" pitchFamily="34" charset="0"/>
              <a:buChar char="•"/>
            </a:pPr>
            <a:endParaRPr lang="sv-SE" sz="1000" dirty="0">
              <a:solidFill>
                <a:schemeClr val="accent1">
                  <a:lumMod val="50000"/>
                </a:schemeClr>
              </a:solidFill>
            </a:endParaRPr>
          </a:p>
          <a:p>
            <a:pPr marL="457200" indent="-457200">
              <a:buClr>
                <a:srgbClr val="152D5D"/>
              </a:buClr>
              <a:buFont typeface="Arial" panose="020B0604020202020204" pitchFamily="34" charset="0"/>
              <a:buChar char="•"/>
            </a:pPr>
            <a:r>
              <a:rPr lang="sv-SE" sz="2800" dirty="0">
                <a:solidFill>
                  <a:schemeClr val="accent1">
                    <a:lumMod val="50000"/>
                  </a:schemeClr>
                </a:solidFill>
              </a:rPr>
              <a:t>Ortopeden sätter märgspik i femurfrakturen.</a:t>
            </a:r>
          </a:p>
        </p:txBody>
      </p:sp>
      <p:sp>
        <p:nvSpPr>
          <p:cNvPr id="3" name="TextBox 9">
            <a:extLst>
              <a:ext uri="{FF2B5EF4-FFF2-40B4-BE49-F238E27FC236}">
                <a16:creationId xmlns:a16="http://schemas.microsoft.com/office/drawing/2014/main" id="{B00BBCEE-749F-6D71-9F77-083FD466C991}"/>
              </a:ext>
            </a:extLst>
          </p:cNvPr>
          <p:cNvSpPr txBox="1"/>
          <p:nvPr/>
        </p:nvSpPr>
        <p:spPr>
          <a:xfrm>
            <a:off x="7689368" y="5806324"/>
            <a:ext cx="3503409" cy="830997"/>
          </a:xfrm>
          <a:prstGeom prst="rect">
            <a:avLst/>
          </a:prstGeom>
          <a:noFill/>
        </p:spPr>
        <p:txBody>
          <a:bodyPr wrap="square" rtlCol="0">
            <a:spAutoFit/>
          </a:bodyPr>
          <a:lstStyle/>
          <a:p>
            <a:pPr algn="r"/>
            <a:r>
              <a:rPr lang="en-US" sz="2400" b="1" dirty="0">
                <a:solidFill>
                  <a:schemeClr val="bg1"/>
                </a:solidFill>
                <a:latin typeface="Open Sans" pitchFamily="2" charset="0"/>
                <a:ea typeface="Open Sans" pitchFamily="2" charset="0"/>
                <a:cs typeface="Open Sans" pitchFamily="2" charset="0"/>
              </a:rPr>
              <a:t>SPECIAL </a:t>
            </a:r>
          </a:p>
          <a:p>
            <a:pPr algn="r"/>
            <a:r>
              <a:rPr lang="en-US" sz="2400" b="1" dirty="0">
                <a:solidFill>
                  <a:schemeClr val="bg1"/>
                </a:solidFill>
                <a:latin typeface="Open Sans" pitchFamily="2" charset="0"/>
                <a:ea typeface="Open Sans" pitchFamily="2" charset="0"/>
                <a:cs typeface="Open Sans" pitchFamily="2" charset="0"/>
              </a:rPr>
              <a:t>Breathing</a:t>
            </a:r>
            <a:endParaRPr lang="en-US" sz="2400" b="1" dirty="0">
              <a:solidFill>
                <a:srgbClr val="E62625"/>
              </a:solidFill>
              <a:latin typeface="Open Sans" pitchFamily="2" charset="0"/>
              <a:ea typeface="Open Sans" pitchFamily="2" charset="0"/>
              <a:cs typeface="Open Sans" pitchFamily="2" charset="0"/>
            </a:endParaRPr>
          </a:p>
        </p:txBody>
      </p:sp>
      <p:pic>
        <p:nvPicPr>
          <p:cNvPr id="6" name="Picture 31" descr="A clipboard with a magnifying glass and a graph&#10;&#10;Description automatically generated">
            <a:extLst>
              <a:ext uri="{FF2B5EF4-FFF2-40B4-BE49-F238E27FC236}">
                <a16:creationId xmlns:a16="http://schemas.microsoft.com/office/drawing/2014/main" id="{19C94D54-560D-5B81-1C51-05C16EFF2414}"/>
              </a:ext>
            </a:extLst>
          </p:cNvPr>
          <p:cNvPicPr preferRelativeResize="0">
            <a:picLocks noChangeAspect="1"/>
          </p:cNvPicPr>
          <p:nvPr/>
        </p:nvPicPr>
        <p:blipFill rotWithShape="1">
          <a:blip r:embed="rId6">
            <a:extLst>
              <a:ext uri="{28A0092B-C50C-407E-A947-70E740481C1C}">
                <a14:useLocalDpi xmlns:a14="http://schemas.microsoft.com/office/drawing/2010/main" val="0"/>
              </a:ext>
            </a:extLst>
          </a:blip>
          <a:srcRect l="20282" t="5565" r="17755" b="4562"/>
          <a:stretch/>
        </p:blipFill>
        <p:spPr>
          <a:xfrm>
            <a:off x="4397868" y="311620"/>
            <a:ext cx="1135680" cy="1008000"/>
          </a:xfrm>
          <a:prstGeom prst="rect">
            <a:avLst/>
          </a:prstGeom>
          <a:ln>
            <a:solidFill>
              <a:schemeClr val="tx1"/>
            </a:solidFill>
          </a:ln>
        </p:spPr>
      </p:pic>
    </p:spTree>
    <p:extLst>
      <p:ext uri="{BB962C8B-B14F-4D97-AF65-F5344CB8AC3E}">
        <p14:creationId xmlns:p14="http://schemas.microsoft.com/office/powerpoint/2010/main" val="13440538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03E4C9-13A4-BD4E-1057-28D2F932630E}"/>
            </a:ext>
          </a:extLst>
        </p:cNvPr>
        <p:cNvGrpSpPr/>
        <p:nvPr/>
      </p:nvGrpSpPr>
      <p:grpSpPr>
        <a:xfrm>
          <a:off x="0" y="0"/>
          <a:ext cx="0" cy="0"/>
          <a:chOff x="0" y="0"/>
          <a:chExt cx="0" cy="0"/>
        </a:xfrm>
      </p:grpSpPr>
      <p:sp>
        <p:nvSpPr>
          <p:cNvPr id="34" name="Rectangle 11">
            <a:extLst>
              <a:ext uri="{FF2B5EF4-FFF2-40B4-BE49-F238E27FC236}">
                <a16:creationId xmlns:a16="http://schemas.microsoft.com/office/drawing/2014/main" id="{C6ECFDF1-2870-6FB6-DDB1-BBFE82F04650}"/>
              </a:ext>
            </a:extLst>
          </p:cNvPr>
          <p:cNvSpPr/>
          <p:nvPr/>
        </p:nvSpPr>
        <p:spPr>
          <a:xfrm>
            <a:off x="0" y="1334411"/>
            <a:ext cx="12192000"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 name="Picture 1" descr="A black and white rectangle with red squares&#10;&#10;Description automatically generated">
            <a:extLst>
              <a:ext uri="{FF2B5EF4-FFF2-40B4-BE49-F238E27FC236}">
                <a16:creationId xmlns:a16="http://schemas.microsoft.com/office/drawing/2014/main" id="{C698EF27-3BC0-E107-E0C1-BF71FAF50045}"/>
              </a:ext>
            </a:extLst>
          </p:cNvPr>
          <p:cNvPicPr>
            <a:picLocks noChangeAspect="1"/>
          </p:cNvPicPr>
          <p:nvPr/>
        </p:nvPicPr>
        <p:blipFill rotWithShape="1">
          <a:blip r:embed="rId5"/>
          <a:srcRect r="11257" b="86053"/>
          <a:stretch/>
        </p:blipFill>
        <p:spPr>
          <a:xfrm>
            <a:off x="0" y="0"/>
            <a:ext cx="12192000" cy="1391477"/>
          </a:xfrm>
          <a:prstGeom prst="rect">
            <a:avLst/>
          </a:prstGeom>
        </p:spPr>
      </p:pic>
      <p:pic>
        <p:nvPicPr>
          <p:cNvPr id="7" name="Picture 6" descr="A black and white logo&#10;&#10;Description automatically generated">
            <a:extLst>
              <a:ext uri="{FF2B5EF4-FFF2-40B4-BE49-F238E27FC236}">
                <a16:creationId xmlns:a16="http://schemas.microsoft.com/office/drawing/2014/main" id="{51228871-BAE6-356C-DF85-8C779448269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sp>
        <p:nvSpPr>
          <p:cNvPr id="53" name="Title 1">
            <a:extLst>
              <a:ext uri="{FF2B5EF4-FFF2-40B4-BE49-F238E27FC236}">
                <a16:creationId xmlns:a16="http://schemas.microsoft.com/office/drawing/2014/main" id="{815FAE8B-A2C6-8E86-86DE-ACE3BD5343EA}"/>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600" b="1" dirty="0">
                <a:solidFill>
                  <a:srgbClr val="152F63"/>
                </a:solidFill>
                <a:latin typeface="Open Sans" pitchFamily="2" charset="0"/>
                <a:ea typeface="Open Sans" pitchFamily="2" charset="0"/>
                <a:cs typeface="Open Sans" pitchFamily="2" charset="0"/>
              </a:rPr>
              <a:t>Översiktlig genomgång e-FAST</a:t>
            </a:r>
            <a:endParaRPr lang="en-US" sz="2600" b="1" dirty="0">
              <a:solidFill>
                <a:srgbClr val="152F63"/>
              </a:solidFill>
              <a:latin typeface="Open Sans" pitchFamily="2" charset="0"/>
              <a:ea typeface="Open Sans" pitchFamily="2" charset="0"/>
              <a:cs typeface="Open Sans" pitchFamily="2" charset="0"/>
            </a:endParaRPr>
          </a:p>
        </p:txBody>
      </p:sp>
      <p:sp>
        <p:nvSpPr>
          <p:cNvPr id="6" name="TextBox 20">
            <a:extLst>
              <a:ext uri="{FF2B5EF4-FFF2-40B4-BE49-F238E27FC236}">
                <a16:creationId xmlns:a16="http://schemas.microsoft.com/office/drawing/2014/main" id="{D1D64648-E324-5F29-D1D7-67090008FEDA}"/>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pic>
        <p:nvPicPr>
          <p:cNvPr id="9" name="Picture 16" descr="A screenshot of a computer&#10;&#10;Description automatically generated">
            <a:hlinkClick r:id="rId7" action="ppaction://hlinksldjump"/>
            <a:extLst>
              <a:ext uri="{FF2B5EF4-FFF2-40B4-BE49-F238E27FC236}">
                <a16:creationId xmlns:a16="http://schemas.microsoft.com/office/drawing/2014/main" id="{F709EC8B-6385-8148-66AD-3F3F954023EA}"/>
              </a:ext>
            </a:extLst>
          </p:cNvPr>
          <p:cNvPicPr>
            <a:picLocks noChangeAspect="1"/>
          </p:cNvPicPr>
          <p:nvPr/>
        </p:nvPicPr>
        <p:blipFill rotWithShape="1">
          <a:blip r:embed="rId8">
            <a:extLst>
              <a:ext uri="{28A0092B-C50C-407E-A947-70E740481C1C}">
                <a14:useLocalDpi xmlns:a14="http://schemas.microsoft.com/office/drawing/2010/main" val="0"/>
              </a:ext>
            </a:extLst>
          </a:blip>
          <a:srcRect l="23252" t="54948" r="64712" b="30842"/>
          <a:stretch/>
        </p:blipFill>
        <p:spPr>
          <a:xfrm>
            <a:off x="6888113" y="201894"/>
            <a:ext cx="1280611" cy="1008000"/>
          </a:xfrm>
          <a:prstGeom prst="rect">
            <a:avLst/>
          </a:prstGeom>
        </p:spPr>
      </p:pic>
      <p:pic>
        <p:nvPicPr>
          <p:cNvPr id="4" name="Lung sliding Bmode.mpg">
            <a:hlinkClick r:id="" action="ppaction://media"/>
            <a:hlinkHover r:id="" action="ppaction://ole?verb=0"/>
            <a:extLst>
              <a:ext uri="{FF2B5EF4-FFF2-40B4-BE49-F238E27FC236}">
                <a16:creationId xmlns:a16="http://schemas.microsoft.com/office/drawing/2014/main" id="{1D8EBC1C-3CAB-D8CD-F967-6923E82A9116}"/>
              </a:ext>
            </a:extLst>
          </p:cNvPr>
          <p:cNvPicPr>
            <a:picLocks noChangeAspect="1"/>
          </p:cNvPicPr>
          <p:nvPr>
            <a:videoFile r:link="rId2"/>
            <p:extLst>
              <p:ext uri="{DAA4B4D4-6D71-4841-9C94-3DE7FCFB9230}">
                <p14:media xmlns:p14="http://schemas.microsoft.com/office/powerpoint/2010/main" r:embed="rId1"/>
              </p:ext>
            </p:extLst>
          </p:nvPr>
        </p:nvPicPr>
        <p:blipFill>
          <a:blip r:embed="rId9"/>
          <a:srcRect t="13336" b="13336"/>
          <a:stretch>
            <a:fillRect/>
          </a:stretch>
        </p:blipFill>
        <p:spPr>
          <a:xfrm>
            <a:off x="2570301" y="1472571"/>
            <a:ext cx="7051398" cy="4830258"/>
          </a:xfrm>
          <a:prstGeom prst="rect">
            <a:avLst/>
          </a:prstGeom>
        </p:spPr>
      </p:pic>
    </p:spTree>
    <p:extLst>
      <p:ext uri="{BB962C8B-B14F-4D97-AF65-F5344CB8AC3E}">
        <p14:creationId xmlns:p14="http://schemas.microsoft.com/office/powerpoint/2010/main" val="115871646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4"/>
                                        </p:tgtEl>
                                      </p:cBhvr>
                                    </p:cmd>
                                  </p:childTnLst>
                                </p:cTn>
                              </p:par>
                            </p:childTnLst>
                          </p:cTn>
                        </p:par>
                      </p:childTnLst>
                    </p:cTn>
                  </p:par>
                </p:childTnLst>
              </p:cTn>
              <p:nextCondLst>
                <p:cond evt="onClick" delay="0">
                  <p:tgtEl>
                    <p:spTgt spid="4"/>
                  </p:tgtEl>
                </p:cond>
              </p:nextCondLst>
            </p:seq>
            <p:video>
              <p:cMediaNode vol="80000">
                <p:cTn id="7" fill="hold" display="0">
                  <p:stCondLst>
                    <p:cond delay="indefinite"/>
                  </p:stCondLst>
                </p:cTn>
                <p:tgtEl>
                  <p:spTgt spid="4"/>
                </p:tgtEl>
              </p:cMediaNode>
            </p:vide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857FD-3076-E9E2-44C3-3FFD53EDB5A4}"/>
            </a:ext>
          </a:extLst>
        </p:cNvPr>
        <p:cNvGrpSpPr/>
        <p:nvPr/>
      </p:nvGrpSpPr>
      <p:grpSpPr>
        <a:xfrm>
          <a:off x="0" y="0"/>
          <a:ext cx="0" cy="0"/>
          <a:chOff x="0" y="0"/>
          <a:chExt cx="0" cy="0"/>
        </a:xfrm>
      </p:grpSpPr>
      <p:pic>
        <p:nvPicPr>
          <p:cNvPr id="37" name="Picture 36" descr="A blue and black rectangle&#10;&#10;Description automatically generated">
            <a:extLst>
              <a:ext uri="{FF2B5EF4-FFF2-40B4-BE49-F238E27FC236}">
                <a16:creationId xmlns:a16="http://schemas.microsoft.com/office/drawing/2014/main" id="{B355763D-61A1-745D-650C-3BC14CA14900}"/>
              </a:ext>
            </a:extLst>
          </p:cNvPr>
          <p:cNvPicPr>
            <a:picLocks noChangeAspect="1"/>
          </p:cNvPicPr>
          <p:nvPr/>
        </p:nvPicPr>
        <p:blipFill rotWithShape="1">
          <a:blip r:embed="rId3">
            <a:extLst>
              <a:ext uri="{28A0092B-C50C-407E-A947-70E740481C1C}">
                <a14:useLocalDpi xmlns:a14="http://schemas.microsoft.com/office/drawing/2010/main" val="0"/>
              </a:ext>
            </a:extLst>
          </a:blip>
          <a:srcRect r="55866" b="19279"/>
          <a:stretch/>
        </p:blipFill>
        <p:spPr>
          <a:xfrm>
            <a:off x="3646636" y="0"/>
            <a:ext cx="8606324" cy="5922168"/>
          </a:xfrm>
          <a:prstGeom prst="rect">
            <a:avLst/>
          </a:prstGeom>
        </p:spPr>
      </p:pic>
      <p:grpSp>
        <p:nvGrpSpPr>
          <p:cNvPr id="75" name="Group 28">
            <a:extLst>
              <a:ext uri="{FF2B5EF4-FFF2-40B4-BE49-F238E27FC236}">
                <a16:creationId xmlns:a16="http://schemas.microsoft.com/office/drawing/2014/main" id="{36B5AAB3-5E99-5D00-EAA4-BCBDA69B5CB5}"/>
              </a:ext>
            </a:extLst>
          </p:cNvPr>
          <p:cNvGrpSpPr/>
          <p:nvPr/>
        </p:nvGrpSpPr>
        <p:grpSpPr>
          <a:xfrm>
            <a:off x="3478515" y="4325069"/>
            <a:ext cx="8219137" cy="1597099"/>
            <a:chOff x="5839269" y="4751091"/>
            <a:chExt cx="6141030" cy="1597099"/>
          </a:xfrm>
        </p:grpSpPr>
        <p:pic>
          <p:nvPicPr>
            <p:cNvPr id="76" name="Picture 25" descr="A black and white rectangle frame&#10;&#10;Description automatically generated">
              <a:extLst>
                <a:ext uri="{FF2B5EF4-FFF2-40B4-BE49-F238E27FC236}">
                  <a16:creationId xmlns:a16="http://schemas.microsoft.com/office/drawing/2014/main" id="{4672D997-F682-3210-8ED5-8A09D53061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9269" y="4751091"/>
              <a:ext cx="6141030" cy="1597099"/>
            </a:xfrm>
            <a:prstGeom prst="rect">
              <a:avLst/>
            </a:prstGeom>
          </p:spPr>
        </p:pic>
        <p:sp>
          <p:nvSpPr>
            <p:cNvPr id="77" name="Content Placeholder 2">
              <a:extLst>
                <a:ext uri="{FF2B5EF4-FFF2-40B4-BE49-F238E27FC236}">
                  <a16:creationId xmlns:a16="http://schemas.microsoft.com/office/drawing/2014/main" id="{97A8A46C-A22D-3073-7D18-608A415C53A3}"/>
                </a:ext>
              </a:extLst>
            </p:cNvPr>
            <p:cNvSpPr txBox="1">
              <a:spLocks/>
            </p:cNvSpPr>
            <p:nvPr/>
          </p:nvSpPr>
          <p:spPr>
            <a:xfrm>
              <a:off x="7592646" y="4975433"/>
              <a:ext cx="4006744" cy="1171841"/>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ts val="1800"/>
                </a:spcAft>
                <a:buClrTx/>
                <a:buSzTx/>
                <a:buFont typeface="Arial" panose="020B0604020202020204" pitchFamily="34" charset="0"/>
                <a:buNone/>
                <a:tabLst/>
                <a:defRPr/>
              </a:pPr>
              <a:endParaRPr kumimoji="0" lang="en-US" sz="180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p:txBody>
        </p:sp>
      </p:grpSp>
      <p:grpSp>
        <p:nvGrpSpPr>
          <p:cNvPr id="40" name="Group 28">
            <a:extLst>
              <a:ext uri="{FF2B5EF4-FFF2-40B4-BE49-F238E27FC236}">
                <a16:creationId xmlns:a16="http://schemas.microsoft.com/office/drawing/2014/main" id="{DFA103A9-C1D4-E219-8689-3B00BA43629A}"/>
              </a:ext>
            </a:extLst>
          </p:cNvPr>
          <p:cNvGrpSpPr/>
          <p:nvPr/>
        </p:nvGrpSpPr>
        <p:grpSpPr>
          <a:xfrm>
            <a:off x="3482867" y="-16149"/>
            <a:ext cx="8219137" cy="1597099"/>
            <a:chOff x="5839269" y="4751091"/>
            <a:chExt cx="6141030" cy="1597099"/>
          </a:xfrm>
        </p:grpSpPr>
        <p:pic>
          <p:nvPicPr>
            <p:cNvPr id="42" name="Picture 25" descr="A black and white rectangle frame&#10;&#10;Description automatically generated">
              <a:extLst>
                <a:ext uri="{FF2B5EF4-FFF2-40B4-BE49-F238E27FC236}">
                  <a16:creationId xmlns:a16="http://schemas.microsoft.com/office/drawing/2014/main" id="{FA9931CF-33DE-D825-466A-7FAECB5A4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9269" y="4751091"/>
              <a:ext cx="6141030" cy="1597099"/>
            </a:xfrm>
            <a:prstGeom prst="rect">
              <a:avLst/>
            </a:prstGeom>
          </p:spPr>
        </p:pic>
        <p:sp>
          <p:nvSpPr>
            <p:cNvPr id="45" name="Content Placeholder 2">
              <a:extLst>
                <a:ext uri="{FF2B5EF4-FFF2-40B4-BE49-F238E27FC236}">
                  <a16:creationId xmlns:a16="http://schemas.microsoft.com/office/drawing/2014/main" id="{B3A2CC8E-A708-DABD-A5FA-C09F6EB744DD}"/>
                </a:ext>
              </a:extLst>
            </p:cNvPr>
            <p:cNvSpPr txBox="1">
              <a:spLocks/>
            </p:cNvSpPr>
            <p:nvPr/>
          </p:nvSpPr>
          <p:spPr>
            <a:xfrm>
              <a:off x="7592646" y="4975433"/>
              <a:ext cx="4006744" cy="1171841"/>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ts val="1800"/>
                </a:spcAft>
                <a:buClrTx/>
                <a:buSzTx/>
                <a:buFont typeface="Arial" panose="020B0604020202020204" pitchFamily="34" charset="0"/>
                <a:buNone/>
                <a:tabLst/>
                <a:defRPr/>
              </a:pPr>
              <a:endParaRPr kumimoji="0" lang="en-US" sz="180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p:txBody>
        </p:sp>
      </p:grpSp>
      <p:grpSp>
        <p:nvGrpSpPr>
          <p:cNvPr id="24" name="Group 28">
            <a:extLst>
              <a:ext uri="{FF2B5EF4-FFF2-40B4-BE49-F238E27FC236}">
                <a16:creationId xmlns:a16="http://schemas.microsoft.com/office/drawing/2014/main" id="{2A345000-81DA-9E87-6798-A8C7AF1FDBB8}"/>
              </a:ext>
            </a:extLst>
          </p:cNvPr>
          <p:cNvGrpSpPr/>
          <p:nvPr/>
        </p:nvGrpSpPr>
        <p:grpSpPr>
          <a:xfrm>
            <a:off x="3478516" y="1415723"/>
            <a:ext cx="8219137" cy="1597099"/>
            <a:chOff x="5839269" y="4751091"/>
            <a:chExt cx="6141030" cy="1597099"/>
          </a:xfrm>
        </p:grpSpPr>
        <p:pic>
          <p:nvPicPr>
            <p:cNvPr id="38" name="Picture 25" descr="A black and white rectangle frame&#10;&#10;Description automatically generated">
              <a:extLst>
                <a:ext uri="{FF2B5EF4-FFF2-40B4-BE49-F238E27FC236}">
                  <a16:creationId xmlns:a16="http://schemas.microsoft.com/office/drawing/2014/main" id="{5397FEFA-3137-3FB7-4201-8BEA994118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9269" y="4751091"/>
              <a:ext cx="6141030" cy="1597099"/>
            </a:xfrm>
            <a:prstGeom prst="rect">
              <a:avLst/>
            </a:prstGeom>
          </p:spPr>
        </p:pic>
        <p:sp>
          <p:nvSpPr>
            <p:cNvPr id="39" name="Content Placeholder 2">
              <a:extLst>
                <a:ext uri="{FF2B5EF4-FFF2-40B4-BE49-F238E27FC236}">
                  <a16:creationId xmlns:a16="http://schemas.microsoft.com/office/drawing/2014/main" id="{1910C1A9-41C9-BA6D-FBD7-CE9277E55B03}"/>
                </a:ext>
              </a:extLst>
            </p:cNvPr>
            <p:cNvSpPr txBox="1">
              <a:spLocks/>
            </p:cNvSpPr>
            <p:nvPr/>
          </p:nvSpPr>
          <p:spPr>
            <a:xfrm>
              <a:off x="7592646" y="4975433"/>
              <a:ext cx="4006744" cy="1171841"/>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ts val="1800"/>
                </a:spcAft>
                <a:buClrTx/>
                <a:buSzTx/>
                <a:buFont typeface="Arial" panose="020B0604020202020204" pitchFamily="34" charset="0"/>
                <a:buNone/>
                <a:tabLst/>
                <a:defRPr/>
              </a:pPr>
              <a:endParaRPr kumimoji="0" lang="en-US" sz="180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p:txBody>
        </p:sp>
      </p:grpSp>
      <p:grpSp>
        <p:nvGrpSpPr>
          <p:cNvPr id="10" name="Group 28">
            <a:extLst>
              <a:ext uri="{FF2B5EF4-FFF2-40B4-BE49-F238E27FC236}">
                <a16:creationId xmlns:a16="http://schemas.microsoft.com/office/drawing/2014/main" id="{4A750CBD-22FB-FD5D-6F11-E193A21C6F36}"/>
              </a:ext>
            </a:extLst>
          </p:cNvPr>
          <p:cNvGrpSpPr/>
          <p:nvPr/>
        </p:nvGrpSpPr>
        <p:grpSpPr>
          <a:xfrm>
            <a:off x="3478517" y="2894337"/>
            <a:ext cx="8219137" cy="1597099"/>
            <a:chOff x="5839269" y="4751091"/>
            <a:chExt cx="6141030" cy="1597099"/>
          </a:xfrm>
        </p:grpSpPr>
        <p:pic>
          <p:nvPicPr>
            <p:cNvPr id="11" name="Picture 25" descr="A black and white rectangle frame&#10;&#10;Description automatically generated">
              <a:extLst>
                <a:ext uri="{FF2B5EF4-FFF2-40B4-BE49-F238E27FC236}">
                  <a16:creationId xmlns:a16="http://schemas.microsoft.com/office/drawing/2014/main" id="{0EFA295A-1611-8ADF-6290-E7EB0CE114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9269" y="4751091"/>
              <a:ext cx="6141030" cy="1597099"/>
            </a:xfrm>
            <a:prstGeom prst="rect">
              <a:avLst/>
            </a:prstGeom>
          </p:spPr>
        </p:pic>
        <p:sp>
          <p:nvSpPr>
            <p:cNvPr id="23" name="Content Placeholder 2">
              <a:extLst>
                <a:ext uri="{FF2B5EF4-FFF2-40B4-BE49-F238E27FC236}">
                  <a16:creationId xmlns:a16="http://schemas.microsoft.com/office/drawing/2014/main" id="{D9CC8B72-1BD3-BECF-5E8A-B680D9F45D1F}"/>
                </a:ext>
              </a:extLst>
            </p:cNvPr>
            <p:cNvSpPr txBox="1">
              <a:spLocks/>
            </p:cNvSpPr>
            <p:nvPr/>
          </p:nvSpPr>
          <p:spPr>
            <a:xfrm>
              <a:off x="7592646" y="4975433"/>
              <a:ext cx="4006744" cy="1171841"/>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ts val="1800"/>
                </a:spcAft>
                <a:buClrTx/>
                <a:buSzTx/>
                <a:buFont typeface="Arial" panose="020B0604020202020204" pitchFamily="34" charset="0"/>
                <a:buNone/>
                <a:tabLst/>
                <a:defRPr/>
              </a:pPr>
              <a:endParaRPr kumimoji="0" lang="en-US" sz="180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p:txBody>
        </p:sp>
      </p:grpSp>
      <p:pic>
        <p:nvPicPr>
          <p:cNvPr id="2" name="Picture 1" descr="A black and white rectangle with red squares&#10;&#10;Description automatically generated">
            <a:extLst>
              <a:ext uri="{FF2B5EF4-FFF2-40B4-BE49-F238E27FC236}">
                <a16:creationId xmlns:a16="http://schemas.microsoft.com/office/drawing/2014/main" id="{1FA83FA9-D484-AA90-0640-45F56851D3D1}"/>
              </a:ext>
            </a:extLst>
          </p:cNvPr>
          <p:cNvPicPr>
            <a:picLocks noChangeAspect="1"/>
          </p:cNvPicPr>
          <p:nvPr/>
        </p:nvPicPr>
        <p:blipFill rotWithShape="1">
          <a:blip r:embed="rId5"/>
          <a:srcRect r="38713" b="86053"/>
          <a:stretch>
            <a:fillRect/>
          </a:stretch>
        </p:blipFill>
        <p:spPr>
          <a:xfrm>
            <a:off x="3630308" y="5925697"/>
            <a:ext cx="8561692" cy="934034"/>
          </a:xfrm>
          <a:prstGeom prst="rect">
            <a:avLst/>
          </a:prstGeom>
        </p:spPr>
      </p:pic>
      <p:sp>
        <p:nvSpPr>
          <p:cNvPr id="67" name="TextBox 66">
            <a:extLst>
              <a:ext uri="{FF2B5EF4-FFF2-40B4-BE49-F238E27FC236}">
                <a16:creationId xmlns:a16="http://schemas.microsoft.com/office/drawing/2014/main" id="{82EC1EE4-CCF2-8772-B9AC-C12C0F39B3C1}"/>
              </a:ext>
            </a:extLst>
          </p:cNvPr>
          <p:cNvSpPr txBox="1"/>
          <p:nvPr/>
        </p:nvSpPr>
        <p:spPr>
          <a:xfrm>
            <a:off x="260254" y="411734"/>
            <a:ext cx="3386381" cy="677108"/>
          </a:xfrm>
          <a:prstGeom prst="rect">
            <a:avLst/>
          </a:prstGeom>
          <a:noFill/>
        </p:spPr>
        <p:txBody>
          <a:bodyPr wrap="square" rtlCol="0">
            <a:spAutoFit/>
          </a:bodyPr>
          <a:lstStyle/>
          <a:p>
            <a:r>
              <a:rPr lang="en-US" sz="3800" b="1" dirty="0">
                <a:solidFill>
                  <a:srgbClr val="132346"/>
                </a:solidFill>
                <a:latin typeface="Open Sans" pitchFamily="2" charset="0"/>
                <a:ea typeface="Open Sans" pitchFamily="2" charset="0"/>
                <a:cs typeface="Open Sans" pitchFamily="2" charset="0"/>
              </a:rPr>
              <a:t>Scenario 2</a:t>
            </a:r>
            <a:endParaRPr lang="en-US" sz="3800" b="1" dirty="0">
              <a:solidFill>
                <a:srgbClr val="E62625"/>
              </a:solidFill>
              <a:latin typeface="Open Sans" pitchFamily="2" charset="0"/>
              <a:ea typeface="Open Sans" pitchFamily="2" charset="0"/>
              <a:cs typeface="Open Sans" pitchFamily="2" charset="0"/>
            </a:endParaRPr>
          </a:p>
        </p:txBody>
      </p:sp>
      <p:cxnSp>
        <p:nvCxnSpPr>
          <p:cNvPr id="79" name="Straight Connector 78">
            <a:extLst>
              <a:ext uri="{FF2B5EF4-FFF2-40B4-BE49-F238E27FC236}">
                <a16:creationId xmlns:a16="http://schemas.microsoft.com/office/drawing/2014/main" id="{26843D64-58DE-BC48-CA6C-144914732A53}"/>
              </a:ext>
            </a:extLst>
          </p:cNvPr>
          <p:cNvCxnSpPr>
            <a:cxnSpLocks/>
          </p:cNvCxnSpPr>
          <p:nvPr/>
        </p:nvCxnSpPr>
        <p:spPr>
          <a:xfrm>
            <a:off x="260254" y="1088842"/>
            <a:ext cx="2649762"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pic>
        <p:nvPicPr>
          <p:cNvPr id="12" name="Picture 11" descr="A blue circle with white letter i in it&#10;&#10;Description automatically generated">
            <a:extLst>
              <a:ext uri="{FF2B5EF4-FFF2-40B4-BE49-F238E27FC236}">
                <a16:creationId xmlns:a16="http://schemas.microsoft.com/office/drawing/2014/main" id="{5BB2D6FB-A469-023A-C20E-89B845B74B3F}"/>
              </a:ext>
            </a:extLst>
          </p:cNvPr>
          <p:cNvPicPr>
            <a:picLocks noChangeAspect="1"/>
          </p:cNvPicPr>
          <p:nvPr/>
        </p:nvPicPr>
        <p:blipFill>
          <a:blip r:embed="rId6">
            <a:alphaModFix/>
            <a:extLst>
              <a:ext uri="{28A0092B-C50C-407E-A947-70E740481C1C}">
                <a14:useLocalDpi xmlns:a14="http://schemas.microsoft.com/office/drawing/2010/main" val="0"/>
              </a:ext>
            </a:extLst>
          </a:blip>
          <a:stretch>
            <a:fillRect/>
          </a:stretch>
        </p:blipFill>
        <p:spPr>
          <a:xfrm>
            <a:off x="4276783" y="1576670"/>
            <a:ext cx="1275765" cy="1275765"/>
          </a:xfrm>
          <a:prstGeom prst="rect">
            <a:avLst/>
          </a:prstGeom>
        </p:spPr>
      </p:pic>
      <p:grpSp>
        <p:nvGrpSpPr>
          <p:cNvPr id="13" name="Group 12">
            <a:extLst>
              <a:ext uri="{FF2B5EF4-FFF2-40B4-BE49-F238E27FC236}">
                <a16:creationId xmlns:a16="http://schemas.microsoft.com/office/drawing/2014/main" id="{1B11D295-9B9C-22E7-7A1E-5025F905355F}"/>
              </a:ext>
            </a:extLst>
          </p:cNvPr>
          <p:cNvGrpSpPr/>
          <p:nvPr/>
        </p:nvGrpSpPr>
        <p:grpSpPr>
          <a:xfrm>
            <a:off x="4283031" y="3032527"/>
            <a:ext cx="1263269" cy="1263269"/>
            <a:chOff x="2887320" y="0"/>
            <a:chExt cx="1263269" cy="1263269"/>
          </a:xfrm>
        </p:grpSpPr>
        <p:pic>
          <p:nvPicPr>
            <p:cNvPr id="14" name="Picture 13" descr="A blue circle with black background&#10;&#10;Description automatically generated">
              <a:extLst>
                <a:ext uri="{FF2B5EF4-FFF2-40B4-BE49-F238E27FC236}">
                  <a16:creationId xmlns:a16="http://schemas.microsoft.com/office/drawing/2014/main" id="{C9018D08-28B4-70BF-3595-7F4E016210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15" name="TextBox 14">
              <a:extLst>
                <a:ext uri="{FF2B5EF4-FFF2-40B4-BE49-F238E27FC236}">
                  <a16:creationId xmlns:a16="http://schemas.microsoft.com/office/drawing/2014/main" id="{DF143C73-44C7-1A25-EA8A-C38E5727B4FB}"/>
                </a:ext>
              </a:extLst>
            </p:cNvPr>
            <p:cNvSpPr txBox="1"/>
            <p:nvPr/>
          </p:nvSpPr>
          <p:spPr>
            <a:xfrm>
              <a:off x="3107423" y="277222"/>
              <a:ext cx="832187" cy="707886"/>
            </a:xfrm>
            <a:prstGeom prst="rect">
              <a:avLst/>
            </a:prstGeom>
            <a:noFill/>
          </p:spPr>
          <p:txBody>
            <a:bodyPr wrap="square" rtlCol="0">
              <a:spAutoFit/>
            </a:bodyPr>
            <a:lstStyle/>
            <a:p>
              <a:pPr algn="ctr"/>
              <a:r>
                <a:rPr lang="en-US" sz="4000" b="1" dirty="0">
                  <a:solidFill>
                    <a:schemeClr val="bg1"/>
                  </a:solidFill>
                  <a:latin typeface="Open Sans" pitchFamily="2" charset="0"/>
                  <a:ea typeface="Open Sans" pitchFamily="2" charset="0"/>
                  <a:cs typeface="Open Sans" pitchFamily="2" charset="0"/>
                </a:rPr>
                <a:t>S</a:t>
              </a:r>
            </a:p>
          </p:txBody>
        </p:sp>
      </p:grpSp>
      <p:grpSp>
        <p:nvGrpSpPr>
          <p:cNvPr id="16" name="Group 15">
            <a:extLst>
              <a:ext uri="{FF2B5EF4-FFF2-40B4-BE49-F238E27FC236}">
                <a16:creationId xmlns:a16="http://schemas.microsoft.com/office/drawing/2014/main" id="{79EEA71B-71DE-1E0C-5C01-F658E381E9ED}"/>
              </a:ext>
            </a:extLst>
          </p:cNvPr>
          <p:cNvGrpSpPr/>
          <p:nvPr/>
        </p:nvGrpSpPr>
        <p:grpSpPr>
          <a:xfrm>
            <a:off x="4283031" y="4475887"/>
            <a:ext cx="1263269" cy="1263269"/>
            <a:chOff x="2887320" y="0"/>
            <a:chExt cx="1263269" cy="1263269"/>
          </a:xfrm>
        </p:grpSpPr>
        <p:pic>
          <p:nvPicPr>
            <p:cNvPr id="17" name="Picture 16" descr="A blue circle with black background&#10;&#10;Description automatically generated">
              <a:extLst>
                <a:ext uri="{FF2B5EF4-FFF2-40B4-BE49-F238E27FC236}">
                  <a16:creationId xmlns:a16="http://schemas.microsoft.com/office/drawing/2014/main" id="{8E94D3E7-80E0-5CA6-9C95-6F98AD82E7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18" name="TextBox 17">
              <a:extLst>
                <a:ext uri="{FF2B5EF4-FFF2-40B4-BE49-F238E27FC236}">
                  <a16:creationId xmlns:a16="http://schemas.microsoft.com/office/drawing/2014/main" id="{35656C7B-D971-4B33-0E7D-10AAF655D90E}"/>
                </a:ext>
              </a:extLst>
            </p:cNvPr>
            <p:cNvSpPr txBox="1"/>
            <p:nvPr/>
          </p:nvSpPr>
          <p:spPr>
            <a:xfrm>
              <a:off x="3107423" y="311693"/>
              <a:ext cx="832187" cy="707886"/>
            </a:xfrm>
            <a:prstGeom prst="rect">
              <a:avLst/>
            </a:prstGeom>
            <a:noFill/>
          </p:spPr>
          <p:txBody>
            <a:bodyPr wrap="square" rtlCol="0">
              <a:spAutoFit/>
            </a:bodyPr>
            <a:lstStyle/>
            <a:p>
              <a:pPr algn="ctr"/>
              <a:r>
                <a:rPr lang="en-US" sz="4000" b="1" dirty="0">
                  <a:solidFill>
                    <a:schemeClr val="bg1"/>
                  </a:solidFill>
                  <a:latin typeface="Open Sans" pitchFamily="2" charset="0"/>
                  <a:ea typeface="Open Sans" pitchFamily="2" charset="0"/>
                  <a:cs typeface="Open Sans" pitchFamily="2" charset="0"/>
                </a:rPr>
                <a:t>T</a:t>
              </a:r>
            </a:p>
          </p:txBody>
        </p:sp>
      </p:grpSp>
      <p:grpSp>
        <p:nvGrpSpPr>
          <p:cNvPr id="19" name="Group 18">
            <a:extLst>
              <a:ext uri="{FF2B5EF4-FFF2-40B4-BE49-F238E27FC236}">
                <a16:creationId xmlns:a16="http://schemas.microsoft.com/office/drawing/2014/main" id="{1D4EABFF-5F3A-637E-28E0-5EB6768665E6}"/>
              </a:ext>
            </a:extLst>
          </p:cNvPr>
          <p:cNvGrpSpPr/>
          <p:nvPr/>
        </p:nvGrpSpPr>
        <p:grpSpPr>
          <a:xfrm>
            <a:off x="4283031" y="133309"/>
            <a:ext cx="1263269" cy="1263269"/>
            <a:chOff x="2887320" y="0"/>
            <a:chExt cx="1263269" cy="1263269"/>
          </a:xfrm>
        </p:grpSpPr>
        <p:pic>
          <p:nvPicPr>
            <p:cNvPr id="20" name="Picture 19" descr="A blue circle with black background&#10;&#10;Description automatically generated">
              <a:extLst>
                <a:ext uri="{FF2B5EF4-FFF2-40B4-BE49-F238E27FC236}">
                  <a16:creationId xmlns:a16="http://schemas.microsoft.com/office/drawing/2014/main" id="{32F3D7C0-5F64-CC55-5FE3-EC6D3D8EE0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21" name="TextBox 20">
              <a:extLst>
                <a:ext uri="{FF2B5EF4-FFF2-40B4-BE49-F238E27FC236}">
                  <a16:creationId xmlns:a16="http://schemas.microsoft.com/office/drawing/2014/main" id="{3D089CDA-7C26-BF8D-C5DE-BA4EA94AC1D1}"/>
                </a:ext>
              </a:extLst>
            </p:cNvPr>
            <p:cNvSpPr txBox="1"/>
            <p:nvPr/>
          </p:nvSpPr>
          <p:spPr>
            <a:xfrm>
              <a:off x="3107423" y="310282"/>
              <a:ext cx="832187" cy="707886"/>
            </a:xfrm>
            <a:prstGeom prst="rect">
              <a:avLst/>
            </a:prstGeom>
            <a:noFill/>
          </p:spPr>
          <p:txBody>
            <a:bodyPr wrap="square" rtlCol="0">
              <a:spAutoFit/>
            </a:bodyPr>
            <a:lstStyle/>
            <a:p>
              <a:pPr algn="ctr"/>
              <a:r>
                <a:rPr lang="en-US" sz="4000" b="1" dirty="0">
                  <a:solidFill>
                    <a:schemeClr val="bg1"/>
                  </a:solidFill>
                  <a:latin typeface="Open Sans" pitchFamily="2" charset="0"/>
                  <a:ea typeface="Open Sans" pitchFamily="2" charset="0"/>
                  <a:cs typeface="Open Sans" pitchFamily="2" charset="0"/>
                </a:rPr>
                <a:t>M</a:t>
              </a:r>
            </a:p>
          </p:txBody>
        </p:sp>
      </p:grpSp>
      <p:sp>
        <p:nvSpPr>
          <p:cNvPr id="66" name="TextBox 65">
            <a:extLst>
              <a:ext uri="{FF2B5EF4-FFF2-40B4-BE49-F238E27FC236}">
                <a16:creationId xmlns:a16="http://schemas.microsoft.com/office/drawing/2014/main" id="{251E51E3-2696-DED2-B22E-AD9E7F12E4F7}"/>
              </a:ext>
            </a:extLst>
          </p:cNvPr>
          <p:cNvSpPr txBox="1"/>
          <p:nvPr/>
        </p:nvSpPr>
        <p:spPr>
          <a:xfrm>
            <a:off x="5730278" y="3212211"/>
            <a:ext cx="5306919" cy="923330"/>
          </a:xfrm>
          <a:prstGeom prst="rect">
            <a:avLst/>
          </a:prstGeom>
          <a:noFill/>
        </p:spPr>
        <p:txBody>
          <a:bodyPr wrap="square" rtlCol="0" anchor="ctr">
            <a:noAutofit/>
          </a:bodyPr>
          <a:lstStyle/>
          <a:p>
            <a:r>
              <a:rPr lang="sv-SE" sz="2400" dirty="0">
                <a:latin typeface="Open Sans" panose="020B0606030504020204" pitchFamily="34" charset="0"/>
                <a:ea typeface="Open Sans" panose="020B0606030504020204" pitchFamily="34" charset="0"/>
                <a:cs typeface="Open Sans" panose="020B0606030504020204" pitchFamily="34" charset="0"/>
              </a:rPr>
              <a:t>Talar, SAT 84 %, AF 24,  </a:t>
            </a:r>
          </a:p>
          <a:p>
            <a:r>
              <a:rPr lang="sv-SE" sz="2400" dirty="0">
                <a:latin typeface="Open Sans" panose="020B0606030504020204" pitchFamily="34" charset="0"/>
                <a:ea typeface="Open Sans" panose="020B0606030504020204" pitchFamily="34" charset="0"/>
                <a:cs typeface="Open Sans" panose="020B0606030504020204" pitchFamily="34" charset="0"/>
              </a:rPr>
              <a:t>BT 120/60, HF 110, </a:t>
            </a:r>
            <a:endParaRPr lang="sv-SE" sz="3200" dirty="0">
              <a:latin typeface="Open Sans" panose="020B0606030504020204" pitchFamily="34" charset="0"/>
              <a:ea typeface="Open Sans" panose="020B0606030504020204" pitchFamily="34" charset="0"/>
              <a:cs typeface="Open Sans" panose="020B0606030504020204" pitchFamily="34" charset="0"/>
            </a:endParaRPr>
          </a:p>
        </p:txBody>
      </p:sp>
      <p:sp>
        <p:nvSpPr>
          <p:cNvPr id="65" name="TextBox 64">
            <a:extLst>
              <a:ext uri="{FF2B5EF4-FFF2-40B4-BE49-F238E27FC236}">
                <a16:creationId xmlns:a16="http://schemas.microsoft.com/office/drawing/2014/main" id="{7B33ACEC-D45F-1064-69AB-C3419509821D}"/>
              </a:ext>
            </a:extLst>
          </p:cNvPr>
          <p:cNvSpPr txBox="1"/>
          <p:nvPr/>
        </p:nvSpPr>
        <p:spPr>
          <a:xfrm>
            <a:off x="5720517" y="1891115"/>
            <a:ext cx="5316680" cy="707886"/>
          </a:xfrm>
          <a:prstGeom prst="rect">
            <a:avLst/>
          </a:prstGeom>
          <a:noFill/>
        </p:spPr>
        <p:txBody>
          <a:bodyPr wrap="square" rtlCol="0" anchor="ctr">
            <a:noAutofit/>
          </a:bodyPr>
          <a:lstStyle/>
          <a:p>
            <a:r>
              <a:rPr lang="sv-SE" sz="2400" dirty="0">
                <a:latin typeface="Open Sans" panose="020B0606030504020204" pitchFamily="34" charset="0"/>
                <a:ea typeface="Open Sans" panose="020B0606030504020204" pitchFamily="34" charset="0"/>
                <a:cs typeface="Open Sans" panose="020B0606030504020204" pitchFamily="34" charset="0"/>
              </a:rPr>
              <a:t>Vaken, talar, svår bröstsmärta och andnöd.</a:t>
            </a:r>
          </a:p>
        </p:txBody>
      </p:sp>
      <p:sp>
        <p:nvSpPr>
          <p:cNvPr id="64" name="TextBox 63">
            <a:extLst>
              <a:ext uri="{FF2B5EF4-FFF2-40B4-BE49-F238E27FC236}">
                <a16:creationId xmlns:a16="http://schemas.microsoft.com/office/drawing/2014/main" id="{60C48ACB-8741-FF57-7DCD-7A729D068372}"/>
              </a:ext>
            </a:extLst>
          </p:cNvPr>
          <p:cNvSpPr txBox="1"/>
          <p:nvPr/>
        </p:nvSpPr>
        <p:spPr>
          <a:xfrm>
            <a:off x="5730278" y="267348"/>
            <a:ext cx="5306919" cy="995191"/>
          </a:xfrm>
          <a:prstGeom prst="rect">
            <a:avLst/>
          </a:prstGeom>
          <a:noFill/>
        </p:spPr>
        <p:txBody>
          <a:bodyPr wrap="square" rtlCol="0" anchor="ctr">
            <a:noAutofit/>
          </a:bodyPr>
          <a:lstStyle/>
          <a:p>
            <a:pPr lvl="0" fontAlgn="base">
              <a:spcBef>
                <a:spcPts val="1000"/>
              </a:spcBef>
              <a:defRPr/>
            </a:pPr>
            <a:r>
              <a:rPr lang="sv-SE" sz="2400" dirty="0">
                <a:latin typeface="Open Sans" panose="020B0606030504020204" pitchFamily="34" charset="0"/>
                <a:ea typeface="Open Sans" panose="020B0606030504020204" pitchFamily="34" charset="0"/>
                <a:cs typeface="Open Sans" panose="020B0606030504020204" pitchFamily="34" charset="0"/>
              </a:rPr>
              <a:t>58-årig motorcyklist, högfartskrasch, bar hjälm.</a:t>
            </a:r>
            <a:endParaRPr lang="en-US" sz="3200"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3" name="Group 2">
            <a:extLst>
              <a:ext uri="{FF2B5EF4-FFF2-40B4-BE49-F238E27FC236}">
                <a16:creationId xmlns:a16="http://schemas.microsoft.com/office/drawing/2014/main" id="{43EC0487-54EA-0112-E442-2A21FC45A04D}"/>
              </a:ext>
            </a:extLst>
          </p:cNvPr>
          <p:cNvGrpSpPr/>
          <p:nvPr/>
        </p:nvGrpSpPr>
        <p:grpSpPr>
          <a:xfrm>
            <a:off x="455572" y="5556068"/>
            <a:ext cx="2664929" cy="1061292"/>
            <a:chOff x="117965" y="5736731"/>
            <a:chExt cx="2664929" cy="1061292"/>
          </a:xfrm>
          <a:effectLst>
            <a:outerShdw blurRad="50800" dist="38100" dir="2700000" algn="tl" rotWithShape="0">
              <a:prstClr val="black">
                <a:alpha val="40000"/>
              </a:prstClr>
            </a:outerShdw>
          </a:effectLst>
        </p:grpSpPr>
        <p:pic>
          <p:nvPicPr>
            <p:cNvPr id="4" name="Picture 3" descr="A black and white logo&#10;&#10;Description automatically generated">
              <a:extLst>
                <a:ext uri="{FF2B5EF4-FFF2-40B4-BE49-F238E27FC236}">
                  <a16:creationId xmlns:a16="http://schemas.microsoft.com/office/drawing/2014/main" id="{D7F14520-DB2E-2B02-8A73-A9447B0FC434}"/>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38204" y="5736731"/>
              <a:ext cx="2644690" cy="1035269"/>
            </a:xfrm>
            <a:prstGeom prst="rect">
              <a:avLst/>
            </a:prstGeom>
          </p:spPr>
        </p:pic>
        <p:pic>
          <p:nvPicPr>
            <p:cNvPr id="7" name="Picture 6" descr="A blue and yellow letters on a black background&#10;&#10;Description automatically generated">
              <a:extLst>
                <a:ext uri="{FF2B5EF4-FFF2-40B4-BE49-F238E27FC236}">
                  <a16:creationId xmlns:a16="http://schemas.microsoft.com/office/drawing/2014/main" id="{B4D6C13C-C057-2E25-FDA5-BB1A5EE92241}"/>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17965" y="5761223"/>
              <a:ext cx="2648601" cy="1036800"/>
            </a:xfrm>
            <a:prstGeom prst="rect">
              <a:avLst/>
            </a:prstGeom>
          </p:spPr>
        </p:pic>
      </p:grpSp>
      <p:sp>
        <p:nvSpPr>
          <p:cNvPr id="8" name="textruta 7">
            <a:extLst>
              <a:ext uri="{FF2B5EF4-FFF2-40B4-BE49-F238E27FC236}">
                <a16:creationId xmlns:a16="http://schemas.microsoft.com/office/drawing/2014/main" id="{8967F278-7424-364A-A0B8-ACD9779BE217}"/>
              </a:ext>
            </a:extLst>
          </p:cNvPr>
          <p:cNvSpPr txBox="1"/>
          <p:nvPr/>
        </p:nvSpPr>
        <p:spPr>
          <a:xfrm>
            <a:off x="5818016" y="4876688"/>
            <a:ext cx="5219181" cy="461665"/>
          </a:xfrm>
          <a:prstGeom prst="rect">
            <a:avLst/>
          </a:prstGeom>
          <a:noFill/>
        </p:spPr>
        <p:txBody>
          <a:bodyPr wrap="square">
            <a:spAutoFit/>
          </a:bodyPr>
          <a:lstStyle/>
          <a:p>
            <a:r>
              <a:rPr lang="sv-SE" sz="2400" dirty="0">
                <a:latin typeface="Open Sans" panose="020B0606030504020204" pitchFamily="34" charset="0"/>
                <a:ea typeface="Open Sans" panose="020B0606030504020204" pitchFamily="34" charset="0"/>
                <a:cs typeface="Open Sans" panose="020B0606030504020204" pitchFamily="34" charset="0"/>
              </a:rPr>
              <a:t>Syrgas på mask, 2  PVK, SRB.</a:t>
            </a:r>
          </a:p>
        </p:txBody>
      </p:sp>
      <p:pic>
        <p:nvPicPr>
          <p:cNvPr id="30" name="Picture 29" descr="A screenshot of a computer&#10;&#10;Description automatically generated">
            <a:hlinkClick r:id="rId10" action="ppaction://hlinksldjump"/>
            <a:extLst>
              <a:ext uri="{FF2B5EF4-FFF2-40B4-BE49-F238E27FC236}">
                <a16:creationId xmlns:a16="http://schemas.microsoft.com/office/drawing/2014/main" id="{44B102A1-039B-6699-502D-2E771465E692}"/>
              </a:ext>
            </a:extLst>
          </p:cNvPr>
          <p:cNvPicPr>
            <a:picLocks noChangeAspect="1"/>
          </p:cNvPicPr>
          <p:nvPr/>
        </p:nvPicPr>
        <p:blipFill rotWithShape="1">
          <a:blip r:embed="rId11">
            <a:extLst>
              <a:ext uri="{28A0092B-C50C-407E-A947-70E740481C1C}">
                <a14:useLocalDpi xmlns:a14="http://schemas.microsoft.com/office/drawing/2010/main" val="0"/>
              </a:ext>
            </a:extLst>
          </a:blip>
          <a:srcRect l="22578" t="26688" r="65386" b="56953"/>
          <a:stretch/>
        </p:blipFill>
        <p:spPr>
          <a:xfrm>
            <a:off x="5517837" y="6067706"/>
            <a:ext cx="675367" cy="612000"/>
          </a:xfrm>
          <a:prstGeom prst="rect">
            <a:avLst/>
          </a:prstGeom>
        </p:spPr>
      </p:pic>
      <p:pic>
        <p:nvPicPr>
          <p:cNvPr id="31" name="Picture 30" descr="A screenshot of a computer&#10;&#10;Description automatically generated">
            <a:hlinkClick r:id="rId10" action="ppaction://hlinksldjump"/>
            <a:extLst>
              <a:ext uri="{FF2B5EF4-FFF2-40B4-BE49-F238E27FC236}">
                <a16:creationId xmlns:a16="http://schemas.microsoft.com/office/drawing/2014/main" id="{6D298AA5-14CC-B6A4-6278-75EBE31A9D97}"/>
              </a:ext>
            </a:extLst>
          </p:cNvPr>
          <p:cNvPicPr>
            <a:picLocks noChangeAspect="1"/>
          </p:cNvPicPr>
          <p:nvPr/>
        </p:nvPicPr>
        <p:blipFill rotWithShape="1">
          <a:blip r:embed="rId11">
            <a:extLst>
              <a:ext uri="{28A0092B-C50C-407E-A947-70E740481C1C}">
                <a14:useLocalDpi xmlns:a14="http://schemas.microsoft.com/office/drawing/2010/main" val="0"/>
              </a:ext>
            </a:extLst>
          </a:blip>
          <a:srcRect l="38637" t="26960" r="49726" b="57222"/>
          <a:stretch/>
        </p:blipFill>
        <p:spPr>
          <a:xfrm>
            <a:off x="6240983" y="6067706"/>
            <a:ext cx="675367" cy="612000"/>
          </a:xfrm>
          <a:prstGeom prst="rect">
            <a:avLst/>
          </a:prstGeom>
        </p:spPr>
      </p:pic>
      <p:pic>
        <p:nvPicPr>
          <p:cNvPr id="32" name="Picture 31" descr="A screenshot of a computer&#10;&#10;Description automatically generated">
            <a:hlinkClick r:id="rId12" action="ppaction://hlinksldjump"/>
            <a:extLst>
              <a:ext uri="{FF2B5EF4-FFF2-40B4-BE49-F238E27FC236}">
                <a16:creationId xmlns:a16="http://schemas.microsoft.com/office/drawing/2014/main" id="{D7F9EFB5-AEBB-0448-8117-38B8CA209537}"/>
              </a:ext>
            </a:extLst>
          </p:cNvPr>
          <p:cNvPicPr>
            <a:picLocks noChangeAspect="1"/>
          </p:cNvPicPr>
          <p:nvPr/>
        </p:nvPicPr>
        <p:blipFill rotWithShape="1">
          <a:blip r:embed="rId11">
            <a:extLst>
              <a:ext uri="{28A0092B-C50C-407E-A947-70E740481C1C}">
                <a14:useLocalDpi xmlns:a14="http://schemas.microsoft.com/office/drawing/2010/main" val="0"/>
              </a:ext>
            </a:extLst>
          </a:blip>
          <a:srcRect l="54166" t="26760" r="34395" b="57224"/>
          <a:stretch/>
        </p:blipFill>
        <p:spPr>
          <a:xfrm>
            <a:off x="6964129" y="6067706"/>
            <a:ext cx="655544" cy="612000"/>
          </a:xfrm>
          <a:prstGeom prst="rect">
            <a:avLst/>
          </a:prstGeom>
        </p:spPr>
      </p:pic>
      <p:pic>
        <p:nvPicPr>
          <p:cNvPr id="33" name="Picture 32" descr="A screenshot of a computer&#10;&#10;Description automatically generated">
            <a:hlinkClick r:id="rId10" action="ppaction://hlinksldjump"/>
            <a:extLst>
              <a:ext uri="{FF2B5EF4-FFF2-40B4-BE49-F238E27FC236}">
                <a16:creationId xmlns:a16="http://schemas.microsoft.com/office/drawing/2014/main" id="{B7D9948B-1F90-55E8-06BA-81689501B306}"/>
              </a:ext>
            </a:extLst>
          </p:cNvPr>
          <p:cNvPicPr>
            <a:picLocks noChangeAspect="1"/>
          </p:cNvPicPr>
          <p:nvPr/>
        </p:nvPicPr>
        <p:blipFill rotWithShape="1">
          <a:blip r:embed="rId11">
            <a:extLst>
              <a:ext uri="{28A0092B-C50C-407E-A947-70E740481C1C}">
                <a14:useLocalDpi xmlns:a14="http://schemas.microsoft.com/office/drawing/2010/main" val="0"/>
              </a:ext>
            </a:extLst>
          </a:blip>
          <a:srcRect l="69497" t="26960" r="19030" b="57222"/>
          <a:stretch/>
        </p:blipFill>
        <p:spPr>
          <a:xfrm>
            <a:off x="7667452" y="6067706"/>
            <a:ext cx="665753" cy="612000"/>
          </a:xfrm>
          <a:prstGeom prst="rect">
            <a:avLst/>
          </a:prstGeom>
        </p:spPr>
      </p:pic>
      <p:pic>
        <p:nvPicPr>
          <p:cNvPr id="34" name="Picture 33" descr="A screenshot of a computer&#10;&#10;Description automatically generated">
            <a:hlinkClick r:id="rId10" action="ppaction://hlinksldjump"/>
            <a:extLst>
              <a:ext uri="{FF2B5EF4-FFF2-40B4-BE49-F238E27FC236}">
                <a16:creationId xmlns:a16="http://schemas.microsoft.com/office/drawing/2014/main" id="{4169989A-C16C-AD28-7A54-2655870A3770}"/>
              </a:ext>
            </a:extLst>
          </p:cNvPr>
          <p:cNvPicPr>
            <a:picLocks noChangeAspect="1"/>
          </p:cNvPicPr>
          <p:nvPr/>
        </p:nvPicPr>
        <p:blipFill rotWithShape="1">
          <a:blip r:embed="rId11">
            <a:extLst>
              <a:ext uri="{28A0092B-C50C-407E-A947-70E740481C1C}">
                <a14:useLocalDpi xmlns:a14="http://schemas.microsoft.com/office/drawing/2010/main" val="0"/>
              </a:ext>
            </a:extLst>
          </a:blip>
          <a:srcRect l="84668" t="26960" r="3860" b="57222"/>
          <a:stretch/>
        </p:blipFill>
        <p:spPr>
          <a:xfrm>
            <a:off x="8387063" y="6067706"/>
            <a:ext cx="665754" cy="612000"/>
          </a:xfrm>
          <a:prstGeom prst="rect">
            <a:avLst/>
          </a:prstGeom>
        </p:spPr>
      </p:pic>
      <p:pic>
        <p:nvPicPr>
          <p:cNvPr id="36" name="Picture 35" descr="A screenshot of a computer&#10;&#10;Description automatically generated">
            <a:hlinkClick r:id="rId13" action="ppaction://hlinksldjump"/>
            <a:extLst>
              <a:ext uri="{FF2B5EF4-FFF2-40B4-BE49-F238E27FC236}">
                <a16:creationId xmlns:a16="http://schemas.microsoft.com/office/drawing/2014/main" id="{7B550D6F-751C-76CD-B02F-E481432AF3A0}"/>
              </a:ext>
            </a:extLst>
          </p:cNvPr>
          <p:cNvPicPr>
            <a:picLocks noChangeAspect="1"/>
          </p:cNvPicPr>
          <p:nvPr/>
        </p:nvPicPr>
        <p:blipFill rotWithShape="1">
          <a:blip r:embed="rId11">
            <a:extLst>
              <a:ext uri="{28A0092B-C50C-407E-A947-70E740481C1C}">
                <a14:useLocalDpi xmlns:a14="http://schemas.microsoft.com/office/drawing/2010/main" val="0"/>
              </a:ext>
            </a:extLst>
          </a:blip>
          <a:srcRect l="23252" t="54948" r="64712" b="30842"/>
          <a:stretch/>
        </p:blipFill>
        <p:spPr>
          <a:xfrm>
            <a:off x="9129624" y="6073837"/>
            <a:ext cx="777514" cy="612000"/>
          </a:xfrm>
          <a:prstGeom prst="rect">
            <a:avLst/>
          </a:prstGeom>
        </p:spPr>
      </p:pic>
      <p:pic>
        <p:nvPicPr>
          <p:cNvPr id="41" name="Picture 40" descr="A sign with a person lying on a bed&#10;&#10;Description automatically generated">
            <a:hlinkClick r:id="rId14" action="ppaction://hlinksldjump"/>
            <a:extLst>
              <a:ext uri="{FF2B5EF4-FFF2-40B4-BE49-F238E27FC236}">
                <a16:creationId xmlns:a16="http://schemas.microsoft.com/office/drawing/2014/main" id="{14153339-F3BB-67FC-BEA3-6175CD8FAB55}"/>
              </a:ext>
            </a:extLst>
          </p:cNvPr>
          <p:cNvPicPr preferRelativeResize="0">
            <a:picLocks/>
          </p:cNvPicPr>
          <p:nvPr/>
        </p:nvPicPr>
        <p:blipFill rotWithShape="1">
          <a:blip r:embed="rId15">
            <a:extLst>
              <a:ext uri="{28A0092B-C50C-407E-A947-70E740481C1C}">
                <a14:useLocalDpi xmlns:a14="http://schemas.microsoft.com/office/drawing/2010/main" val="0"/>
              </a:ext>
            </a:extLst>
          </a:blip>
          <a:srcRect l="10896" t="6584" r="8671" b="7573"/>
          <a:stretch/>
        </p:blipFill>
        <p:spPr>
          <a:xfrm>
            <a:off x="4555477" y="6086714"/>
            <a:ext cx="686863" cy="612000"/>
          </a:xfrm>
          <a:prstGeom prst="rect">
            <a:avLst/>
          </a:prstGeom>
        </p:spPr>
      </p:pic>
      <p:pic>
        <p:nvPicPr>
          <p:cNvPr id="43" name="Picture 42" descr="A white sign with a person lying on a bed&#10;&#10;Description automatically generated">
            <a:hlinkClick r:id="rId10" action="ppaction://hlinksldjump"/>
            <a:extLst>
              <a:ext uri="{FF2B5EF4-FFF2-40B4-BE49-F238E27FC236}">
                <a16:creationId xmlns:a16="http://schemas.microsoft.com/office/drawing/2014/main" id="{5CA3ADB9-E29F-7ED0-97AA-6C8791B1E41E}"/>
              </a:ext>
            </a:extLst>
          </p:cNvPr>
          <p:cNvPicPr preferRelativeResize="0">
            <a:picLocks/>
          </p:cNvPicPr>
          <p:nvPr/>
        </p:nvPicPr>
        <p:blipFill rotWithShape="1">
          <a:blip r:embed="rId16">
            <a:extLst>
              <a:ext uri="{28A0092B-C50C-407E-A947-70E740481C1C}">
                <a14:useLocalDpi xmlns:a14="http://schemas.microsoft.com/office/drawing/2010/main" val="0"/>
              </a:ext>
            </a:extLst>
          </a:blip>
          <a:srcRect l="12760" t="5522" r="11615" b="6867"/>
          <a:stretch/>
        </p:blipFill>
        <p:spPr>
          <a:xfrm>
            <a:off x="3802431" y="6086714"/>
            <a:ext cx="699188" cy="612000"/>
          </a:xfrm>
          <a:prstGeom prst="rect">
            <a:avLst/>
          </a:prstGeom>
        </p:spPr>
      </p:pic>
      <p:pic>
        <p:nvPicPr>
          <p:cNvPr id="44" name="Picture 43" descr="A clipboard with a magnifying glass and a graph&#10;&#10;Description automatically generated">
            <a:hlinkClick r:id="rId17" action="ppaction://hlinksldjump"/>
            <a:extLst>
              <a:ext uri="{FF2B5EF4-FFF2-40B4-BE49-F238E27FC236}">
                <a16:creationId xmlns:a16="http://schemas.microsoft.com/office/drawing/2014/main" id="{EB7A8ADE-A2C2-20B4-52B9-B950ACE19E8F}"/>
              </a:ext>
            </a:extLst>
          </p:cNvPr>
          <p:cNvPicPr preferRelativeResize="0">
            <a:picLocks/>
          </p:cNvPicPr>
          <p:nvPr/>
        </p:nvPicPr>
        <p:blipFill rotWithShape="1">
          <a:blip r:embed="rId18">
            <a:extLst>
              <a:ext uri="{28A0092B-C50C-407E-A947-70E740481C1C}">
                <a14:useLocalDpi xmlns:a14="http://schemas.microsoft.com/office/drawing/2010/main" val="0"/>
              </a:ext>
            </a:extLst>
          </a:blip>
          <a:srcRect l="20282" t="5565" r="17755" b="4562"/>
          <a:stretch/>
        </p:blipFill>
        <p:spPr>
          <a:xfrm>
            <a:off x="11436689" y="6086714"/>
            <a:ext cx="608400" cy="612000"/>
          </a:xfrm>
          <a:prstGeom prst="rect">
            <a:avLst/>
          </a:prstGeom>
          <a:ln>
            <a:solidFill>
              <a:schemeClr val="tx1"/>
            </a:solidFill>
          </a:ln>
        </p:spPr>
      </p:pic>
      <p:sp>
        <p:nvSpPr>
          <p:cNvPr id="6" name="TextBox 20">
            <a:extLst>
              <a:ext uri="{FF2B5EF4-FFF2-40B4-BE49-F238E27FC236}">
                <a16:creationId xmlns:a16="http://schemas.microsoft.com/office/drawing/2014/main" id="{597E4CBB-392F-A14D-234C-401769663B3D}"/>
              </a:ext>
            </a:extLst>
          </p:cNvPr>
          <p:cNvSpPr txBox="1"/>
          <p:nvPr/>
        </p:nvSpPr>
        <p:spPr>
          <a:xfrm>
            <a:off x="11568108" y="5598287"/>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pic>
        <p:nvPicPr>
          <p:cNvPr id="9" name="Bildobjekt 8">
            <a:hlinkClick r:id="rId19" action="ppaction://hlinksldjump"/>
            <a:extLst>
              <a:ext uri="{FF2B5EF4-FFF2-40B4-BE49-F238E27FC236}">
                <a16:creationId xmlns:a16="http://schemas.microsoft.com/office/drawing/2014/main" id="{2273E4F4-3787-E9A6-330A-A715F8EF84A6}"/>
              </a:ext>
            </a:extLst>
          </p:cNvPr>
          <p:cNvPicPr preferRelativeResize="0">
            <a:picLocks noChangeAspect="1"/>
          </p:cNvPicPr>
          <p:nvPr/>
        </p:nvPicPr>
        <p:blipFill>
          <a:blip r:embed="rId20">
            <a:extLst>
              <a:ext uri="{28A0092B-C50C-407E-A947-70E740481C1C}">
                <a14:useLocalDpi xmlns:a14="http://schemas.microsoft.com/office/drawing/2010/main" val="0"/>
              </a:ext>
            </a:extLst>
          </a:blip>
          <a:srcRect l="5445" t="4555" r="5565" b="5410"/>
          <a:stretch>
            <a:fillRect/>
          </a:stretch>
        </p:blipFill>
        <p:spPr>
          <a:xfrm>
            <a:off x="10761459" y="6086714"/>
            <a:ext cx="604910" cy="612000"/>
          </a:xfrm>
          <a:prstGeom prst="rect">
            <a:avLst/>
          </a:prstGeom>
          <a:ln>
            <a:solidFill>
              <a:schemeClr val="tx1"/>
            </a:solidFill>
          </a:ln>
        </p:spPr>
      </p:pic>
      <p:pic>
        <p:nvPicPr>
          <p:cNvPr id="5" name="Bildobjekt 4">
            <a:hlinkClick r:id="rId10" action="ppaction://hlinksldjump"/>
            <a:extLst>
              <a:ext uri="{FF2B5EF4-FFF2-40B4-BE49-F238E27FC236}">
                <a16:creationId xmlns:a16="http://schemas.microsoft.com/office/drawing/2014/main" id="{8DCBCE16-1851-EDFE-7384-CF860E37EB20}"/>
              </a:ext>
            </a:extLst>
          </p:cNvPr>
          <p:cNvPicPr preferRelativeResize="0">
            <a:picLocks/>
          </p:cNvPicPr>
          <p:nvPr/>
        </p:nvPicPr>
        <p:blipFill>
          <a:blip r:embed="rId21">
            <a:extLst>
              <a:ext uri="{28A0092B-C50C-407E-A947-70E740481C1C}">
                <a14:useLocalDpi xmlns:a14="http://schemas.microsoft.com/office/drawing/2010/main" val="0"/>
              </a:ext>
            </a:extLst>
          </a:blip>
          <a:srcRect l="12756" t="10802" r="11631" b="16624"/>
          <a:stretch>
            <a:fillRect/>
          </a:stretch>
        </p:blipFill>
        <p:spPr>
          <a:xfrm>
            <a:off x="10030098" y="6075352"/>
            <a:ext cx="608400" cy="612000"/>
          </a:xfrm>
          <a:prstGeom prst="rect">
            <a:avLst/>
          </a:prstGeom>
          <a:ln>
            <a:solidFill>
              <a:schemeClr val="tx1"/>
            </a:solidFill>
          </a:ln>
        </p:spPr>
      </p:pic>
      <p:sp>
        <p:nvSpPr>
          <p:cNvPr id="22" name="Google Shape;212;p9">
            <a:extLst>
              <a:ext uri="{FF2B5EF4-FFF2-40B4-BE49-F238E27FC236}">
                <a16:creationId xmlns:a16="http://schemas.microsoft.com/office/drawing/2014/main" id="{8146C12C-E747-DA0C-B55D-36C07217EF72}"/>
              </a:ext>
            </a:extLst>
          </p:cNvPr>
          <p:cNvSpPr txBox="1">
            <a:spLocks/>
          </p:cNvSpPr>
          <p:nvPr/>
        </p:nvSpPr>
        <p:spPr>
          <a:xfrm>
            <a:off x="211701" y="2005506"/>
            <a:ext cx="4091695" cy="2396453"/>
          </a:xfrm>
          <a:prstGeom prst="rect">
            <a:avLst/>
          </a:prstGeom>
          <a:no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solidFill>
                <a:latin typeface="Open Sans" pitchFamily="2" charset="0"/>
                <a:ea typeface="Open Sans" pitchFamily="2" charset="0"/>
                <a:cs typeface="Open Sans" pitchFamily="2" charset="0"/>
              </a:defRPr>
            </a:lvl1pPr>
          </a:lstStyle>
          <a:p>
            <a:pPr>
              <a:lnSpc>
                <a:spcPct val="100000"/>
              </a:lnSpc>
              <a:spcBef>
                <a:spcPts val="0"/>
              </a:spcBef>
              <a:spcAft>
                <a:spcPts val="1200"/>
              </a:spcAft>
              <a:buClr>
                <a:schemeClr val="dk1"/>
              </a:buClr>
              <a:buSzPct val="100000"/>
              <a:buFont typeface="Play"/>
              <a:buNone/>
            </a:pPr>
            <a:r>
              <a:rPr lang="sv-SE" sz="2400" dirty="0">
                <a:solidFill>
                  <a:schemeClr val="accent1">
                    <a:lumMod val="50000"/>
                  </a:schemeClr>
                </a:solidFill>
                <a:sym typeface="Arial"/>
              </a:rPr>
              <a:t>Sjukhuset är ett traumacenter med alla resurser</a:t>
            </a:r>
          </a:p>
          <a:p>
            <a:pPr>
              <a:lnSpc>
                <a:spcPct val="100000"/>
              </a:lnSpc>
              <a:spcBef>
                <a:spcPts val="0"/>
              </a:spcBef>
              <a:spcAft>
                <a:spcPts val="1200"/>
              </a:spcAft>
              <a:buClr>
                <a:schemeClr val="dk1"/>
              </a:buClr>
              <a:buSzPct val="100000"/>
              <a:buFont typeface="Play"/>
              <a:buNone/>
            </a:pPr>
            <a:r>
              <a:rPr lang="sv-SE" sz="2400" dirty="0">
                <a:solidFill>
                  <a:schemeClr val="accent1">
                    <a:lumMod val="50000"/>
                  </a:schemeClr>
                </a:solidFill>
                <a:sym typeface="Arial"/>
              </a:rPr>
              <a:t>Kirurgjouren har 5 minuters inställelsetid</a:t>
            </a:r>
            <a:endParaRPr lang="en-US" sz="2400" dirty="0">
              <a:solidFill>
                <a:schemeClr val="accent1">
                  <a:lumMod val="50000"/>
                </a:schemeClr>
              </a:solidFill>
              <a:sym typeface="Arial"/>
            </a:endParaRPr>
          </a:p>
        </p:txBody>
      </p:sp>
    </p:spTree>
    <p:extLst>
      <p:ext uri="{BB962C8B-B14F-4D97-AF65-F5344CB8AC3E}">
        <p14:creationId xmlns:p14="http://schemas.microsoft.com/office/powerpoint/2010/main" val="35097844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66606-E2A5-FA69-B64D-68D3EEC17BB5}"/>
            </a:ext>
          </a:extLst>
        </p:cNvPr>
        <p:cNvGrpSpPr/>
        <p:nvPr/>
      </p:nvGrpSpPr>
      <p:grpSpPr>
        <a:xfrm>
          <a:off x="0" y="0"/>
          <a:ext cx="0" cy="0"/>
          <a:chOff x="0" y="0"/>
          <a:chExt cx="0" cy="0"/>
        </a:xfrm>
      </p:grpSpPr>
      <p:sp>
        <p:nvSpPr>
          <p:cNvPr id="35" name="Rectangle 11">
            <a:extLst>
              <a:ext uri="{FF2B5EF4-FFF2-40B4-BE49-F238E27FC236}">
                <a16:creationId xmlns:a16="http://schemas.microsoft.com/office/drawing/2014/main" id="{07FD0F3E-F1CE-6596-280E-1F9142182C32}"/>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 name="Picture 1" descr="A black and white rectangle with red squares&#10;&#10;Description automatically generated">
            <a:extLst>
              <a:ext uri="{FF2B5EF4-FFF2-40B4-BE49-F238E27FC236}">
                <a16:creationId xmlns:a16="http://schemas.microsoft.com/office/drawing/2014/main" id="{950C4450-C29E-BAF1-8521-06D5C8840EC3}"/>
              </a:ext>
            </a:extLst>
          </p:cNvPr>
          <p:cNvPicPr>
            <a:picLocks noChangeAspect="1"/>
          </p:cNvPicPr>
          <p:nvPr/>
        </p:nvPicPr>
        <p:blipFill rotWithShape="1">
          <a:blip r:embed="rId5"/>
          <a:srcRect r="11257" b="86053"/>
          <a:stretch/>
        </p:blipFill>
        <p:spPr>
          <a:xfrm>
            <a:off x="0" y="0"/>
            <a:ext cx="12192000" cy="1391477"/>
          </a:xfrm>
          <a:prstGeom prst="rect">
            <a:avLst/>
          </a:prstGeom>
        </p:spPr>
      </p:pic>
      <p:pic>
        <p:nvPicPr>
          <p:cNvPr id="7" name="Picture 6" descr="A black and white logo&#10;&#10;Description automatically generated">
            <a:extLst>
              <a:ext uri="{FF2B5EF4-FFF2-40B4-BE49-F238E27FC236}">
                <a16:creationId xmlns:a16="http://schemas.microsoft.com/office/drawing/2014/main" id="{E59CB1C8-E667-35F9-A75A-1C45510910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39" name="Picture 1" descr="A black and white rectangle with red squares&#10;&#10;Description automatically generated">
            <a:extLst>
              <a:ext uri="{FF2B5EF4-FFF2-40B4-BE49-F238E27FC236}">
                <a16:creationId xmlns:a16="http://schemas.microsoft.com/office/drawing/2014/main" id="{1ACA5B9A-32C3-E947-BC89-4BBC664D5338}"/>
              </a:ext>
            </a:extLst>
          </p:cNvPr>
          <p:cNvPicPr>
            <a:picLocks noChangeAspect="1"/>
          </p:cNvPicPr>
          <p:nvPr/>
        </p:nvPicPr>
        <p:blipFill rotWithShape="1">
          <a:blip r:embed="rId5"/>
          <a:srcRect r="38713" b="86053"/>
          <a:stretch>
            <a:fillRect/>
          </a:stretch>
        </p:blipFill>
        <p:spPr>
          <a:xfrm>
            <a:off x="10249930" y="1385323"/>
            <a:ext cx="1942070" cy="5472677"/>
          </a:xfrm>
          <a:prstGeom prst="rect">
            <a:avLst/>
          </a:prstGeom>
        </p:spPr>
      </p:pic>
      <p:sp>
        <p:nvSpPr>
          <p:cNvPr id="54" name="Title 1">
            <a:extLst>
              <a:ext uri="{FF2B5EF4-FFF2-40B4-BE49-F238E27FC236}">
                <a16:creationId xmlns:a16="http://schemas.microsoft.com/office/drawing/2014/main" id="{B36DDB66-04C3-A7A0-644E-7D68C57E6D52}"/>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152F63"/>
                </a:solidFill>
                <a:latin typeface="Open Sans" pitchFamily="2" charset="0"/>
                <a:ea typeface="Open Sans" pitchFamily="2" charset="0"/>
                <a:cs typeface="Open Sans" pitchFamily="2" charset="0"/>
              </a:rPr>
              <a:t>Patienten vid ankomst till akuten</a:t>
            </a:r>
          </a:p>
        </p:txBody>
      </p:sp>
      <p:pic>
        <p:nvPicPr>
          <p:cNvPr id="8" name="Picture 18" descr="A sign with a person lying on a bed&#10;&#10;Description automatically generated">
            <a:extLst>
              <a:ext uri="{FF2B5EF4-FFF2-40B4-BE49-F238E27FC236}">
                <a16:creationId xmlns:a16="http://schemas.microsoft.com/office/drawing/2014/main" id="{6A7194D1-F22D-4060-7AF3-9200B72845C7}"/>
              </a:ext>
            </a:extLst>
          </p:cNvPr>
          <p:cNvPicPr>
            <a:picLocks noChangeAspect="1"/>
          </p:cNvPicPr>
          <p:nvPr/>
        </p:nvPicPr>
        <p:blipFill rotWithShape="1">
          <a:blip r:embed="rId7">
            <a:extLst>
              <a:ext uri="{28A0092B-C50C-407E-A947-70E740481C1C}">
                <a14:useLocalDpi xmlns:a14="http://schemas.microsoft.com/office/drawing/2010/main" val="0"/>
              </a:ext>
            </a:extLst>
          </a:blip>
          <a:srcRect l="10896" t="6584" r="8671" b="7573"/>
          <a:stretch/>
        </p:blipFill>
        <p:spPr>
          <a:xfrm>
            <a:off x="6840000" y="191737"/>
            <a:ext cx="1322568" cy="1008000"/>
          </a:xfrm>
          <a:prstGeom prst="rect">
            <a:avLst/>
          </a:prstGeom>
        </p:spPr>
      </p:pic>
      <p:pic>
        <p:nvPicPr>
          <p:cNvPr id="3" name="ATLS_11thEd_Breathing_ChestFlail-HalfSpeed">
            <a:hlinkClick r:id="" action="ppaction://media"/>
            <a:extLst>
              <a:ext uri="{FF2B5EF4-FFF2-40B4-BE49-F238E27FC236}">
                <a16:creationId xmlns:a16="http://schemas.microsoft.com/office/drawing/2014/main" id="{24AC6360-F6BB-566E-35DD-F2C3BB0D9D25}"/>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3035011" y="1411020"/>
            <a:ext cx="4179908" cy="5446980"/>
          </a:xfrm>
          <a:prstGeom prst="rect">
            <a:avLst/>
          </a:prstGeom>
        </p:spPr>
      </p:pic>
      <p:pic>
        <p:nvPicPr>
          <p:cNvPr id="4" name="Picture 8" descr="A close-up of a radio&#10;&#10;Description automatically generated">
            <a:hlinkClick r:id="rId9" action="ppaction://hlinksldjump"/>
            <a:extLst>
              <a:ext uri="{FF2B5EF4-FFF2-40B4-BE49-F238E27FC236}">
                <a16:creationId xmlns:a16="http://schemas.microsoft.com/office/drawing/2014/main" id="{EB287041-5665-25C7-E534-0D86AE804F07}"/>
              </a:ext>
            </a:extLst>
          </p:cNvPr>
          <p:cNvPicPr>
            <a:picLocks noChangeAspect="1"/>
          </p:cNvPicPr>
          <p:nvPr/>
        </p:nvPicPr>
        <p:blipFill rotWithShape="1">
          <a:blip r:embed="rId10">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5" name="Picture 9" descr="A screenshot of a computer&#10;&#10;Description automatically generated">
            <a:hlinkClick r:id="rId11" action="ppaction://hlinksldjump"/>
            <a:extLst>
              <a:ext uri="{FF2B5EF4-FFF2-40B4-BE49-F238E27FC236}">
                <a16:creationId xmlns:a16="http://schemas.microsoft.com/office/drawing/2014/main" id="{599A3AF2-0B86-4645-8E81-D709286D8105}"/>
              </a:ext>
            </a:extLst>
          </p:cNvPr>
          <p:cNvPicPr>
            <a:picLocks noChangeAspect="1"/>
          </p:cNvPicPr>
          <p:nvPr/>
        </p:nvPicPr>
        <p:blipFill rotWithShape="1">
          <a:blip r:embed="rId12">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6" name="Picture 10" descr="A screenshot of a computer&#10;&#10;Description automatically generated">
            <a:hlinkClick r:id="rId11" action="ppaction://hlinksldjump"/>
            <a:extLst>
              <a:ext uri="{FF2B5EF4-FFF2-40B4-BE49-F238E27FC236}">
                <a16:creationId xmlns:a16="http://schemas.microsoft.com/office/drawing/2014/main" id="{406FBD74-B760-A515-3067-0FB550834696}"/>
              </a:ext>
            </a:extLst>
          </p:cNvPr>
          <p:cNvPicPr>
            <a:picLocks noChangeAspect="1"/>
          </p:cNvPicPr>
          <p:nvPr/>
        </p:nvPicPr>
        <p:blipFill rotWithShape="1">
          <a:blip r:embed="rId12">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9" name="Picture 12" descr="A screenshot of a computer&#10;&#10;Description automatically generated">
            <a:hlinkClick r:id="rId13" action="ppaction://hlinksldjump"/>
            <a:extLst>
              <a:ext uri="{FF2B5EF4-FFF2-40B4-BE49-F238E27FC236}">
                <a16:creationId xmlns:a16="http://schemas.microsoft.com/office/drawing/2014/main" id="{29C1759A-2D81-5DAC-EB77-97F1C25B48D4}"/>
              </a:ext>
            </a:extLst>
          </p:cNvPr>
          <p:cNvPicPr>
            <a:picLocks noChangeAspect="1"/>
          </p:cNvPicPr>
          <p:nvPr/>
        </p:nvPicPr>
        <p:blipFill rotWithShape="1">
          <a:blip r:embed="rId12">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10" name="Picture 13" descr="A screenshot of a computer&#10;&#10;Description automatically generated">
            <a:hlinkClick r:id="rId11" action="ppaction://hlinksldjump"/>
            <a:extLst>
              <a:ext uri="{FF2B5EF4-FFF2-40B4-BE49-F238E27FC236}">
                <a16:creationId xmlns:a16="http://schemas.microsoft.com/office/drawing/2014/main" id="{D2EDC3F3-5401-90FE-89C3-6ED02A9F2D88}"/>
              </a:ext>
            </a:extLst>
          </p:cNvPr>
          <p:cNvPicPr>
            <a:picLocks noChangeAspect="1"/>
          </p:cNvPicPr>
          <p:nvPr/>
        </p:nvPicPr>
        <p:blipFill rotWithShape="1">
          <a:blip r:embed="rId12">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11" name="Picture 14" descr="A screenshot of a computer&#10;&#10;Description automatically generated">
            <a:hlinkClick r:id="rId11" action="ppaction://hlinksldjump"/>
            <a:extLst>
              <a:ext uri="{FF2B5EF4-FFF2-40B4-BE49-F238E27FC236}">
                <a16:creationId xmlns:a16="http://schemas.microsoft.com/office/drawing/2014/main" id="{F926177D-7293-B52A-6078-C43561F38D58}"/>
              </a:ext>
            </a:extLst>
          </p:cNvPr>
          <p:cNvPicPr>
            <a:picLocks noChangeAspect="1"/>
          </p:cNvPicPr>
          <p:nvPr/>
        </p:nvPicPr>
        <p:blipFill rotWithShape="1">
          <a:blip r:embed="rId12">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2" name="Picture 16" descr="A screenshot of a computer&#10;&#10;Description automatically generated">
            <a:hlinkClick r:id="rId14" action="ppaction://hlinksldjump"/>
            <a:extLst>
              <a:ext uri="{FF2B5EF4-FFF2-40B4-BE49-F238E27FC236}">
                <a16:creationId xmlns:a16="http://schemas.microsoft.com/office/drawing/2014/main" id="{FCAE7493-4D5C-A797-9D2B-CF64F2BE8176}"/>
              </a:ext>
            </a:extLst>
          </p:cNvPr>
          <p:cNvPicPr>
            <a:picLocks noChangeAspect="1"/>
          </p:cNvPicPr>
          <p:nvPr/>
        </p:nvPicPr>
        <p:blipFill rotWithShape="1">
          <a:blip r:embed="rId12">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14" name="Picture 31" descr="A clipboard with a magnifying glass and a graph&#10;&#10;Description automatically generated">
            <a:hlinkClick r:id="rId15" action="ppaction://hlinksldjump"/>
            <a:extLst>
              <a:ext uri="{FF2B5EF4-FFF2-40B4-BE49-F238E27FC236}">
                <a16:creationId xmlns:a16="http://schemas.microsoft.com/office/drawing/2014/main" id="{6E55400A-179D-FA01-2460-8F2F00F5C717}"/>
              </a:ext>
            </a:extLst>
          </p:cNvPr>
          <p:cNvPicPr preferRelativeResize="0">
            <a:picLocks/>
          </p:cNvPicPr>
          <p:nvPr/>
        </p:nvPicPr>
        <p:blipFill rotWithShape="1">
          <a:blip r:embed="rId16">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15" name="Bildobjekt 52">
            <a:hlinkClick r:id="rId17" action="ppaction://hlinksldjump"/>
            <a:extLst>
              <a:ext uri="{FF2B5EF4-FFF2-40B4-BE49-F238E27FC236}">
                <a16:creationId xmlns:a16="http://schemas.microsoft.com/office/drawing/2014/main" id="{A6D7F292-46D7-3FF3-7132-6999AB8AA0E3}"/>
              </a:ext>
            </a:extLst>
          </p:cNvPr>
          <p:cNvPicPr preferRelativeResize="0">
            <a:picLocks/>
          </p:cNvPicPr>
          <p:nvPr/>
        </p:nvPicPr>
        <p:blipFill>
          <a:blip r:embed="rId18">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16" name="Bildobjekt 53">
            <a:hlinkClick r:id="rId11" action="ppaction://hlinksldjump"/>
            <a:extLst>
              <a:ext uri="{FF2B5EF4-FFF2-40B4-BE49-F238E27FC236}">
                <a16:creationId xmlns:a16="http://schemas.microsoft.com/office/drawing/2014/main" id="{A210D914-8D3C-AC07-886C-8EA1BA912290}"/>
              </a:ext>
            </a:extLst>
          </p:cNvPr>
          <p:cNvPicPr preferRelativeResize="0">
            <a:picLocks/>
          </p:cNvPicPr>
          <p:nvPr/>
        </p:nvPicPr>
        <p:blipFill>
          <a:blip r:embed="rId19">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pic>
        <p:nvPicPr>
          <p:cNvPr id="17" name="Picture 19" descr="A white sign with a person lying on a bed&#10;&#10;Description automatically generated">
            <a:hlinkClick r:id="rId11" action="ppaction://hlinksldjump"/>
            <a:extLst>
              <a:ext uri="{FF2B5EF4-FFF2-40B4-BE49-F238E27FC236}">
                <a16:creationId xmlns:a16="http://schemas.microsoft.com/office/drawing/2014/main" id="{0D049351-DEF2-C17B-4B82-F3A4040758F7}"/>
              </a:ext>
            </a:extLst>
          </p:cNvPr>
          <p:cNvPicPr>
            <a:picLocks noChangeAspect="1"/>
          </p:cNvPicPr>
          <p:nvPr/>
        </p:nvPicPr>
        <p:blipFill rotWithShape="1">
          <a:blip r:embed="rId20">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sp>
        <p:nvSpPr>
          <p:cNvPr id="18" name="TextBox 20">
            <a:extLst>
              <a:ext uri="{FF2B5EF4-FFF2-40B4-BE49-F238E27FC236}">
                <a16:creationId xmlns:a16="http://schemas.microsoft.com/office/drawing/2014/main" id="{8745036A-3B5A-D1E4-3A71-86BB0F673A67}"/>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spTree>
    <p:extLst>
      <p:ext uri="{BB962C8B-B14F-4D97-AF65-F5344CB8AC3E}">
        <p14:creationId xmlns:p14="http://schemas.microsoft.com/office/powerpoint/2010/main" val="30360609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10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3"/>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3"/>
                                        </p:tgtEl>
                                      </p:cBhvr>
                                    </p:cmd>
                                  </p:childTnLst>
                                </p:cTn>
                              </p:par>
                            </p:childTnLst>
                          </p:cTn>
                        </p:par>
                      </p:childTnLst>
                    </p:cTn>
                  </p:par>
                </p:childTnLst>
              </p:cTn>
              <p:nextCondLst>
                <p:cond evt="onClick" delay="0">
                  <p:tgtEl>
                    <p:spTgt spid="3"/>
                  </p:tgtEl>
                </p:cond>
              </p:nextCondLst>
            </p:seq>
            <p:video>
              <p:cMediaNode>
                <p:cTn id="12" repeatCount="indefinite" fill="remove" display="0">
                  <p:stCondLst>
                    <p:cond delay="indefinite"/>
                  </p:stCondLst>
                </p:cTn>
                <p:tgtEl>
                  <p:spTgt spid="3"/>
                </p:tgtEl>
              </p:cMediaNode>
            </p:vide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66606-E2A5-FA69-B64D-68D3EEC17BB5}"/>
            </a:ext>
          </a:extLst>
        </p:cNvPr>
        <p:cNvGrpSpPr/>
        <p:nvPr/>
      </p:nvGrpSpPr>
      <p:grpSpPr>
        <a:xfrm>
          <a:off x="0" y="0"/>
          <a:ext cx="0" cy="0"/>
          <a:chOff x="0" y="0"/>
          <a:chExt cx="0" cy="0"/>
        </a:xfrm>
      </p:grpSpPr>
      <p:sp>
        <p:nvSpPr>
          <p:cNvPr id="34" name="Rectangle 11">
            <a:extLst>
              <a:ext uri="{FF2B5EF4-FFF2-40B4-BE49-F238E27FC236}">
                <a16:creationId xmlns:a16="http://schemas.microsoft.com/office/drawing/2014/main" id="{E505FB3D-892C-92C1-3ACC-BA9AC2B686F4}"/>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 name="Picture 1" descr="A black and white rectangle with red squares&#10;&#10;Description automatically generated">
            <a:extLst>
              <a:ext uri="{FF2B5EF4-FFF2-40B4-BE49-F238E27FC236}">
                <a16:creationId xmlns:a16="http://schemas.microsoft.com/office/drawing/2014/main" id="{950C4450-C29E-BAF1-8521-06D5C8840EC3}"/>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7" name="Picture 6" descr="A black and white logo&#10;&#10;Description automatically generated">
            <a:extLst>
              <a:ext uri="{FF2B5EF4-FFF2-40B4-BE49-F238E27FC236}">
                <a16:creationId xmlns:a16="http://schemas.microsoft.com/office/drawing/2014/main" id="{E59CB1C8-E667-35F9-A75A-1C45510910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38" name="Picture 1" descr="A black and white rectangle with red squares&#10;&#10;Description automatically generated">
            <a:extLst>
              <a:ext uri="{FF2B5EF4-FFF2-40B4-BE49-F238E27FC236}">
                <a16:creationId xmlns:a16="http://schemas.microsoft.com/office/drawing/2014/main" id="{F7B45D60-8BDD-3F95-2B22-2060FBAE8089}"/>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sp>
        <p:nvSpPr>
          <p:cNvPr id="53" name="Title 1">
            <a:extLst>
              <a:ext uri="{FF2B5EF4-FFF2-40B4-BE49-F238E27FC236}">
                <a16:creationId xmlns:a16="http://schemas.microsoft.com/office/drawing/2014/main" id="{2686BD76-429C-2B76-81BD-2E827DADDAAD}"/>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152F63"/>
                </a:solidFill>
                <a:latin typeface="Open Sans" pitchFamily="2" charset="0"/>
                <a:ea typeface="Open Sans" pitchFamily="2" charset="0"/>
                <a:cs typeface="Open Sans" pitchFamily="2" charset="0"/>
              </a:rPr>
              <a:t>x-Ray / Thorax</a:t>
            </a:r>
          </a:p>
        </p:txBody>
      </p:sp>
      <p:pic>
        <p:nvPicPr>
          <p:cNvPr id="4" name="Picture 12" descr="A screenshot of a computer&#10;&#10;Description automatically generated">
            <a:extLst>
              <a:ext uri="{FF2B5EF4-FFF2-40B4-BE49-F238E27FC236}">
                <a16:creationId xmlns:a16="http://schemas.microsoft.com/office/drawing/2014/main" id="{67713116-6D34-869E-3922-B67355271B78}"/>
              </a:ext>
            </a:extLst>
          </p:cNvPr>
          <p:cNvPicPr>
            <a:picLocks noChangeAspect="1"/>
          </p:cNvPicPr>
          <p:nvPr/>
        </p:nvPicPr>
        <p:blipFill rotWithShape="1">
          <a:blip r:embed="rId5">
            <a:extLst>
              <a:ext uri="{28A0092B-C50C-407E-A947-70E740481C1C}">
                <a14:useLocalDpi xmlns:a14="http://schemas.microsoft.com/office/drawing/2010/main" val="0"/>
              </a:ext>
            </a:extLst>
          </a:blip>
          <a:srcRect l="54166" t="26760" r="34395" b="57224"/>
          <a:stretch/>
        </p:blipFill>
        <p:spPr>
          <a:xfrm>
            <a:off x="7092000" y="201894"/>
            <a:ext cx="1079720" cy="1008000"/>
          </a:xfrm>
          <a:prstGeom prst="rect">
            <a:avLst/>
          </a:prstGeom>
        </p:spPr>
      </p:pic>
      <p:pic>
        <p:nvPicPr>
          <p:cNvPr id="5" name="Picture 8" descr="A close-up of a radio&#10;&#10;Description automatically generated">
            <a:hlinkClick r:id="rId6" action="ppaction://hlinksldjump"/>
            <a:extLst>
              <a:ext uri="{FF2B5EF4-FFF2-40B4-BE49-F238E27FC236}">
                <a16:creationId xmlns:a16="http://schemas.microsoft.com/office/drawing/2014/main" id="{12FD64DC-FA0D-E0F1-AFFD-DDE2A2319AB4}"/>
              </a:ext>
            </a:extLst>
          </p:cNvPr>
          <p:cNvPicPr>
            <a:picLocks noChangeAspect="1"/>
          </p:cNvPicPr>
          <p:nvPr/>
        </p:nvPicPr>
        <p:blipFill rotWithShape="1">
          <a:blip r:embed="rId7">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6" name="Picture 9" descr="A screenshot of a computer&#10;&#10;Description automatically generated">
            <a:hlinkClick r:id="rId8" action="ppaction://hlinksldjump"/>
            <a:extLst>
              <a:ext uri="{FF2B5EF4-FFF2-40B4-BE49-F238E27FC236}">
                <a16:creationId xmlns:a16="http://schemas.microsoft.com/office/drawing/2014/main" id="{94ED75D6-E0A3-2007-2F0F-FDC891DBA13E}"/>
              </a:ext>
            </a:extLst>
          </p:cNvPr>
          <p:cNvPicPr>
            <a:picLocks noChangeAspect="1"/>
          </p:cNvPicPr>
          <p:nvPr/>
        </p:nvPicPr>
        <p:blipFill rotWithShape="1">
          <a:blip r:embed="rId5">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8" name="Picture 10" descr="A screenshot of a computer&#10;&#10;Description automatically generated">
            <a:hlinkClick r:id="rId8" action="ppaction://hlinksldjump"/>
            <a:extLst>
              <a:ext uri="{FF2B5EF4-FFF2-40B4-BE49-F238E27FC236}">
                <a16:creationId xmlns:a16="http://schemas.microsoft.com/office/drawing/2014/main" id="{E8815B7B-38AE-251A-890D-D80B1D4AAA88}"/>
              </a:ext>
            </a:extLst>
          </p:cNvPr>
          <p:cNvPicPr>
            <a:picLocks noChangeAspect="1"/>
          </p:cNvPicPr>
          <p:nvPr/>
        </p:nvPicPr>
        <p:blipFill rotWithShape="1">
          <a:blip r:embed="rId5">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10" name="Picture 13" descr="A screenshot of a computer&#10;&#10;Description automatically generated">
            <a:hlinkClick r:id="rId8" action="ppaction://hlinksldjump"/>
            <a:extLst>
              <a:ext uri="{FF2B5EF4-FFF2-40B4-BE49-F238E27FC236}">
                <a16:creationId xmlns:a16="http://schemas.microsoft.com/office/drawing/2014/main" id="{4BD0D531-87F0-355C-26AB-4DED3FDD608C}"/>
              </a:ext>
            </a:extLst>
          </p:cNvPr>
          <p:cNvPicPr>
            <a:picLocks noChangeAspect="1"/>
          </p:cNvPicPr>
          <p:nvPr/>
        </p:nvPicPr>
        <p:blipFill rotWithShape="1">
          <a:blip r:embed="rId5">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11" name="Picture 14" descr="A screenshot of a computer&#10;&#10;Description automatically generated">
            <a:hlinkClick r:id="rId8" action="ppaction://hlinksldjump"/>
            <a:extLst>
              <a:ext uri="{FF2B5EF4-FFF2-40B4-BE49-F238E27FC236}">
                <a16:creationId xmlns:a16="http://schemas.microsoft.com/office/drawing/2014/main" id="{3A00B5B5-9147-CE61-6B90-C5B89E8A03A1}"/>
              </a:ext>
            </a:extLst>
          </p:cNvPr>
          <p:cNvPicPr>
            <a:picLocks noChangeAspect="1"/>
          </p:cNvPicPr>
          <p:nvPr/>
        </p:nvPicPr>
        <p:blipFill rotWithShape="1">
          <a:blip r:embed="rId5">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2" name="Picture 16" descr="A screenshot of a computer&#10;&#10;Description automatically generated">
            <a:hlinkClick r:id="rId9" action="ppaction://hlinksldjump"/>
            <a:extLst>
              <a:ext uri="{FF2B5EF4-FFF2-40B4-BE49-F238E27FC236}">
                <a16:creationId xmlns:a16="http://schemas.microsoft.com/office/drawing/2014/main" id="{99C97A53-7296-7F7B-43BD-84B5F57A9799}"/>
              </a:ext>
            </a:extLst>
          </p:cNvPr>
          <p:cNvPicPr>
            <a:picLocks noChangeAspect="1"/>
          </p:cNvPicPr>
          <p:nvPr/>
        </p:nvPicPr>
        <p:blipFill rotWithShape="1">
          <a:blip r:embed="rId5">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13" name="Picture 18" descr="A sign with a person lying on a bed&#10;&#10;Description automatically generated">
            <a:hlinkClick r:id="rId10" action="ppaction://hlinksldjump"/>
            <a:extLst>
              <a:ext uri="{FF2B5EF4-FFF2-40B4-BE49-F238E27FC236}">
                <a16:creationId xmlns:a16="http://schemas.microsoft.com/office/drawing/2014/main" id="{7A8ECFE3-1134-D237-2D54-9F4628F76AF0}"/>
              </a:ext>
            </a:extLst>
          </p:cNvPr>
          <p:cNvPicPr>
            <a:picLocks noChangeAspect="1"/>
          </p:cNvPicPr>
          <p:nvPr/>
        </p:nvPicPr>
        <p:blipFill rotWithShape="1">
          <a:blip r:embed="rId11">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4" name="Picture 31" descr="A clipboard with a magnifying glass and a graph&#10;&#10;Description automatically generated">
            <a:hlinkClick r:id="rId12" action="ppaction://hlinksldjump"/>
            <a:extLst>
              <a:ext uri="{FF2B5EF4-FFF2-40B4-BE49-F238E27FC236}">
                <a16:creationId xmlns:a16="http://schemas.microsoft.com/office/drawing/2014/main" id="{50468783-D3A6-B1B5-EF99-423A20E6E356}"/>
              </a:ext>
            </a:extLst>
          </p:cNvPr>
          <p:cNvPicPr preferRelativeResize="0">
            <a:picLocks/>
          </p:cNvPicPr>
          <p:nvPr/>
        </p:nvPicPr>
        <p:blipFill rotWithShape="1">
          <a:blip r:embed="rId13">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15" name="Bildobjekt 52">
            <a:hlinkClick r:id="rId14" action="ppaction://hlinksldjump"/>
            <a:extLst>
              <a:ext uri="{FF2B5EF4-FFF2-40B4-BE49-F238E27FC236}">
                <a16:creationId xmlns:a16="http://schemas.microsoft.com/office/drawing/2014/main" id="{4D502772-ABE5-7742-04AB-42A9BFC85C7F}"/>
              </a:ext>
            </a:extLst>
          </p:cNvPr>
          <p:cNvPicPr preferRelativeResize="0">
            <a:picLocks/>
          </p:cNvPicPr>
          <p:nvPr/>
        </p:nvPicPr>
        <p:blipFill>
          <a:blip r:embed="rId15">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16" name="Bildobjekt 53">
            <a:hlinkClick r:id="rId8" action="ppaction://hlinksldjump"/>
            <a:extLst>
              <a:ext uri="{FF2B5EF4-FFF2-40B4-BE49-F238E27FC236}">
                <a16:creationId xmlns:a16="http://schemas.microsoft.com/office/drawing/2014/main" id="{302A4F94-86D2-C02F-B3BB-5712D69E10BB}"/>
              </a:ext>
            </a:extLst>
          </p:cNvPr>
          <p:cNvPicPr preferRelativeResize="0">
            <a:picLocks/>
          </p:cNvPicPr>
          <p:nvPr/>
        </p:nvPicPr>
        <p:blipFill>
          <a:blip r:embed="rId16">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pic>
        <p:nvPicPr>
          <p:cNvPr id="17" name="Picture 19" descr="A white sign with a person lying on a bed&#10;&#10;Description automatically generated">
            <a:hlinkClick r:id="rId8" action="ppaction://hlinksldjump"/>
            <a:extLst>
              <a:ext uri="{FF2B5EF4-FFF2-40B4-BE49-F238E27FC236}">
                <a16:creationId xmlns:a16="http://schemas.microsoft.com/office/drawing/2014/main" id="{1F8B4B56-55E4-A1F7-FFD5-D21E9156682C}"/>
              </a:ext>
            </a:extLst>
          </p:cNvPr>
          <p:cNvPicPr>
            <a:picLocks noChangeAspect="1"/>
          </p:cNvPicPr>
          <p:nvPr/>
        </p:nvPicPr>
        <p:blipFill rotWithShape="1">
          <a:blip r:embed="rId17">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sp>
        <p:nvSpPr>
          <p:cNvPr id="18" name="TextBox 20">
            <a:extLst>
              <a:ext uri="{FF2B5EF4-FFF2-40B4-BE49-F238E27FC236}">
                <a16:creationId xmlns:a16="http://schemas.microsoft.com/office/drawing/2014/main" id="{E669FDBA-24A9-4CA4-111A-A207FAD7533A}"/>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pic>
        <p:nvPicPr>
          <p:cNvPr id="9" name="Picture 8" descr="Best Of: Finding Rib Fractures On Chest X-Ray | The Trauma Pro">
            <a:extLst>
              <a:ext uri="{FF2B5EF4-FFF2-40B4-BE49-F238E27FC236}">
                <a16:creationId xmlns:a16="http://schemas.microsoft.com/office/drawing/2014/main" id="{AA83D4AA-4D89-B8B4-5AE7-2316613146CF}"/>
              </a:ext>
            </a:extLst>
          </p:cNvPr>
          <p:cNvPicPr>
            <a:picLocks/>
          </p:cNvPicPr>
          <p:nvPr/>
        </p:nvPicPr>
        <p:blipFill>
          <a:blip r:embed="rId18">
            <a:extLst>
              <a:ext uri="{28A0092B-C50C-407E-A947-70E740481C1C}">
                <a14:useLocalDpi xmlns:a14="http://schemas.microsoft.com/office/drawing/2010/main" val="0"/>
              </a:ext>
            </a:extLst>
          </a:blip>
          <a:srcRect/>
          <a:stretch>
            <a:fillRect/>
          </a:stretch>
        </p:blipFill>
        <p:spPr bwMode="auto">
          <a:xfrm>
            <a:off x="1713156" y="1385323"/>
            <a:ext cx="6879140" cy="5472677"/>
          </a:xfrm>
          <a:prstGeom prst="rect">
            <a:avLst/>
          </a:prstGeom>
          <a:noFill/>
          <a:ln>
            <a:no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72817658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34EDDC-6E51-BD1C-7B78-2B16E7A21E59}"/>
            </a:ext>
          </a:extLst>
        </p:cNvPr>
        <p:cNvGrpSpPr/>
        <p:nvPr/>
      </p:nvGrpSpPr>
      <p:grpSpPr>
        <a:xfrm>
          <a:off x="0" y="0"/>
          <a:ext cx="0" cy="0"/>
          <a:chOff x="0" y="0"/>
          <a:chExt cx="0" cy="0"/>
        </a:xfrm>
      </p:grpSpPr>
      <p:sp>
        <p:nvSpPr>
          <p:cNvPr id="26" name="Rectangle 11">
            <a:extLst>
              <a:ext uri="{FF2B5EF4-FFF2-40B4-BE49-F238E27FC236}">
                <a16:creationId xmlns:a16="http://schemas.microsoft.com/office/drawing/2014/main" id="{B9913585-94B8-44DF-2914-0CABE433BD0A}"/>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3" name="Picture 1" descr="A black and white rectangle with red squares&#10;&#10;Description automatically generated">
            <a:extLst>
              <a:ext uri="{FF2B5EF4-FFF2-40B4-BE49-F238E27FC236}">
                <a16:creationId xmlns:a16="http://schemas.microsoft.com/office/drawing/2014/main" id="{C46AC1F7-6EB2-3B05-E3DE-144835F1C76C}"/>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24" name="Picture 6" descr="A black and white logo&#10;&#10;Description automatically generated">
            <a:extLst>
              <a:ext uri="{FF2B5EF4-FFF2-40B4-BE49-F238E27FC236}">
                <a16:creationId xmlns:a16="http://schemas.microsoft.com/office/drawing/2014/main" id="{F11366C0-B1D4-1C2E-BC8A-18F8A0F9E1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8" name="Picture 1" descr="A black and white rectangle with red squares&#10;&#10;Description automatically generated">
            <a:extLst>
              <a:ext uri="{FF2B5EF4-FFF2-40B4-BE49-F238E27FC236}">
                <a16:creationId xmlns:a16="http://schemas.microsoft.com/office/drawing/2014/main" id="{4C34D1AD-FF6A-2342-ECC2-05BA9DB2C135}"/>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sp>
        <p:nvSpPr>
          <p:cNvPr id="27" name="Title 1">
            <a:extLst>
              <a:ext uri="{FF2B5EF4-FFF2-40B4-BE49-F238E27FC236}">
                <a16:creationId xmlns:a16="http://schemas.microsoft.com/office/drawing/2014/main" id="{FE069721-736B-F7CD-2AED-3C1CCD8ECD16}"/>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152F63"/>
                </a:solidFill>
                <a:latin typeface="Open Sans" pitchFamily="2" charset="0"/>
                <a:ea typeface="Open Sans" pitchFamily="2" charset="0"/>
                <a:cs typeface="Open Sans" pitchFamily="2" charset="0"/>
              </a:rPr>
              <a:t>FAST</a:t>
            </a:r>
          </a:p>
        </p:txBody>
      </p:sp>
      <p:pic>
        <p:nvPicPr>
          <p:cNvPr id="2" name="Picture 16" descr="A screenshot of a computer&#10;&#10;Description automatically generated">
            <a:hlinkClick r:id="rId5" action="ppaction://hlinksldjump"/>
            <a:extLst>
              <a:ext uri="{FF2B5EF4-FFF2-40B4-BE49-F238E27FC236}">
                <a16:creationId xmlns:a16="http://schemas.microsoft.com/office/drawing/2014/main" id="{4EEDF40E-91AF-0933-F4D4-5B8B81D3A6F5}"/>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6888113" y="201894"/>
            <a:ext cx="1280611" cy="1008000"/>
          </a:xfrm>
          <a:prstGeom prst="rect">
            <a:avLst/>
          </a:prstGeom>
        </p:spPr>
      </p:pic>
      <p:pic>
        <p:nvPicPr>
          <p:cNvPr id="17" name="Bildobjekt 16">
            <a:extLst>
              <a:ext uri="{FF2B5EF4-FFF2-40B4-BE49-F238E27FC236}">
                <a16:creationId xmlns:a16="http://schemas.microsoft.com/office/drawing/2014/main" id="{BA3D543F-2219-17C7-ED48-5FA98BF19BD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8212" y="1748261"/>
            <a:ext cx="7129432" cy="4752955"/>
          </a:xfrm>
          <a:prstGeom prst="rect">
            <a:avLst/>
          </a:prstGeom>
        </p:spPr>
      </p:pic>
      <p:pic>
        <p:nvPicPr>
          <p:cNvPr id="32" name="Bildobjekt 31">
            <a:hlinkClick r:id="rId8" action="ppaction://hlinksldjump"/>
            <a:extLst>
              <a:ext uri="{FF2B5EF4-FFF2-40B4-BE49-F238E27FC236}">
                <a16:creationId xmlns:a16="http://schemas.microsoft.com/office/drawing/2014/main" id="{93863767-DCA5-C137-DC2B-2696378B4EAE}"/>
              </a:ext>
            </a:extLst>
          </p:cNvPr>
          <p:cNvPicPr>
            <a:picLocks noChangeAspect="1"/>
          </p:cNvPicPr>
          <p:nvPr/>
        </p:nvPicPr>
        <p:blipFill>
          <a:blip r:embed="rId9">
            <a:extLst>
              <a:ext uri="{28A0092B-C50C-407E-A947-70E740481C1C}">
                <a14:useLocalDpi xmlns:a14="http://schemas.microsoft.com/office/drawing/2010/main" val="0"/>
              </a:ext>
            </a:extLst>
          </a:blip>
          <a:srcRect l="18677" r="33764" b="35231"/>
          <a:stretch>
            <a:fillRect/>
          </a:stretch>
        </p:blipFill>
        <p:spPr>
          <a:xfrm rot="9526626">
            <a:off x="3025028" y="4329999"/>
            <a:ext cx="1125190" cy="1021580"/>
          </a:xfrm>
          <a:prstGeom prst="rect">
            <a:avLst/>
          </a:prstGeom>
        </p:spPr>
      </p:pic>
      <p:pic>
        <p:nvPicPr>
          <p:cNvPr id="33" name="Bildobjekt 32">
            <a:hlinkClick r:id="rId10" action="ppaction://hlinksldjump"/>
            <a:extLst>
              <a:ext uri="{FF2B5EF4-FFF2-40B4-BE49-F238E27FC236}">
                <a16:creationId xmlns:a16="http://schemas.microsoft.com/office/drawing/2014/main" id="{993F134E-8ED4-5767-2F2E-F3DCE68AEDF8}"/>
              </a:ext>
            </a:extLst>
          </p:cNvPr>
          <p:cNvPicPr>
            <a:picLocks noChangeAspect="1"/>
          </p:cNvPicPr>
          <p:nvPr/>
        </p:nvPicPr>
        <p:blipFill>
          <a:blip r:embed="rId9">
            <a:extLst>
              <a:ext uri="{28A0092B-C50C-407E-A947-70E740481C1C}">
                <a14:useLocalDpi xmlns:a14="http://schemas.microsoft.com/office/drawing/2010/main" val="0"/>
              </a:ext>
            </a:extLst>
          </a:blip>
          <a:srcRect l="19460" r="33108" b="31316"/>
          <a:stretch>
            <a:fillRect/>
          </a:stretch>
        </p:blipFill>
        <p:spPr>
          <a:xfrm rot="11464644" flipH="1">
            <a:off x="480063" y="4183959"/>
            <a:ext cx="1122208" cy="1083328"/>
          </a:xfrm>
          <a:prstGeom prst="rect">
            <a:avLst/>
          </a:prstGeom>
        </p:spPr>
      </p:pic>
      <p:pic>
        <p:nvPicPr>
          <p:cNvPr id="35" name="Bildobjekt 34">
            <a:hlinkClick r:id="rId11" action="ppaction://hlinksldjump"/>
            <a:extLst>
              <a:ext uri="{FF2B5EF4-FFF2-40B4-BE49-F238E27FC236}">
                <a16:creationId xmlns:a16="http://schemas.microsoft.com/office/drawing/2014/main" id="{03361A53-D893-C523-64BD-B37542408B48}"/>
              </a:ext>
            </a:extLst>
          </p:cNvPr>
          <p:cNvPicPr>
            <a:picLocks noChangeAspect="1"/>
          </p:cNvPicPr>
          <p:nvPr/>
        </p:nvPicPr>
        <p:blipFill>
          <a:blip r:embed="rId9">
            <a:extLst>
              <a:ext uri="{28A0092B-C50C-407E-A947-70E740481C1C}">
                <a14:useLocalDpi xmlns:a14="http://schemas.microsoft.com/office/drawing/2010/main" val="0"/>
              </a:ext>
            </a:extLst>
          </a:blip>
          <a:srcRect l="19460" r="33108" b="31316"/>
          <a:stretch>
            <a:fillRect/>
          </a:stretch>
        </p:blipFill>
        <p:spPr>
          <a:xfrm rot="246387" flipH="1">
            <a:off x="2009320" y="4878086"/>
            <a:ext cx="1122208" cy="1083328"/>
          </a:xfrm>
          <a:prstGeom prst="rect">
            <a:avLst/>
          </a:prstGeom>
        </p:spPr>
      </p:pic>
      <p:pic>
        <p:nvPicPr>
          <p:cNvPr id="36" name="Bildobjekt 35">
            <a:hlinkClick r:id="rId12" action="ppaction://hlinksldjump"/>
            <a:extLst>
              <a:ext uri="{FF2B5EF4-FFF2-40B4-BE49-F238E27FC236}">
                <a16:creationId xmlns:a16="http://schemas.microsoft.com/office/drawing/2014/main" id="{2CBA0435-E45E-8293-37F7-F44197AF02E5}"/>
              </a:ext>
            </a:extLst>
          </p:cNvPr>
          <p:cNvPicPr>
            <a:picLocks noChangeAspect="1"/>
          </p:cNvPicPr>
          <p:nvPr/>
        </p:nvPicPr>
        <p:blipFill>
          <a:blip r:embed="rId9">
            <a:extLst>
              <a:ext uri="{28A0092B-C50C-407E-A947-70E740481C1C}">
                <a14:useLocalDpi xmlns:a14="http://schemas.microsoft.com/office/drawing/2010/main" val="0"/>
              </a:ext>
            </a:extLst>
          </a:blip>
          <a:srcRect l="19460" r="33108" b="31316"/>
          <a:stretch>
            <a:fillRect/>
          </a:stretch>
        </p:blipFill>
        <p:spPr>
          <a:xfrm rot="13614653" flipH="1">
            <a:off x="879196" y="2628593"/>
            <a:ext cx="1122208" cy="1083328"/>
          </a:xfrm>
          <a:prstGeom prst="rect">
            <a:avLst/>
          </a:prstGeom>
        </p:spPr>
      </p:pic>
      <p:pic>
        <p:nvPicPr>
          <p:cNvPr id="37" name="Bildobjekt 36">
            <a:hlinkClick r:id="rId13" action="ppaction://hlinksldjump"/>
            <a:extLst>
              <a:ext uri="{FF2B5EF4-FFF2-40B4-BE49-F238E27FC236}">
                <a16:creationId xmlns:a16="http://schemas.microsoft.com/office/drawing/2014/main" id="{4B83DE8F-1AFE-C645-2A2E-BBCDE93DACD7}"/>
              </a:ext>
            </a:extLst>
          </p:cNvPr>
          <p:cNvPicPr>
            <a:picLocks noChangeAspect="1"/>
          </p:cNvPicPr>
          <p:nvPr/>
        </p:nvPicPr>
        <p:blipFill>
          <a:blip r:embed="rId9">
            <a:extLst>
              <a:ext uri="{28A0092B-C50C-407E-A947-70E740481C1C}">
                <a14:useLocalDpi xmlns:a14="http://schemas.microsoft.com/office/drawing/2010/main" val="0"/>
              </a:ext>
            </a:extLst>
          </a:blip>
          <a:srcRect l="18677" r="33764" b="35231"/>
          <a:stretch>
            <a:fillRect/>
          </a:stretch>
        </p:blipFill>
        <p:spPr>
          <a:xfrm rot="8106497">
            <a:off x="2603338" y="2631359"/>
            <a:ext cx="1125191" cy="1021580"/>
          </a:xfrm>
          <a:prstGeom prst="rect">
            <a:avLst/>
          </a:prstGeom>
        </p:spPr>
      </p:pic>
      <p:pic>
        <p:nvPicPr>
          <p:cNvPr id="5" name="Bildobjekt 4">
            <a:hlinkClick r:id="rId14" action="ppaction://hlinksldjump"/>
            <a:extLst>
              <a:ext uri="{FF2B5EF4-FFF2-40B4-BE49-F238E27FC236}">
                <a16:creationId xmlns:a16="http://schemas.microsoft.com/office/drawing/2014/main" id="{E4238CD2-6563-CEAA-AF47-B4881DFC2377}"/>
              </a:ext>
            </a:extLst>
          </p:cNvPr>
          <p:cNvPicPr>
            <a:picLocks noChangeAspect="1"/>
          </p:cNvPicPr>
          <p:nvPr/>
        </p:nvPicPr>
        <p:blipFill>
          <a:blip r:embed="rId9">
            <a:extLst>
              <a:ext uri="{28A0092B-C50C-407E-A947-70E740481C1C}">
                <a14:useLocalDpi xmlns:a14="http://schemas.microsoft.com/office/drawing/2010/main" val="0"/>
              </a:ext>
            </a:extLst>
          </a:blip>
          <a:srcRect l="19839" r="33482" b="29323"/>
          <a:stretch>
            <a:fillRect/>
          </a:stretch>
        </p:blipFill>
        <p:spPr>
          <a:xfrm rot="14679439">
            <a:off x="1674148" y="3666453"/>
            <a:ext cx="1104361" cy="1114768"/>
          </a:xfrm>
          <a:prstGeom prst="rect">
            <a:avLst/>
          </a:prstGeom>
        </p:spPr>
      </p:pic>
      <p:pic>
        <p:nvPicPr>
          <p:cNvPr id="3" name="Picture 8" descr="A close-up of a radio&#10;&#10;Description automatically generated">
            <a:hlinkClick r:id="rId15" action="ppaction://hlinksldjump"/>
            <a:extLst>
              <a:ext uri="{FF2B5EF4-FFF2-40B4-BE49-F238E27FC236}">
                <a16:creationId xmlns:a16="http://schemas.microsoft.com/office/drawing/2014/main" id="{93B286DC-13D0-1872-83CC-B2E087BDD2EF}"/>
              </a:ext>
            </a:extLst>
          </p:cNvPr>
          <p:cNvPicPr>
            <a:picLocks noChangeAspect="1"/>
          </p:cNvPicPr>
          <p:nvPr/>
        </p:nvPicPr>
        <p:blipFill rotWithShape="1">
          <a:blip r:embed="rId16">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4" name="Picture 9" descr="A screenshot of a computer&#10;&#10;Description automatically generated">
            <a:hlinkClick r:id="rId17" action="ppaction://hlinksldjump"/>
            <a:extLst>
              <a:ext uri="{FF2B5EF4-FFF2-40B4-BE49-F238E27FC236}">
                <a16:creationId xmlns:a16="http://schemas.microsoft.com/office/drawing/2014/main" id="{5191CCA8-E5AE-794D-5CFC-80A02C37401D}"/>
              </a:ext>
            </a:extLst>
          </p:cNvPr>
          <p:cNvPicPr>
            <a:picLocks noChangeAspect="1"/>
          </p:cNvPicPr>
          <p:nvPr/>
        </p:nvPicPr>
        <p:blipFill rotWithShape="1">
          <a:blip r:embed="rId6">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6" name="Picture 10" descr="A screenshot of a computer&#10;&#10;Description automatically generated">
            <a:hlinkClick r:id="rId17" action="ppaction://hlinksldjump"/>
            <a:extLst>
              <a:ext uri="{FF2B5EF4-FFF2-40B4-BE49-F238E27FC236}">
                <a16:creationId xmlns:a16="http://schemas.microsoft.com/office/drawing/2014/main" id="{963D5C29-1873-42AE-8A41-A815E606CA2C}"/>
              </a:ext>
            </a:extLst>
          </p:cNvPr>
          <p:cNvPicPr>
            <a:picLocks noChangeAspect="1"/>
          </p:cNvPicPr>
          <p:nvPr/>
        </p:nvPicPr>
        <p:blipFill rotWithShape="1">
          <a:blip r:embed="rId6">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7" name="Picture 12" descr="A screenshot of a computer&#10;&#10;Description automatically generated">
            <a:hlinkClick r:id="rId18" action="ppaction://hlinksldjump"/>
            <a:extLst>
              <a:ext uri="{FF2B5EF4-FFF2-40B4-BE49-F238E27FC236}">
                <a16:creationId xmlns:a16="http://schemas.microsoft.com/office/drawing/2014/main" id="{6D4ECB0E-28AA-8B0E-4DCF-E1CE0CAA0797}"/>
              </a:ext>
            </a:extLst>
          </p:cNvPr>
          <p:cNvPicPr>
            <a:picLocks noChangeAspect="1"/>
          </p:cNvPicPr>
          <p:nvPr/>
        </p:nvPicPr>
        <p:blipFill rotWithShape="1">
          <a:blip r:embed="rId6">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9" name="Picture 13" descr="A screenshot of a computer&#10;&#10;Description automatically generated">
            <a:hlinkClick r:id="rId17" action="ppaction://hlinksldjump"/>
            <a:extLst>
              <a:ext uri="{FF2B5EF4-FFF2-40B4-BE49-F238E27FC236}">
                <a16:creationId xmlns:a16="http://schemas.microsoft.com/office/drawing/2014/main" id="{743FBFD2-B8C5-3A0A-6821-CD3DEB4C65BF}"/>
              </a:ext>
            </a:extLst>
          </p:cNvPr>
          <p:cNvPicPr>
            <a:picLocks noChangeAspect="1"/>
          </p:cNvPicPr>
          <p:nvPr/>
        </p:nvPicPr>
        <p:blipFill rotWithShape="1">
          <a:blip r:embed="rId6">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10" name="Picture 14" descr="A screenshot of a computer&#10;&#10;Description automatically generated">
            <a:hlinkClick r:id="rId17" action="ppaction://hlinksldjump"/>
            <a:extLst>
              <a:ext uri="{FF2B5EF4-FFF2-40B4-BE49-F238E27FC236}">
                <a16:creationId xmlns:a16="http://schemas.microsoft.com/office/drawing/2014/main" id="{B7C8776E-4482-27F2-383B-90ECD8F8197B}"/>
              </a:ext>
            </a:extLst>
          </p:cNvPr>
          <p:cNvPicPr>
            <a:picLocks noChangeAspect="1"/>
          </p:cNvPicPr>
          <p:nvPr/>
        </p:nvPicPr>
        <p:blipFill rotWithShape="1">
          <a:blip r:embed="rId6">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2" name="Picture 18" descr="A sign with a person lying on a bed&#10;&#10;Description automatically generated">
            <a:hlinkClick r:id="rId19" action="ppaction://hlinksldjump"/>
            <a:extLst>
              <a:ext uri="{FF2B5EF4-FFF2-40B4-BE49-F238E27FC236}">
                <a16:creationId xmlns:a16="http://schemas.microsoft.com/office/drawing/2014/main" id="{7E2E7618-B313-C1EC-CA4E-5F8E9BCAFE4A}"/>
              </a:ext>
            </a:extLst>
          </p:cNvPr>
          <p:cNvPicPr>
            <a:picLocks noChangeAspect="1"/>
          </p:cNvPicPr>
          <p:nvPr/>
        </p:nvPicPr>
        <p:blipFill rotWithShape="1">
          <a:blip r:embed="rId20">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3" name="Picture 31" descr="A clipboard with a magnifying glass and a graph&#10;&#10;Description automatically generated">
            <a:hlinkClick r:id="rId21" action="ppaction://hlinksldjump"/>
            <a:extLst>
              <a:ext uri="{FF2B5EF4-FFF2-40B4-BE49-F238E27FC236}">
                <a16:creationId xmlns:a16="http://schemas.microsoft.com/office/drawing/2014/main" id="{8BA153E2-A78C-DD2F-08C0-FD9E1F41BA80}"/>
              </a:ext>
            </a:extLst>
          </p:cNvPr>
          <p:cNvPicPr preferRelativeResize="0">
            <a:picLocks/>
          </p:cNvPicPr>
          <p:nvPr/>
        </p:nvPicPr>
        <p:blipFill rotWithShape="1">
          <a:blip r:embed="rId22">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14" name="Bildobjekt 52">
            <a:hlinkClick r:id="rId23" action="ppaction://hlinksldjump"/>
            <a:extLst>
              <a:ext uri="{FF2B5EF4-FFF2-40B4-BE49-F238E27FC236}">
                <a16:creationId xmlns:a16="http://schemas.microsoft.com/office/drawing/2014/main" id="{BB28A52C-3902-9BD3-96AD-E9033AB371FE}"/>
              </a:ext>
            </a:extLst>
          </p:cNvPr>
          <p:cNvPicPr preferRelativeResize="0">
            <a:picLocks/>
          </p:cNvPicPr>
          <p:nvPr/>
        </p:nvPicPr>
        <p:blipFill>
          <a:blip r:embed="rId24">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15" name="Bildobjekt 53">
            <a:hlinkClick r:id="rId17" action="ppaction://hlinksldjump"/>
            <a:extLst>
              <a:ext uri="{FF2B5EF4-FFF2-40B4-BE49-F238E27FC236}">
                <a16:creationId xmlns:a16="http://schemas.microsoft.com/office/drawing/2014/main" id="{F131B786-4589-69ED-CE29-E9F4253C028A}"/>
              </a:ext>
            </a:extLst>
          </p:cNvPr>
          <p:cNvPicPr preferRelativeResize="0">
            <a:picLocks/>
          </p:cNvPicPr>
          <p:nvPr/>
        </p:nvPicPr>
        <p:blipFill>
          <a:blip r:embed="rId25">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pic>
        <p:nvPicPr>
          <p:cNvPr id="16" name="Picture 19" descr="A white sign with a person lying on a bed&#10;&#10;Description automatically generated">
            <a:hlinkClick r:id="rId17" action="ppaction://hlinksldjump"/>
            <a:extLst>
              <a:ext uri="{FF2B5EF4-FFF2-40B4-BE49-F238E27FC236}">
                <a16:creationId xmlns:a16="http://schemas.microsoft.com/office/drawing/2014/main" id="{48224C92-30D7-3062-FD85-C1B35A588403}"/>
              </a:ext>
            </a:extLst>
          </p:cNvPr>
          <p:cNvPicPr>
            <a:picLocks noChangeAspect="1"/>
          </p:cNvPicPr>
          <p:nvPr/>
        </p:nvPicPr>
        <p:blipFill rotWithShape="1">
          <a:blip r:embed="rId26">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sp>
        <p:nvSpPr>
          <p:cNvPr id="18" name="TextBox 20">
            <a:extLst>
              <a:ext uri="{FF2B5EF4-FFF2-40B4-BE49-F238E27FC236}">
                <a16:creationId xmlns:a16="http://schemas.microsoft.com/office/drawing/2014/main" id="{27834279-293B-B446-0214-C0FE6A88ED35}"/>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spTree>
    <p:extLst>
      <p:ext uri="{BB962C8B-B14F-4D97-AF65-F5344CB8AC3E}">
        <p14:creationId xmlns:p14="http://schemas.microsoft.com/office/powerpoint/2010/main" val="6658121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26172-E17F-0292-ABF3-93EFB0B881DC}"/>
            </a:ext>
          </a:extLst>
        </p:cNvPr>
        <p:cNvGrpSpPr/>
        <p:nvPr/>
      </p:nvGrpSpPr>
      <p:grpSpPr>
        <a:xfrm>
          <a:off x="0" y="0"/>
          <a:ext cx="0" cy="0"/>
          <a:chOff x="0" y="0"/>
          <a:chExt cx="0" cy="0"/>
        </a:xfrm>
      </p:grpSpPr>
      <p:sp>
        <p:nvSpPr>
          <p:cNvPr id="26" name="Rectangle 11">
            <a:extLst>
              <a:ext uri="{FF2B5EF4-FFF2-40B4-BE49-F238E27FC236}">
                <a16:creationId xmlns:a16="http://schemas.microsoft.com/office/drawing/2014/main" id="{7E9FBF8A-3E53-B087-0D34-4D20009DCBB9}"/>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3" name="Picture 1" descr="A black and white rectangle with red squares&#10;&#10;Description automatically generated">
            <a:extLst>
              <a:ext uri="{FF2B5EF4-FFF2-40B4-BE49-F238E27FC236}">
                <a16:creationId xmlns:a16="http://schemas.microsoft.com/office/drawing/2014/main" id="{DE4C1C1E-6D5A-E951-7008-B4745C1EFA35}"/>
              </a:ext>
            </a:extLst>
          </p:cNvPr>
          <p:cNvPicPr>
            <a:picLocks noChangeAspect="1"/>
          </p:cNvPicPr>
          <p:nvPr/>
        </p:nvPicPr>
        <p:blipFill rotWithShape="1">
          <a:blip r:embed="rId5"/>
          <a:srcRect r="11257" b="86053"/>
          <a:stretch/>
        </p:blipFill>
        <p:spPr>
          <a:xfrm>
            <a:off x="0" y="0"/>
            <a:ext cx="12192000" cy="1391477"/>
          </a:xfrm>
          <a:prstGeom prst="rect">
            <a:avLst/>
          </a:prstGeom>
        </p:spPr>
      </p:pic>
      <p:pic>
        <p:nvPicPr>
          <p:cNvPr id="24" name="Picture 6" descr="A black and white logo&#10;&#10;Description automatically generated">
            <a:extLst>
              <a:ext uri="{FF2B5EF4-FFF2-40B4-BE49-F238E27FC236}">
                <a16:creationId xmlns:a16="http://schemas.microsoft.com/office/drawing/2014/main" id="{34991AB4-5292-4DAE-EEEC-64C02A5B6C7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8" name="Picture 1" descr="A black and white rectangle with red squares&#10;&#10;Description automatically generated">
            <a:extLst>
              <a:ext uri="{FF2B5EF4-FFF2-40B4-BE49-F238E27FC236}">
                <a16:creationId xmlns:a16="http://schemas.microsoft.com/office/drawing/2014/main" id="{D3763DEA-3608-2C90-A9FF-53EB1F55FC6A}"/>
              </a:ext>
            </a:extLst>
          </p:cNvPr>
          <p:cNvPicPr>
            <a:picLocks noChangeAspect="1"/>
          </p:cNvPicPr>
          <p:nvPr/>
        </p:nvPicPr>
        <p:blipFill rotWithShape="1">
          <a:blip r:embed="rId5"/>
          <a:srcRect r="38713" b="86053"/>
          <a:stretch>
            <a:fillRect/>
          </a:stretch>
        </p:blipFill>
        <p:spPr>
          <a:xfrm>
            <a:off x="10249930" y="1385323"/>
            <a:ext cx="1942070" cy="5472677"/>
          </a:xfrm>
          <a:prstGeom prst="rect">
            <a:avLst/>
          </a:prstGeom>
        </p:spPr>
      </p:pic>
      <p:sp>
        <p:nvSpPr>
          <p:cNvPr id="27" name="Title 1">
            <a:extLst>
              <a:ext uri="{FF2B5EF4-FFF2-40B4-BE49-F238E27FC236}">
                <a16:creationId xmlns:a16="http://schemas.microsoft.com/office/drawing/2014/main" id="{D7F9B141-49A2-2271-0381-633D48BB24B4}"/>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152F63"/>
                </a:solidFill>
                <a:latin typeface="Open Sans" pitchFamily="2" charset="0"/>
                <a:ea typeface="Open Sans" pitchFamily="2" charset="0"/>
                <a:cs typeface="Open Sans" pitchFamily="2" charset="0"/>
              </a:rPr>
              <a:t>e-FAST / </a:t>
            </a:r>
            <a:r>
              <a:rPr lang="en-US" sz="2600" b="1" dirty="0" err="1">
                <a:solidFill>
                  <a:srgbClr val="152F63"/>
                </a:solidFill>
                <a:latin typeface="Open Sans" pitchFamily="2" charset="0"/>
                <a:ea typeface="Open Sans" pitchFamily="2" charset="0"/>
                <a:cs typeface="Open Sans" pitchFamily="2" charset="0"/>
              </a:rPr>
              <a:t>Vänster</a:t>
            </a:r>
            <a:r>
              <a:rPr lang="en-US" sz="2600" b="1" dirty="0">
                <a:solidFill>
                  <a:srgbClr val="152F63"/>
                </a:solidFill>
                <a:latin typeface="Open Sans" pitchFamily="2" charset="0"/>
                <a:ea typeface="Open Sans" pitchFamily="2" charset="0"/>
                <a:cs typeface="Open Sans" pitchFamily="2" charset="0"/>
              </a:rPr>
              <a:t> Lunga </a:t>
            </a:r>
          </a:p>
        </p:txBody>
      </p:sp>
      <p:pic>
        <p:nvPicPr>
          <p:cNvPr id="2" name="Picture 16" descr="A screenshot of a computer&#10;&#10;Description automatically generated">
            <a:hlinkClick r:id="rId7" action="ppaction://hlinksldjump"/>
            <a:extLst>
              <a:ext uri="{FF2B5EF4-FFF2-40B4-BE49-F238E27FC236}">
                <a16:creationId xmlns:a16="http://schemas.microsoft.com/office/drawing/2014/main" id="{9E0EFFF3-B39B-D064-08F0-C8578A60CA87}"/>
              </a:ext>
            </a:extLst>
          </p:cNvPr>
          <p:cNvPicPr>
            <a:picLocks noChangeAspect="1"/>
          </p:cNvPicPr>
          <p:nvPr/>
        </p:nvPicPr>
        <p:blipFill rotWithShape="1">
          <a:blip r:embed="rId8">
            <a:extLst>
              <a:ext uri="{28A0092B-C50C-407E-A947-70E740481C1C}">
                <a14:useLocalDpi xmlns:a14="http://schemas.microsoft.com/office/drawing/2010/main" val="0"/>
              </a:ext>
            </a:extLst>
          </a:blip>
          <a:srcRect l="23252" t="54948" r="64712" b="30842"/>
          <a:stretch/>
        </p:blipFill>
        <p:spPr>
          <a:xfrm>
            <a:off x="6888113" y="201894"/>
            <a:ext cx="1280611" cy="1008000"/>
          </a:xfrm>
          <a:prstGeom prst="rect">
            <a:avLst/>
          </a:prstGeom>
        </p:spPr>
      </p:pic>
      <p:pic>
        <p:nvPicPr>
          <p:cNvPr id="17" name="Bildobjekt 16">
            <a:extLst>
              <a:ext uri="{FF2B5EF4-FFF2-40B4-BE49-F238E27FC236}">
                <a16:creationId xmlns:a16="http://schemas.microsoft.com/office/drawing/2014/main" id="{EEC21161-2DA9-BD53-9C2A-0D3DFD4ED16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78212" y="1748261"/>
            <a:ext cx="7129432" cy="4752955"/>
          </a:xfrm>
          <a:prstGeom prst="rect">
            <a:avLst/>
          </a:prstGeom>
        </p:spPr>
      </p:pic>
      <p:pic>
        <p:nvPicPr>
          <p:cNvPr id="7" name="Bildobjekt 6">
            <a:extLst>
              <a:ext uri="{FF2B5EF4-FFF2-40B4-BE49-F238E27FC236}">
                <a16:creationId xmlns:a16="http://schemas.microsoft.com/office/drawing/2014/main" id="{719D158D-955E-7B49-19DF-3007B6B58A3D}"/>
              </a:ext>
            </a:extLst>
          </p:cNvPr>
          <p:cNvPicPr>
            <a:picLocks noChangeAspect="1"/>
          </p:cNvPicPr>
          <p:nvPr/>
        </p:nvPicPr>
        <p:blipFill>
          <a:blip r:embed="rId10">
            <a:extLst>
              <a:ext uri="{28A0092B-C50C-407E-A947-70E740481C1C}">
                <a14:useLocalDpi xmlns:a14="http://schemas.microsoft.com/office/drawing/2010/main" val="0"/>
              </a:ext>
            </a:extLst>
          </a:blip>
          <a:srcRect l="29171" t="7489" r="21447" b="6367"/>
          <a:stretch>
            <a:fillRect/>
          </a:stretch>
        </p:blipFill>
        <p:spPr>
          <a:xfrm rot="14517734">
            <a:off x="2756050" y="2218933"/>
            <a:ext cx="930001" cy="1622343"/>
          </a:xfrm>
          <a:prstGeom prst="rect">
            <a:avLst/>
          </a:prstGeom>
        </p:spPr>
      </p:pic>
      <p:pic>
        <p:nvPicPr>
          <p:cNvPr id="12" name="Lung sliding Bmode.mpg">
            <a:hlinkClick r:id="" action="ppaction://media"/>
            <a:hlinkHover r:id="" action="ppaction://ole?verb=0"/>
            <a:extLst>
              <a:ext uri="{FF2B5EF4-FFF2-40B4-BE49-F238E27FC236}">
                <a16:creationId xmlns:a16="http://schemas.microsoft.com/office/drawing/2014/main" id="{377587D7-B814-9628-3378-493BD32F61D7}"/>
              </a:ext>
            </a:extLst>
          </p:cNvPr>
          <p:cNvPicPr>
            <a:picLocks/>
          </p:cNvPicPr>
          <p:nvPr>
            <a:videoFile r:link="rId2"/>
            <p:extLst>
              <p:ext uri="{DAA4B4D4-6D71-4841-9C94-3DE7FCFB9230}">
                <p14:media xmlns:p14="http://schemas.microsoft.com/office/powerpoint/2010/main" r:embed="rId1"/>
              </p:ext>
            </p:extLst>
          </p:nvPr>
        </p:nvPicPr>
        <p:blipFill>
          <a:blip r:embed="rId11"/>
          <a:srcRect t="13336" b="13336"/>
          <a:stretch>
            <a:fillRect/>
          </a:stretch>
        </p:blipFill>
        <p:spPr>
          <a:xfrm>
            <a:off x="4680000" y="2520000"/>
            <a:ext cx="4320000" cy="3092400"/>
          </a:xfrm>
          <a:prstGeom prst="rect">
            <a:avLst/>
          </a:prstGeom>
        </p:spPr>
      </p:pic>
      <p:sp>
        <p:nvSpPr>
          <p:cNvPr id="25" name="Rektangel 24">
            <a:extLst>
              <a:ext uri="{FF2B5EF4-FFF2-40B4-BE49-F238E27FC236}">
                <a16:creationId xmlns:a16="http://schemas.microsoft.com/office/drawing/2014/main" id="{0A915451-B157-0640-216E-CEBCAA2BA799}"/>
              </a:ext>
            </a:extLst>
          </p:cNvPr>
          <p:cNvSpPr/>
          <p:nvPr/>
        </p:nvSpPr>
        <p:spPr>
          <a:xfrm>
            <a:off x="4679999" y="1776650"/>
            <a:ext cx="1171221" cy="62740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M-Mode</a:t>
            </a:r>
            <a:endParaRPr lang="en-US" sz="20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30" name="Bildobjekt 29">
            <a:hlinkClick r:id="rId12" action="ppaction://hlinksldjump"/>
            <a:extLst>
              <a:ext uri="{FF2B5EF4-FFF2-40B4-BE49-F238E27FC236}">
                <a16:creationId xmlns:a16="http://schemas.microsoft.com/office/drawing/2014/main" id="{08F15B90-E8F0-97EB-0787-55CAF59276A7}"/>
              </a:ext>
            </a:extLst>
          </p:cNvPr>
          <p:cNvPicPr>
            <a:picLocks noChangeAspect="1"/>
          </p:cNvPicPr>
          <p:nvPr/>
        </p:nvPicPr>
        <p:blipFill>
          <a:blip r:embed="rId13">
            <a:extLst>
              <a:ext uri="{28A0092B-C50C-407E-A947-70E740481C1C}">
                <a14:useLocalDpi xmlns:a14="http://schemas.microsoft.com/office/drawing/2010/main" val="0"/>
              </a:ext>
            </a:extLst>
          </a:blip>
          <a:srcRect l="19460" r="33108" b="31316"/>
          <a:stretch>
            <a:fillRect/>
          </a:stretch>
        </p:blipFill>
        <p:spPr>
          <a:xfrm rot="13614653" flipH="1">
            <a:off x="879196" y="2628593"/>
            <a:ext cx="1122208" cy="1083328"/>
          </a:xfrm>
          <a:prstGeom prst="rect">
            <a:avLst/>
          </a:prstGeom>
        </p:spPr>
      </p:pic>
      <p:pic>
        <p:nvPicPr>
          <p:cNvPr id="31" name="Bildobjekt 30">
            <a:hlinkClick r:id="rId14" action="ppaction://hlinksldjump"/>
            <a:extLst>
              <a:ext uri="{FF2B5EF4-FFF2-40B4-BE49-F238E27FC236}">
                <a16:creationId xmlns:a16="http://schemas.microsoft.com/office/drawing/2014/main" id="{BEA8596B-08B0-9A9E-74CA-622C99443282}"/>
              </a:ext>
            </a:extLst>
          </p:cNvPr>
          <p:cNvPicPr>
            <a:picLocks noChangeAspect="1"/>
          </p:cNvPicPr>
          <p:nvPr/>
        </p:nvPicPr>
        <p:blipFill>
          <a:blip r:embed="rId13">
            <a:extLst>
              <a:ext uri="{28A0092B-C50C-407E-A947-70E740481C1C}">
                <a14:useLocalDpi xmlns:a14="http://schemas.microsoft.com/office/drawing/2010/main" val="0"/>
              </a:ext>
            </a:extLst>
          </a:blip>
          <a:srcRect l="19839" r="33482" b="29323"/>
          <a:stretch>
            <a:fillRect/>
          </a:stretch>
        </p:blipFill>
        <p:spPr>
          <a:xfrm rot="14679439">
            <a:off x="1674148" y="3666453"/>
            <a:ext cx="1104361" cy="1114768"/>
          </a:xfrm>
          <a:prstGeom prst="rect">
            <a:avLst/>
          </a:prstGeom>
        </p:spPr>
      </p:pic>
      <p:pic>
        <p:nvPicPr>
          <p:cNvPr id="34" name="Bildobjekt 33">
            <a:hlinkClick r:id="rId15" action="ppaction://hlinksldjump"/>
            <a:extLst>
              <a:ext uri="{FF2B5EF4-FFF2-40B4-BE49-F238E27FC236}">
                <a16:creationId xmlns:a16="http://schemas.microsoft.com/office/drawing/2014/main" id="{CDE0356E-918A-0B05-78AA-439E4516F541}"/>
              </a:ext>
            </a:extLst>
          </p:cNvPr>
          <p:cNvPicPr>
            <a:picLocks noChangeAspect="1"/>
          </p:cNvPicPr>
          <p:nvPr/>
        </p:nvPicPr>
        <p:blipFill>
          <a:blip r:embed="rId13">
            <a:extLst>
              <a:ext uri="{28A0092B-C50C-407E-A947-70E740481C1C}">
                <a14:useLocalDpi xmlns:a14="http://schemas.microsoft.com/office/drawing/2010/main" val="0"/>
              </a:ext>
            </a:extLst>
          </a:blip>
          <a:srcRect l="19460" r="33108" b="31316"/>
          <a:stretch>
            <a:fillRect/>
          </a:stretch>
        </p:blipFill>
        <p:spPr>
          <a:xfrm rot="11464644" flipH="1">
            <a:off x="480063" y="4183959"/>
            <a:ext cx="1122208" cy="1083328"/>
          </a:xfrm>
          <a:prstGeom prst="rect">
            <a:avLst/>
          </a:prstGeom>
        </p:spPr>
      </p:pic>
      <p:pic>
        <p:nvPicPr>
          <p:cNvPr id="38" name="Bildobjekt 37">
            <a:hlinkClick r:id="rId16" action="ppaction://hlinksldjump"/>
            <a:extLst>
              <a:ext uri="{FF2B5EF4-FFF2-40B4-BE49-F238E27FC236}">
                <a16:creationId xmlns:a16="http://schemas.microsoft.com/office/drawing/2014/main" id="{CA443016-7983-6289-F974-1AF1EA9F173B}"/>
              </a:ext>
            </a:extLst>
          </p:cNvPr>
          <p:cNvPicPr>
            <a:picLocks noChangeAspect="1"/>
          </p:cNvPicPr>
          <p:nvPr/>
        </p:nvPicPr>
        <p:blipFill>
          <a:blip r:embed="rId13">
            <a:extLst>
              <a:ext uri="{28A0092B-C50C-407E-A947-70E740481C1C}">
                <a14:useLocalDpi xmlns:a14="http://schemas.microsoft.com/office/drawing/2010/main" val="0"/>
              </a:ext>
            </a:extLst>
          </a:blip>
          <a:srcRect l="18677" r="33764" b="35231"/>
          <a:stretch>
            <a:fillRect/>
          </a:stretch>
        </p:blipFill>
        <p:spPr>
          <a:xfrm rot="9526626">
            <a:off x="3025028" y="4329999"/>
            <a:ext cx="1125190" cy="1021580"/>
          </a:xfrm>
          <a:prstGeom prst="rect">
            <a:avLst/>
          </a:prstGeom>
        </p:spPr>
      </p:pic>
      <p:pic>
        <p:nvPicPr>
          <p:cNvPr id="39" name="Bildobjekt 38">
            <a:hlinkClick r:id="rId17" action="ppaction://hlinksldjump"/>
            <a:extLst>
              <a:ext uri="{FF2B5EF4-FFF2-40B4-BE49-F238E27FC236}">
                <a16:creationId xmlns:a16="http://schemas.microsoft.com/office/drawing/2014/main" id="{77835EE4-0BB3-1DD7-2BAE-5A8A44BC48B6}"/>
              </a:ext>
            </a:extLst>
          </p:cNvPr>
          <p:cNvPicPr>
            <a:picLocks noChangeAspect="1"/>
          </p:cNvPicPr>
          <p:nvPr/>
        </p:nvPicPr>
        <p:blipFill>
          <a:blip r:embed="rId13">
            <a:extLst>
              <a:ext uri="{28A0092B-C50C-407E-A947-70E740481C1C}">
                <a14:useLocalDpi xmlns:a14="http://schemas.microsoft.com/office/drawing/2010/main" val="0"/>
              </a:ext>
            </a:extLst>
          </a:blip>
          <a:srcRect l="19460" r="33108" b="31316"/>
          <a:stretch>
            <a:fillRect/>
          </a:stretch>
        </p:blipFill>
        <p:spPr>
          <a:xfrm rot="246387" flipH="1">
            <a:off x="2009320" y="4878086"/>
            <a:ext cx="1122208" cy="1083328"/>
          </a:xfrm>
          <a:prstGeom prst="rect">
            <a:avLst/>
          </a:prstGeom>
        </p:spPr>
      </p:pic>
      <p:pic>
        <p:nvPicPr>
          <p:cNvPr id="3" name="Picture 8" descr="A close-up of a radio&#10;&#10;Description automatically generated">
            <a:hlinkClick r:id="rId18" action="ppaction://hlinksldjump"/>
            <a:extLst>
              <a:ext uri="{FF2B5EF4-FFF2-40B4-BE49-F238E27FC236}">
                <a16:creationId xmlns:a16="http://schemas.microsoft.com/office/drawing/2014/main" id="{97B1851E-A529-A5B9-5200-785EF2C3D6D9}"/>
              </a:ext>
            </a:extLst>
          </p:cNvPr>
          <p:cNvPicPr>
            <a:picLocks noChangeAspect="1"/>
          </p:cNvPicPr>
          <p:nvPr/>
        </p:nvPicPr>
        <p:blipFill rotWithShape="1">
          <a:blip r:embed="rId19">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4" name="Picture 9" descr="A screenshot of a computer&#10;&#10;Description automatically generated">
            <a:hlinkClick r:id="rId20" action="ppaction://hlinksldjump"/>
            <a:extLst>
              <a:ext uri="{FF2B5EF4-FFF2-40B4-BE49-F238E27FC236}">
                <a16:creationId xmlns:a16="http://schemas.microsoft.com/office/drawing/2014/main" id="{2DE9E852-1E35-8F09-D892-10083C0E31A2}"/>
              </a:ext>
            </a:extLst>
          </p:cNvPr>
          <p:cNvPicPr>
            <a:picLocks noChangeAspect="1"/>
          </p:cNvPicPr>
          <p:nvPr/>
        </p:nvPicPr>
        <p:blipFill rotWithShape="1">
          <a:blip r:embed="rId8">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5" name="Picture 10" descr="A screenshot of a computer&#10;&#10;Description automatically generated">
            <a:hlinkClick r:id="rId20" action="ppaction://hlinksldjump"/>
            <a:extLst>
              <a:ext uri="{FF2B5EF4-FFF2-40B4-BE49-F238E27FC236}">
                <a16:creationId xmlns:a16="http://schemas.microsoft.com/office/drawing/2014/main" id="{772789E6-9DE8-01C0-5A47-5CCC8696A4E5}"/>
              </a:ext>
            </a:extLst>
          </p:cNvPr>
          <p:cNvPicPr>
            <a:picLocks noChangeAspect="1"/>
          </p:cNvPicPr>
          <p:nvPr/>
        </p:nvPicPr>
        <p:blipFill rotWithShape="1">
          <a:blip r:embed="rId8">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6" name="Picture 12" descr="A screenshot of a computer&#10;&#10;Description automatically generated">
            <a:hlinkClick r:id="rId21" action="ppaction://hlinksldjump"/>
            <a:extLst>
              <a:ext uri="{FF2B5EF4-FFF2-40B4-BE49-F238E27FC236}">
                <a16:creationId xmlns:a16="http://schemas.microsoft.com/office/drawing/2014/main" id="{BBD3FC69-63D4-162C-697F-84C424EB447D}"/>
              </a:ext>
            </a:extLst>
          </p:cNvPr>
          <p:cNvPicPr>
            <a:picLocks noChangeAspect="1"/>
          </p:cNvPicPr>
          <p:nvPr/>
        </p:nvPicPr>
        <p:blipFill rotWithShape="1">
          <a:blip r:embed="rId8">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9" name="Picture 13" descr="A screenshot of a computer&#10;&#10;Description automatically generated">
            <a:hlinkClick r:id="rId20" action="ppaction://hlinksldjump"/>
            <a:extLst>
              <a:ext uri="{FF2B5EF4-FFF2-40B4-BE49-F238E27FC236}">
                <a16:creationId xmlns:a16="http://schemas.microsoft.com/office/drawing/2014/main" id="{AD290315-E3F6-5A05-EB9B-CDCAE17BE83F}"/>
              </a:ext>
            </a:extLst>
          </p:cNvPr>
          <p:cNvPicPr>
            <a:picLocks noChangeAspect="1"/>
          </p:cNvPicPr>
          <p:nvPr/>
        </p:nvPicPr>
        <p:blipFill rotWithShape="1">
          <a:blip r:embed="rId8">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10" name="Picture 14" descr="A screenshot of a computer&#10;&#10;Description automatically generated">
            <a:hlinkClick r:id="rId20" action="ppaction://hlinksldjump"/>
            <a:extLst>
              <a:ext uri="{FF2B5EF4-FFF2-40B4-BE49-F238E27FC236}">
                <a16:creationId xmlns:a16="http://schemas.microsoft.com/office/drawing/2014/main" id="{E66C71FF-D12F-CB6C-A8B3-47641A14C67A}"/>
              </a:ext>
            </a:extLst>
          </p:cNvPr>
          <p:cNvPicPr>
            <a:picLocks noChangeAspect="1"/>
          </p:cNvPicPr>
          <p:nvPr/>
        </p:nvPicPr>
        <p:blipFill rotWithShape="1">
          <a:blip r:embed="rId8">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1" name="Picture 16" descr="A screenshot of a computer&#10;&#10;Description automatically generated">
            <a:hlinkClick r:id="rId22" action="ppaction://hlinksldjump"/>
            <a:extLst>
              <a:ext uri="{FF2B5EF4-FFF2-40B4-BE49-F238E27FC236}">
                <a16:creationId xmlns:a16="http://schemas.microsoft.com/office/drawing/2014/main" id="{881F8680-CDFE-4025-E7A6-ECD6244C090E}"/>
              </a:ext>
            </a:extLst>
          </p:cNvPr>
          <p:cNvPicPr>
            <a:picLocks noChangeAspect="1"/>
          </p:cNvPicPr>
          <p:nvPr/>
        </p:nvPicPr>
        <p:blipFill rotWithShape="1">
          <a:blip r:embed="rId8">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13" name="Picture 18" descr="A sign with a person lying on a bed&#10;&#10;Description automatically generated">
            <a:hlinkClick r:id="rId23" action="ppaction://hlinksldjump"/>
            <a:extLst>
              <a:ext uri="{FF2B5EF4-FFF2-40B4-BE49-F238E27FC236}">
                <a16:creationId xmlns:a16="http://schemas.microsoft.com/office/drawing/2014/main" id="{A10C8F65-A056-D614-C29E-5155B997A42A}"/>
              </a:ext>
            </a:extLst>
          </p:cNvPr>
          <p:cNvPicPr>
            <a:picLocks noChangeAspect="1"/>
          </p:cNvPicPr>
          <p:nvPr/>
        </p:nvPicPr>
        <p:blipFill rotWithShape="1">
          <a:blip r:embed="rId24">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4" name="Picture 31" descr="A clipboard with a magnifying glass and a graph&#10;&#10;Description automatically generated">
            <a:hlinkClick r:id="rId25" action="ppaction://hlinksldjump"/>
            <a:extLst>
              <a:ext uri="{FF2B5EF4-FFF2-40B4-BE49-F238E27FC236}">
                <a16:creationId xmlns:a16="http://schemas.microsoft.com/office/drawing/2014/main" id="{84D5C207-00D6-D241-9EA1-3E4ADF799CA7}"/>
              </a:ext>
            </a:extLst>
          </p:cNvPr>
          <p:cNvPicPr preferRelativeResize="0">
            <a:picLocks/>
          </p:cNvPicPr>
          <p:nvPr/>
        </p:nvPicPr>
        <p:blipFill rotWithShape="1">
          <a:blip r:embed="rId26">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15" name="Bildobjekt 52">
            <a:hlinkClick r:id="rId27" action="ppaction://hlinksldjump"/>
            <a:extLst>
              <a:ext uri="{FF2B5EF4-FFF2-40B4-BE49-F238E27FC236}">
                <a16:creationId xmlns:a16="http://schemas.microsoft.com/office/drawing/2014/main" id="{331C4F46-BAB5-FC1A-CDC5-E5029040324C}"/>
              </a:ext>
            </a:extLst>
          </p:cNvPr>
          <p:cNvPicPr preferRelativeResize="0">
            <a:picLocks/>
          </p:cNvPicPr>
          <p:nvPr/>
        </p:nvPicPr>
        <p:blipFill>
          <a:blip r:embed="rId28">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16" name="Bildobjekt 53">
            <a:hlinkClick r:id="rId20" action="ppaction://hlinksldjump"/>
            <a:extLst>
              <a:ext uri="{FF2B5EF4-FFF2-40B4-BE49-F238E27FC236}">
                <a16:creationId xmlns:a16="http://schemas.microsoft.com/office/drawing/2014/main" id="{04AF37AA-F125-6E16-74DA-637B0DA820E5}"/>
              </a:ext>
            </a:extLst>
          </p:cNvPr>
          <p:cNvPicPr preferRelativeResize="0">
            <a:picLocks/>
          </p:cNvPicPr>
          <p:nvPr/>
        </p:nvPicPr>
        <p:blipFill>
          <a:blip r:embed="rId29">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pic>
        <p:nvPicPr>
          <p:cNvPr id="18" name="Picture 19" descr="A white sign with a person lying on a bed&#10;&#10;Description automatically generated">
            <a:hlinkClick r:id="rId20" action="ppaction://hlinksldjump"/>
            <a:extLst>
              <a:ext uri="{FF2B5EF4-FFF2-40B4-BE49-F238E27FC236}">
                <a16:creationId xmlns:a16="http://schemas.microsoft.com/office/drawing/2014/main" id="{26988F49-8B6A-45EB-181B-82A2A77AA0CD}"/>
              </a:ext>
            </a:extLst>
          </p:cNvPr>
          <p:cNvPicPr>
            <a:picLocks noChangeAspect="1"/>
          </p:cNvPicPr>
          <p:nvPr/>
        </p:nvPicPr>
        <p:blipFill rotWithShape="1">
          <a:blip r:embed="rId30">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sp>
        <p:nvSpPr>
          <p:cNvPr id="19" name="TextBox 20">
            <a:extLst>
              <a:ext uri="{FF2B5EF4-FFF2-40B4-BE49-F238E27FC236}">
                <a16:creationId xmlns:a16="http://schemas.microsoft.com/office/drawing/2014/main" id="{EB3B9258-9FB0-1DB1-58C7-466E12697A35}"/>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spTree>
    <p:extLst>
      <p:ext uri="{BB962C8B-B14F-4D97-AF65-F5344CB8AC3E}">
        <p14:creationId xmlns:p14="http://schemas.microsoft.com/office/powerpoint/2010/main" val="269950125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2"/>
                                        </p:tgtEl>
                                      </p:cBhvr>
                                    </p:cmd>
                                  </p:childTnLst>
                                </p:cTn>
                              </p:par>
                            </p:childTnLst>
                          </p:cTn>
                        </p:par>
                      </p:childTnLst>
                    </p:cTn>
                  </p:par>
                </p:childTnLst>
              </p:cTn>
              <p:nextCondLst>
                <p:cond evt="onClick" delay="0">
                  <p:tgtEl>
                    <p:spTgt spid="12"/>
                  </p:tgtEl>
                </p:cond>
              </p:nextCondLst>
            </p:seq>
            <p:video>
              <p:cMediaNode vol="80000">
                <p:cTn id="7" fill="hold" display="0">
                  <p:stCondLst>
                    <p:cond delay="indefinite"/>
                  </p:stCondLst>
                </p:cTn>
                <p:tgtEl>
                  <p:spTgt spid="12"/>
                </p:tgtEl>
              </p:cMediaNode>
            </p:vide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BF4BF8-97CC-0710-7FD2-53FA10E090B5}"/>
            </a:ext>
          </a:extLst>
        </p:cNvPr>
        <p:cNvGrpSpPr/>
        <p:nvPr/>
      </p:nvGrpSpPr>
      <p:grpSpPr>
        <a:xfrm>
          <a:off x="0" y="0"/>
          <a:ext cx="0" cy="0"/>
          <a:chOff x="0" y="0"/>
          <a:chExt cx="0" cy="0"/>
        </a:xfrm>
      </p:grpSpPr>
      <p:sp>
        <p:nvSpPr>
          <p:cNvPr id="26" name="Rectangle 11">
            <a:extLst>
              <a:ext uri="{FF2B5EF4-FFF2-40B4-BE49-F238E27FC236}">
                <a16:creationId xmlns:a16="http://schemas.microsoft.com/office/drawing/2014/main" id="{F492A322-A6F7-E9AA-6ED1-2084471C1BAD}"/>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3" name="Picture 1" descr="A black and white rectangle with red squares&#10;&#10;Description automatically generated">
            <a:extLst>
              <a:ext uri="{FF2B5EF4-FFF2-40B4-BE49-F238E27FC236}">
                <a16:creationId xmlns:a16="http://schemas.microsoft.com/office/drawing/2014/main" id="{E63BAA5E-D7E3-8831-C50C-55B2335F11A5}"/>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24" name="Picture 6" descr="A black and white logo&#10;&#10;Description automatically generated">
            <a:extLst>
              <a:ext uri="{FF2B5EF4-FFF2-40B4-BE49-F238E27FC236}">
                <a16:creationId xmlns:a16="http://schemas.microsoft.com/office/drawing/2014/main" id="{44EF7531-AEA3-BFB9-9B7D-A3D2A97BF4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8" name="Picture 1" descr="A black and white rectangle with red squares&#10;&#10;Description automatically generated">
            <a:extLst>
              <a:ext uri="{FF2B5EF4-FFF2-40B4-BE49-F238E27FC236}">
                <a16:creationId xmlns:a16="http://schemas.microsoft.com/office/drawing/2014/main" id="{D23A28D7-7293-21C7-F355-0C09B79499D1}"/>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sp>
        <p:nvSpPr>
          <p:cNvPr id="27" name="Title 1">
            <a:extLst>
              <a:ext uri="{FF2B5EF4-FFF2-40B4-BE49-F238E27FC236}">
                <a16:creationId xmlns:a16="http://schemas.microsoft.com/office/drawing/2014/main" id="{F4AB530C-71A0-2BCE-F3AC-B650AF08DFA3}"/>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152F63"/>
                </a:solidFill>
                <a:latin typeface="Open Sans" pitchFamily="2" charset="0"/>
                <a:ea typeface="Open Sans" pitchFamily="2" charset="0"/>
                <a:cs typeface="Open Sans" pitchFamily="2" charset="0"/>
              </a:rPr>
              <a:t>e-FAST / </a:t>
            </a:r>
            <a:r>
              <a:rPr lang="en-US" sz="2600" b="1" dirty="0" err="1">
                <a:solidFill>
                  <a:srgbClr val="152F63"/>
                </a:solidFill>
                <a:latin typeface="Open Sans" pitchFamily="2" charset="0"/>
                <a:ea typeface="Open Sans" pitchFamily="2" charset="0"/>
                <a:cs typeface="Open Sans" pitchFamily="2" charset="0"/>
              </a:rPr>
              <a:t>Vänster</a:t>
            </a:r>
            <a:r>
              <a:rPr lang="en-US" sz="2600" b="1" dirty="0">
                <a:solidFill>
                  <a:srgbClr val="152F63"/>
                </a:solidFill>
                <a:latin typeface="Open Sans" pitchFamily="2" charset="0"/>
                <a:ea typeface="Open Sans" pitchFamily="2" charset="0"/>
                <a:cs typeface="Open Sans" pitchFamily="2" charset="0"/>
              </a:rPr>
              <a:t> Lunga / M-Mode</a:t>
            </a:r>
          </a:p>
        </p:txBody>
      </p:sp>
      <p:pic>
        <p:nvPicPr>
          <p:cNvPr id="2" name="Picture 16" descr="A screenshot of a computer&#10;&#10;Description automatically generated">
            <a:hlinkClick r:id="rId5" action="ppaction://hlinksldjump"/>
            <a:extLst>
              <a:ext uri="{FF2B5EF4-FFF2-40B4-BE49-F238E27FC236}">
                <a16:creationId xmlns:a16="http://schemas.microsoft.com/office/drawing/2014/main" id="{DA740067-CFD6-9537-40BF-90F7409DC0F2}"/>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6888113" y="201894"/>
            <a:ext cx="1280611" cy="1008000"/>
          </a:xfrm>
          <a:prstGeom prst="rect">
            <a:avLst/>
          </a:prstGeom>
        </p:spPr>
      </p:pic>
      <p:pic>
        <p:nvPicPr>
          <p:cNvPr id="17" name="Bildobjekt 16">
            <a:extLst>
              <a:ext uri="{FF2B5EF4-FFF2-40B4-BE49-F238E27FC236}">
                <a16:creationId xmlns:a16="http://schemas.microsoft.com/office/drawing/2014/main" id="{404E6017-298B-88CC-E362-D4FE1BDC0F2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8212" y="1748261"/>
            <a:ext cx="7129432" cy="4752955"/>
          </a:xfrm>
          <a:prstGeom prst="rect">
            <a:avLst/>
          </a:prstGeom>
        </p:spPr>
      </p:pic>
      <p:pic>
        <p:nvPicPr>
          <p:cNvPr id="7" name="Bildobjekt 6">
            <a:extLst>
              <a:ext uri="{FF2B5EF4-FFF2-40B4-BE49-F238E27FC236}">
                <a16:creationId xmlns:a16="http://schemas.microsoft.com/office/drawing/2014/main" id="{B62E8DCA-DE4D-4E72-FBF0-5A6E172C4B7F}"/>
              </a:ext>
            </a:extLst>
          </p:cNvPr>
          <p:cNvPicPr>
            <a:picLocks noChangeAspect="1"/>
          </p:cNvPicPr>
          <p:nvPr/>
        </p:nvPicPr>
        <p:blipFill>
          <a:blip r:embed="rId8">
            <a:extLst>
              <a:ext uri="{28A0092B-C50C-407E-A947-70E740481C1C}">
                <a14:useLocalDpi xmlns:a14="http://schemas.microsoft.com/office/drawing/2010/main" val="0"/>
              </a:ext>
            </a:extLst>
          </a:blip>
          <a:srcRect l="29171" t="7489" r="21447" b="6367"/>
          <a:stretch>
            <a:fillRect/>
          </a:stretch>
        </p:blipFill>
        <p:spPr>
          <a:xfrm rot="14517734">
            <a:off x="2756050" y="2218933"/>
            <a:ext cx="930001" cy="1622343"/>
          </a:xfrm>
          <a:prstGeom prst="rect">
            <a:avLst/>
          </a:prstGeom>
        </p:spPr>
      </p:pic>
      <p:pic>
        <p:nvPicPr>
          <p:cNvPr id="18" name="Picture 5" descr="A close-up of a ultrasound&#10;&#10;Description automatically generated">
            <a:extLst>
              <a:ext uri="{FF2B5EF4-FFF2-40B4-BE49-F238E27FC236}">
                <a16:creationId xmlns:a16="http://schemas.microsoft.com/office/drawing/2014/main" id="{AFD36283-98DE-18C6-250B-468E961771B8}"/>
              </a:ext>
            </a:extLst>
          </p:cNvPr>
          <p:cNvPicPr>
            <a:picLocks/>
          </p:cNvPicPr>
          <p:nvPr/>
        </p:nvPicPr>
        <p:blipFill>
          <a:blip r:embed="rId9">
            <a:extLst>
              <a:ext uri="{28A0092B-C50C-407E-A947-70E740481C1C}">
                <a14:useLocalDpi xmlns:a14="http://schemas.microsoft.com/office/drawing/2010/main" val="0"/>
              </a:ext>
            </a:extLst>
          </a:blip>
          <a:srcRect/>
          <a:stretch>
            <a:fillRect/>
          </a:stretch>
        </p:blipFill>
        <p:spPr bwMode="auto">
          <a:xfrm>
            <a:off x="4680000" y="2520000"/>
            <a:ext cx="4320000" cy="3092400"/>
          </a:xfrm>
          <a:prstGeom prst="rect">
            <a:avLst/>
          </a:prstGeom>
          <a:noFill/>
        </p:spPr>
      </p:pic>
      <p:pic>
        <p:nvPicPr>
          <p:cNvPr id="3" name="Bildobjekt 2">
            <a:hlinkClick r:id="rId10" action="ppaction://hlinksldjump"/>
            <a:extLst>
              <a:ext uri="{FF2B5EF4-FFF2-40B4-BE49-F238E27FC236}">
                <a16:creationId xmlns:a16="http://schemas.microsoft.com/office/drawing/2014/main" id="{6CFFB238-7178-7C59-FEC8-FBCE61AA3016}"/>
              </a:ext>
            </a:extLst>
          </p:cNvPr>
          <p:cNvPicPr>
            <a:picLocks noChangeAspect="1"/>
          </p:cNvPicPr>
          <p:nvPr/>
        </p:nvPicPr>
        <p:blipFill>
          <a:blip r:embed="rId11">
            <a:extLst>
              <a:ext uri="{28A0092B-C50C-407E-A947-70E740481C1C}">
                <a14:useLocalDpi xmlns:a14="http://schemas.microsoft.com/office/drawing/2010/main" val="0"/>
              </a:ext>
            </a:extLst>
          </a:blip>
          <a:srcRect l="19460" r="33108" b="31316"/>
          <a:stretch>
            <a:fillRect/>
          </a:stretch>
        </p:blipFill>
        <p:spPr>
          <a:xfrm rot="13614653" flipH="1">
            <a:off x="879196" y="2628593"/>
            <a:ext cx="1122208" cy="1083328"/>
          </a:xfrm>
          <a:prstGeom prst="rect">
            <a:avLst/>
          </a:prstGeom>
        </p:spPr>
      </p:pic>
      <p:pic>
        <p:nvPicPr>
          <p:cNvPr id="25" name="Bildobjekt 24">
            <a:hlinkClick r:id="rId12" action="ppaction://hlinksldjump"/>
            <a:extLst>
              <a:ext uri="{FF2B5EF4-FFF2-40B4-BE49-F238E27FC236}">
                <a16:creationId xmlns:a16="http://schemas.microsoft.com/office/drawing/2014/main" id="{613A9F52-4D22-B451-3787-8518CF645A26}"/>
              </a:ext>
            </a:extLst>
          </p:cNvPr>
          <p:cNvPicPr>
            <a:picLocks noChangeAspect="1"/>
          </p:cNvPicPr>
          <p:nvPr/>
        </p:nvPicPr>
        <p:blipFill>
          <a:blip r:embed="rId11">
            <a:extLst>
              <a:ext uri="{28A0092B-C50C-407E-A947-70E740481C1C}">
                <a14:useLocalDpi xmlns:a14="http://schemas.microsoft.com/office/drawing/2010/main" val="0"/>
              </a:ext>
            </a:extLst>
          </a:blip>
          <a:srcRect l="19839" r="33482" b="29323"/>
          <a:stretch>
            <a:fillRect/>
          </a:stretch>
        </p:blipFill>
        <p:spPr>
          <a:xfrm rot="14679439">
            <a:off x="1674148" y="3666453"/>
            <a:ext cx="1104361" cy="1114768"/>
          </a:xfrm>
          <a:prstGeom prst="rect">
            <a:avLst/>
          </a:prstGeom>
        </p:spPr>
      </p:pic>
      <p:pic>
        <p:nvPicPr>
          <p:cNvPr id="31" name="Bildobjekt 30">
            <a:hlinkClick r:id="rId13" action="ppaction://hlinksldjump"/>
            <a:extLst>
              <a:ext uri="{FF2B5EF4-FFF2-40B4-BE49-F238E27FC236}">
                <a16:creationId xmlns:a16="http://schemas.microsoft.com/office/drawing/2014/main" id="{A8451860-86D7-8368-FE0D-6ABDA5C12CF1}"/>
              </a:ext>
            </a:extLst>
          </p:cNvPr>
          <p:cNvPicPr>
            <a:picLocks noChangeAspect="1"/>
          </p:cNvPicPr>
          <p:nvPr/>
        </p:nvPicPr>
        <p:blipFill>
          <a:blip r:embed="rId11">
            <a:extLst>
              <a:ext uri="{28A0092B-C50C-407E-A947-70E740481C1C}">
                <a14:useLocalDpi xmlns:a14="http://schemas.microsoft.com/office/drawing/2010/main" val="0"/>
              </a:ext>
            </a:extLst>
          </a:blip>
          <a:srcRect l="19460" r="33108" b="31316"/>
          <a:stretch>
            <a:fillRect/>
          </a:stretch>
        </p:blipFill>
        <p:spPr>
          <a:xfrm rot="11464644" flipH="1">
            <a:off x="480063" y="4183959"/>
            <a:ext cx="1122208" cy="1083328"/>
          </a:xfrm>
          <a:prstGeom prst="rect">
            <a:avLst/>
          </a:prstGeom>
        </p:spPr>
      </p:pic>
      <p:pic>
        <p:nvPicPr>
          <p:cNvPr id="34" name="Bildobjekt 33">
            <a:hlinkClick r:id="rId14" action="ppaction://hlinksldjump"/>
            <a:extLst>
              <a:ext uri="{FF2B5EF4-FFF2-40B4-BE49-F238E27FC236}">
                <a16:creationId xmlns:a16="http://schemas.microsoft.com/office/drawing/2014/main" id="{7D9248A1-614A-B26C-54E2-1A474F1EEC5D}"/>
              </a:ext>
            </a:extLst>
          </p:cNvPr>
          <p:cNvPicPr>
            <a:picLocks noChangeAspect="1"/>
          </p:cNvPicPr>
          <p:nvPr/>
        </p:nvPicPr>
        <p:blipFill>
          <a:blip r:embed="rId11">
            <a:extLst>
              <a:ext uri="{28A0092B-C50C-407E-A947-70E740481C1C}">
                <a14:useLocalDpi xmlns:a14="http://schemas.microsoft.com/office/drawing/2010/main" val="0"/>
              </a:ext>
            </a:extLst>
          </a:blip>
          <a:srcRect l="18677" r="33764" b="35231"/>
          <a:stretch>
            <a:fillRect/>
          </a:stretch>
        </p:blipFill>
        <p:spPr>
          <a:xfrm rot="9526626">
            <a:off x="3025028" y="4329999"/>
            <a:ext cx="1125190" cy="1021580"/>
          </a:xfrm>
          <a:prstGeom prst="rect">
            <a:avLst/>
          </a:prstGeom>
        </p:spPr>
      </p:pic>
      <p:pic>
        <p:nvPicPr>
          <p:cNvPr id="37" name="Bildobjekt 36">
            <a:hlinkClick r:id="rId15" action="ppaction://hlinksldjump"/>
            <a:extLst>
              <a:ext uri="{FF2B5EF4-FFF2-40B4-BE49-F238E27FC236}">
                <a16:creationId xmlns:a16="http://schemas.microsoft.com/office/drawing/2014/main" id="{6279198F-763D-7EAD-E0F8-358ABC621632}"/>
              </a:ext>
            </a:extLst>
          </p:cNvPr>
          <p:cNvPicPr>
            <a:picLocks noChangeAspect="1"/>
          </p:cNvPicPr>
          <p:nvPr/>
        </p:nvPicPr>
        <p:blipFill>
          <a:blip r:embed="rId11">
            <a:extLst>
              <a:ext uri="{28A0092B-C50C-407E-A947-70E740481C1C}">
                <a14:useLocalDpi xmlns:a14="http://schemas.microsoft.com/office/drawing/2010/main" val="0"/>
              </a:ext>
            </a:extLst>
          </a:blip>
          <a:srcRect l="19460" r="33108" b="31316"/>
          <a:stretch>
            <a:fillRect/>
          </a:stretch>
        </p:blipFill>
        <p:spPr>
          <a:xfrm rot="246387" flipH="1">
            <a:off x="2009320" y="4878086"/>
            <a:ext cx="1122208" cy="1083328"/>
          </a:xfrm>
          <a:prstGeom prst="rect">
            <a:avLst/>
          </a:prstGeom>
        </p:spPr>
      </p:pic>
      <p:pic>
        <p:nvPicPr>
          <p:cNvPr id="4" name="Picture 8" descr="A close-up of a radio&#10;&#10;Description automatically generated">
            <a:hlinkClick r:id="rId16" action="ppaction://hlinksldjump"/>
            <a:extLst>
              <a:ext uri="{FF2B5EF4-FFF2-40B4-BE49-F238E27FC236}">
                <a16:creationId xmlns:a16="http://schemas.microsoft.com/office/drawing/2014/main" id="{AF7C6318-EB80-D0AD-FB7A-88EC9F52AE71}"/>
              </a:ext>
            </a:extLst>
          </p:cNvPr>
          <p:cNvPicPr>
            <a:picLocks noChangeAspect="1"/>
          </p:cNvPicPr>
          <p:nvPr/>
        </p:nvPicPr>
        <p:blipFill rotWithShape="1">
          <a:blip r:embed="rId17">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5" name="Picture 9" descr="A screenshot of a computer&#10;&#10;Description automatically generated">
            <a:hlinkClick r:id="rId18" action="ppaction://hlinksldjump"/>
            <a:extLst>
              <a:ext uri="{FF2B5EF4-FFF2-40B4-BE49-F238E27FC236}">
                <a16:creationId xmlns:a16="http://schemas.microsoft.com/office/drawing/2014/main" id="{429731A6-4E62-18BD-B4F3-3B94020544C3}"/>
              </a:ext>
            </a:extLst>
          </p:cNvPr>
          <p:cNvPicPr>
            <a:picLocks noChangeAspect="1"/>
          </p:cNvPicPr>
          <p:nvPr/>
        </p:nvPicPr>
        <p:blipFill rotWithShape="1">
          <a:blip r:embed="rId6">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6" name="Picture 10" descr="A screenshot of a computer&#10;&#10;Description automatically generated">
            <a:hlinkClick r:id="rId18" action="ppaction://hlinksldjump"/>
            <a:extLst>
              <a:ext uri="{FF2B5EF4-FFF2-40B4-BE49-F238E27FC236}">
                <a16:creationId xmlns:a16="http://schemas.microsoft.com/office/drawing/2014/main" id="{8ABC73C6-8375-44CF-3631-11DD5747691E}"/>
              </a:ext>
            </a:extLst>
          </p:cNvPr>
          <p:cNvPicPr>
            <a:picLocks noChangeAspect="1"/>
          </p:cNvPicPr>
          <p:nvPr/>
        </p:nvPicPr>
        <p:blipFill rotWithShape="1">
          <a:blip r:embed="rId6">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9" name="Picture 12" descr="A screenshot of a computer&#10;&#10;Description automatically generated">
            <a:hlinkClick r:id="rId19" action="ppaction://hlinksldjump"/>
            <a:extLst>
              <a:ext uri="{FF2B5EF4-FFF2-40B4-BE49-F238E27FC236}">
                <a16:creationId xmlns:a16="http://schemas.microsoft.com/office/drawing/2014/main" id="{53011CBC-6C2E-713E-4111-55CD3226BA5D}"/>
              </a:ext>
            </a:extLst>
          </p:cNvPr>
          <p:cNvPicPr>
            <a:picLocks noChangeAspect="1"/>
          </p:cNvPicPr>
          <p:nvPr/>
        </p:nvPicPr>
        <p:blipFill rotWithShape="1">
          <a:blip r:embed="rId6">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10" name="Picture 13" descr="A screenshot of a computer&#10;&#10;Description automatically generated">
            <a:hlinkClick r:id="rId18" action="ppaction://hlinksldjump"/>
            <a:extLst>
              <a:ext uri="{FF2B5EF4-FFF2-40B4-BE49-F238E27FC236}">
                <a16:creationId xmlns:a16="http://schemas.microsoft.com/office/drawing/2014/main" id="{8D2E321D-7826-4DC6-7F62-8E831D809655}"/>
              </a:ext>
            </a:extLst>
          </p:cNvPr>
          <p:cNvPicPr>
            <a:picLocks noChangeAspect="1"/>
          </p:cNvPicPr>
          <p:nvPr/>
        </p:nvPicPr>
        <p:blipFill rotWithShape="1">
          <a:blip r:embed="rId6">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11" name="Picture 14" descr="A screenshot of a computer&#10;&#10;Description automatically generated">
            <a:hlinkClick r:id="rId18" action="ppaction://hlinksldjump"/>
            <a:extLst>
              <a:ext uri="{FF2B5EF4-FFF2-40B4-BE49-F238E27FC236}">
                <a16:creationId xmlns:a16="http://schemas.microsoft.com/office/drawing/2014/main" id="{F025A1D4-6A60-8842-9A70-1EC26735FD60}"/>
              </a:ext>
            </a:extLst>
          </p:cNvPr>
          <p:cNvPicPr>
            <a:picLocks noChangeAspect="1"/>
          </p:cNvPicPr>
          <p:nvPr/>
        </p:nvPicPr>
        <p:blipFill rotWithShape="1">
          <a:blip r:embed="rId6">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2" name="Picture 16" descr="A screenshot of a computer&#10;&#10;Description automatically generated">
            <a:hlinkClick r:id="rId20" action="ppaction://hlinksldjump"/>
            <a:extLst>
              <a:ext uri="{FF2B5EF4-FFF2-40B4-BE49-F238E27FC236}">
                <a16:creationId xmlns:a16="http://schemas.microsoft.com/office/drawing/2014/main" id="{2C82B0FE-3024-A42D-08A5-6565EED9844D}"/>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13" name="Picture 18" descr="A sign with a person lying on a bed&#10;&#10;Description automatically generated">
            <a:hlinkClick r:id="rId21" action="ppaction://hlinksldjump"/>
            <a:extLst>
              <a:ext uri="{FF2B5EF4-FFF2-40B4-BE49-F238E27FC236}">
                <a16:creationId xmlns:a16="http://schemas.microsoft.com/office/drawing/2014/main" id="{E53BE2C6-0AE2-464B-298C-421301E87E94}"/>
              </a:ext>
            </a:extLst>
          </p:cNvPr>
          <p:cNvPicPr>
            <a:picLocks noChangeAspect="1"/>
          </p:cNvPicPr>
          <p:nvPr/>
        </p:nvPicPr>
        <p:blipFill rotWithShape="1">
          <a:blip r:embed="rId22">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4" name="Picture 31" descr="A clipboard with a magnifying glass and a graph&#10;&#10;Description automatically generated">
            <a:hlinkClick r:id="rId23" action="ppaction://hlinksldjump"/>
            <a:extLst>
              <a:ext uri="{FF2B5EF4-FFF2-40B4-BE49-F238E27FC236}">
                <a16:creationId xmlns:a16="http://schemas.microsoft.com/office/drawing/2014/main" id="{0DBBF218-34CF-1496-FCD5-9F7FB30F4E45}"/>
              </a:ext>
            </a:extLst>
          </p:cNvPr>
          <p:cNvPicPr preferRelativeResize="0">
            <a:picLocks/>
          </p:cNvPicPr>
          <p:nvPr/>
        </p:nvPicPr>
        <p:blipFill rotWithShape="1">
          <a:blip r:embed="rId24">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15" name="Bildobjekt 52">
            <a:hlinkClick r:id="rId25" action="ppaction://hlinksldjump"/>
            <a:extLst>
              <a:ext uri="{FF2B5EF4-FFF2-40B4-BE49-F238E27FC236}">
                <a16:creationId xmlns:a16="http://schemas.microsoft.com/office/drawing/2014/main" id="{E74A6ED4-8991-9ED7-E83B-880908714268}"/>
              </a:ext>
            </a:extLst>
          </p:cNvPr>
          <p:cNvPicPr preferRelativeResize="0">
            <a:picLocks/>
          </p:cNvPicPr>
          <p:nvPr/>
        </p:nvPicPr>
        <p:blipFill>
          <a:blip r:embed="rId26">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16" name="Bildobjekt 53">
            <a:hlinkClick r:id="rId18" action="ppaction://hlinksldjump"/>
            <a:extLst>
              <a:ext uri="{FF2B5EF4-FFF2-40B4-BE49-F238E27FC236}">
                <a16:creationId xmlns:a16="http://schemas.microsoft.com/office/drawing/2014/main" id="{135E95A9-1A4E-01B5-AEA3-AA435DB1A2A9}"/>
              </a:ext>
            </a:extLst>
          </p:cNvPr>
          <p:cNvPicPr preferRelativeResize="0">
            <a:picLocks/>
          </p:cNvPicPr>
          <p:nvPr/>
        </p:nvPicPr>
        <p:blipFill>
          <a:blip r:embed="rId27">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pic>
        <p:nvPicPr>
          <p:cNvPr id="19" name="Picture 19" descr="A white sign with a person lying on a bed&#10;&#10;Description automatically generated">
            <a:hlinkClick r:id="rId18" action="ppaction://hlinksldjump"/>
            <a:extLst>
              <a:ext uri="{FF2B5EF4-FFF2-40B4-BE49-F238E27FC236}">
                <a16:creationId xmlns:a16="http://schemas.microsoft.com/office/drawing/2014/main" id="{C3EBF3C4-AB9D-39D5-22B9-55C592B6868B}"/>
              </a:ext>
            </a:extLst>
          </p:cNvPr>
          <p:cNvPicPr>
            <a:picLocks noChangeAspect="1"/>
          </p:cNvPicPr>
          <p:nvPr/>
        </p:nvPicPr>
        <p:blipFill rotWithShape="1">
          <a:blip r:embed="rId28">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sp>
        <p:nvSpPr>
          <p:cNvPr id="20" name="TextBox 20">
            <a:extLst>
              <a:ext uri="{FF2B5EF4-FFF2-40B4-BE49-F238E27FC236}">
                <a16:creationId xmlns:a16="http://schemas.microsoft.com/office/drawing/2014/main" id="{8054A977-7FF8-DD0C-470A-607437B58E19}"/>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spTree>
    <p:extLst>
      <p:ext uri="{BB962C8B-B14F-4D97-AF65-F5344CB8AC3E}">
        <p14:creationId xmlns:p14="http://schemas.microsoft.com/office/powerpoint/2010/main" val="42172716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282FD-8A3F-6B45-5712-EC344945D66F}"/>
            </a:ext>
          </a:extLst>
        </p:cNvPr>
        <p:cNvGrpSpPr/>
        <p:nvPr/>
      </p:nvGrpSpPr>
      <p:grpSpPr>
        <a:xfrm>
          <a:off x="0" y="0"/>
          <a:ext cx="0" cy="0"/>
          <a:chOff x="0" y="0"/>
          <a:chExt cx="0" cy="0"/>
        </a:xfrm>
      </p:grpSpPr>
      <p:sp>
        <p:nvSpPr>
          <p:cNvPr id="26" name="Rectangle 11">
            <a:extLst>
              <a:ext uri="{FF2B5EF4-FFF2-40B4-BE49-F238E27FC236}">
                <a16:creationId xmlns:a16="http://schemas.microsoft.com/office/drawing/2014/main" id="{711A0ED8-92AF-8DBB-D19C-B34C6D3E187C}"/>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3" name="Picture 1" descr="A black and white rectangle with red squares&#10;&#10;Description automatically generated">
            <a:extLst>
              <a:ext uri="{FF2B5EF4-FFF2-40B4-BE49-F238E27FC236}">
                <a16:creationId xmlns:a16="http://schemas.microsoft.com/office/drawing/2014/main" id="{076C4AA3-E847-3BC3-CC8F-E0CF4ACD9DEC}"/>
              </a:ext>
            </a:extLst>
          </p:cNvPr>
          <p:cNvPicPr>
            <a:picLocks noChangeAspect="1"/>
          </p:cNvPicPr>
          <p:nvPr/>
        </p:nvPicPr>
        <p:blipFill rotWithShape="1">
          <a:blip r:embed="rId5"/>
          <a:srcRect r="11257" b="86053"/>
          <a:stretch/>
        </p:blipFill>
        <p:spPr>
          <a:xfrm>
            <a:off x="0" y="0"/>
            <a:ext cx="12192000" cy="1391477"/>
          </a:xfrm>
          <a:prstGeom prst="rect">
            <a:avLst/>
          </a:prstGeom>
        </p:spPr>
      </p:pic>
      <p:pic>
        <p:nvPicPr>
          <p:cNvPr id="24" name="Picture 6" descr="A black and white logo&#10;&#10;Description automatically generated">
            <a:extLst>
              <a:ext uri="{FF2B5EF4-FFF2-40B4-BE49-F238E27FC236}">
                <a16:creationId xmlns:a16="http://schemas.microsoft.com/office/drawing/2014/main" id="{DA5525F2-40F8-7F4E-EF26-8AB76F2EE19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8" name="Picture 1" descr="A black and white rectangle with red squares&#10;&#10;Description automatically generated">
            <a:extLst>
              <a:ext uri="{FF2B5EF4-FFF2-40B4-BE49-F238E27FC236}">
                <a16:creationId xmlns:a16="http://schemas.microsoft.com/office/drawing/2014/main" id="{F6194408-1CA1-4CDF-F514-0D4D0B3E5E7D}"/>
              </a:ext>
            </a:extLst>
          </p:cNvPr>
          <p:cNvPicPr>
            <a:picLocks noChangeAspect="1"/>
          </p:cNvPicPr>
          <p:nvPr/>
        </p:nvPicPr>
        <p:blipFill rotWithShape="1">
          <a:blip r:embed="rId5"/>
          <a:srcRect r="38713" b="86053"/>
          <a:stretch>
            <a:fillRect/>
          </a:stretch>
        </p:blipFill>
        <p:spPr>
          <a:xfrm>
            <a:off x="10249930" y="1385323"/>
            <a:ext cx="1942070" cy="5472677"/>
          </a:xfrm>
          <a:prstGeom prst="rect">
            <a:avLst/>
          </a:prstGeom>
        </p:spPr>
      </p:pic>
      <p:sp>
        <p:nvSpPr>
          <p:cNvPr id="27" name="Title 1">
            <a:extLst>
              <a:ext uri="{FF2B5EF4-FFF2-40B4-BE49-F238E27FC236}">
                <a16:creationId xmlns:a16="http://schemas.microsoft.com/office/drawing/2014/main" id="{73C0BE1D-D2F8-7326-3C74-D6EC6977D8E3}"/>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152F63"/>
                </a:solidFill>
                <a:latin typeface="Open Sans" pitchFamily="2" charset="0"/>
                <a:ea typeface="Open Sans" pitchFamily="2" charset="0"/>
                <a:cs typeface="Open Sans" pitchFamily="2" charset="0"/>
              </a:rPr>
              <a:t>e-FAST / Höger Lunga</a:t>
            </a:r>
          </a:p>
        </p:txBody>
      </p:sp>
      <p:pic>
        <p:nvPicPr>
          <p:cNvPr id="2" name="Picture 16" descr="A screenshot of a computer&#10;&#10;Description automatically generated">
            <a:hlinkClick r:id="rId7" action="ppaction://hlinksldjump"/>
            <a:extLst>
              <a:ext uri="{FF2B5EF4-FFF2-40B4-BE49-F238E27FC236}">
                <a16:creationId xmlns:a16="http://schemas.microsoft.com/office/drawing/2014/main" id="{6D340D52-5B8A-5648-5E68-A5E54EA7928F}"/>
              </a:ext>
            </a:extLst>
          </p:cNvPr>
          <p:cNvPicPr>
            <a:picLocks noChangeAspect="1"/>
          </p:cNvPicPr>
          <p:nvPr/>
        </p:nvPicPr>
        <p:blipFill rotWithShape="1">
          <a:blip r:embed="rId8">
            <a:extLst>
              <a:ext uri="{28A0092B-C50C-407E-A947-70E740481C1C}">
                <a14:useLocalDpi xmlns:a14="http://schemas.microsoft.com/office/drawing/2010/main" val="0"/>
              </a:ext>
            </a:extLst>
          </a:blip>
          <a:srcRect l="23252" t="54948" r="64712" b="30842"/>
          <a:stretch/>
        </p:blipFill>
        <p:spPr>
          <a:xfrm>
            <a:off x="6888113" y="201894"/>
            <a:ext cx="1280611" cy="1008000"/>
          </a:xfrm>
          <a:prstGeom prst="rect">
            <a:avLst/>
          </a:prstGeom>
        </p:spPr>
      </p:pic>
      <p:pic>
        <p:nvPicPr>
          <p:cNvPr id="17" name="Bildobjekt 16">
            <a:extLst>
              <a:ext uri="{FF2B5EF4-FFF2-40B4-BE49-F238E27FC236}">
                <a16:creationId xmlns:a16="http://schemas.microsoft.com/office/drawing/2014/main" id="{F97A6899-E9BA-077D-8288-334D7761D978}"/>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278212" y="1748261"/>
            <a:ext cx="7129432" cy="4752955"/>
          </a:xfrm>
          <a:prstGeom prst="rect">
            <a:avLst/>
          </a:prstGeom>
        </p:spPr>
      </p:pic>
      <p:pic>
        <p:nvPicPr>
          <p:cNvPr id="33" name="Bildobjekt 32">
            <a:extLst>
              <a:ext uri="{FF2B5EF4-FFF2-40B4-BE49-F238E27FC236}">
                <a16:creationId xmlns:a16="http://schemas.microsoft.com/office/drawing/2014/main" id="{812D1DA7-DED2-1F1C-99D0-F8D4FC2F60AD}"/>
              </a:ext>
            </a:extLst>
          </p:cNvPr>
          <p:cNvPicPr>
            <a:picLocks noChangeAspect="1"/>
          </p:cNvPicPr>
          <p:nvPr/>
        </p:nvPicPr>
        <p:blipFill>
          <a:blip r:embed="rId10">
            <a:extLst>
              <a:ext uri="{28A0092B-C50C-407E-A947-70E740481C1C}">
                <a14:useLocalDpi xmlns:a14="http://schemas.microsoft.com/office/drawing/2010/main" val="0"/>
              </a:ext>
            </a:extLst>
          </a:blip>
          <a:srcRect l="19460" r="33108" b="31316"/>
          <a:stretch>
            <a:fillRect/>
          </a:stretch>
        </p:blipFill>
        <p:spPr>
          <a:xfrm rot="11464644" flipH="1">
            <a:off x="480063" y="4183959"/>
            <a:ext cx="1122208" cy="1083328"/>
          </a:xfrm>
          <a:prstGeom prst="rect">
            <a:avLst/>
          </a:prstGeom>
        </p:spPr>
      </p:pic>
      <p:pic>
        <p:nvPicPr>
          <p:cNvPr id="3" name="Bildobjekt 2">
            <a:extLst>
              <a:ext uri="{FF2B5EF4-FFF2-40B4-BE49-F238E27FC236}">
                <a16:creationId xmlns:a16="http://schemas.microsoft.com/office/drawing/2014/main" id="{DC93C1CC-474A-5341-404C-75BA76C57169}"/>
              </a:ext>
            </a:extLst>
          </p:cNvPr>
          <p:cNvPicPr>
            <a:picLocks noChangeAspect="1"/>
          </p:cNvPicPr>
          <p:nvPr/>
        </p:nvPicPr>
        <p:blipFill>
          <a:blip r:embed="rId11">
            <a:extLst>
              <a:ext uri="{28A0092B-C50C-407E-A947-70E740481C1C}">
                <a14:useLocalDpi xmlns:a14="http://schemas.microsoft.com/office/drawing/2010/main" val="0"/>
              </a:ext>
            </a:extLst>
          </a:blip>
          <a:srcRect l="29171" t="7489" r="21447" b="6367"/>
          <a:stretch>
            <a:fillRect/>
          </a:stretch>
        </p:blipFill>
        <p:spPr>
          <a:xfrm rot="7082266" flipH="1">
            <a:off x="838926" y="2183339"/>
            <a:ext cx="930001" cy="1622343"/>
          </a:xfrm>
          <a:prstGeom prst="rect">
            <a:avLst/>
          </a:prstGeom>
        </p:spPr>
      </p:pic>
      <p:sp>
        <p:nvSpPr>
          <p:cNvPr id="12" name="Rektangel 11">
            <a:extLst>
              <a:ext uri="{FF2B5EF4-FFF2-40B4-BE49-F238E27FC236}">
                <a16:creationId xmlns:a16="http://schemas.microsoft.com/office/drawing/2014/main" id="{76C12A25-7D0C-9A33-C310-73C15804E589}"/>
              </a:ext>
            </a:extLst>
          </p:cNvPr>
          <p:cNvSpPr/>
          <p:nvPr/>
        </p:nvSpPr>
        <p:spPr>
          <a:xfrm>
            <a:off x="4679999" y="1776650"/>
            <a:ext cx="1171221" cy="627405"/>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000" b="1" dirty="0">
                <a:ln w="10160">
                  <a:solidFill>
                    <a:schemeClr val="accent5"/>
                  </a:solidFill>
                  <a:prstDash val="solid"/>
                </a:ln>
                <a:solidFill>
                  <a:srgbClr val="FFFFFF"/>
                </a:solidFill>
                <a:effectLst>
                  <a:outerShdw blurRad="38100" dist="22860" dir="5400000" algn="tl" rotWithShape="0">
                    <a:srgbClr val="000000">
                      <a:alpha val="30000"/>
                    </a:srgbClr>
                  </a:outerShdw>
                </a:effectLst>
              </a:rPr>
              <a:t>M-Mode</a:t>
            </a:r>
            <a:endParaRPr lang="en-US" sz="2000" b="1" dirty="0">
              <a:ln w="10160">
                <a:solidFill>
                  <a:schemeClr val="accent5"/>
                </a:solidFill>
                <a:prstDash val="solid"/>
              </a:ln>
              <a:solidFill>
                <a:srgbClr val="FFFFFF"/>
              </a:solidFill>
              <a:effectLst>
                <a:outerShdw blurRad="38100" dist="22860" dir="5400000" algn="tl" rotWithShape="0">
                  <a:srgbClr val="000000">
                    <a:alpha val="30000"/>
                  </a:srgbClr>
                </a:outerShdw>
              </a:effectLst>
            </a:endParaRPr>
          </a:p>
        </p:txBody>
      </p:sp>
      <p:pic>
        <p:nvPicPr>
          <p:cNvPr id="18" name="Bildobjekt 17">
            <a:hlinkClick r:id="rId12" action="ppaction://hlinksldjump"/>
            <a:extLst>
              <a:ext uri="{FF2B5EF4-FFF2-40B4-BE49-F238E27FC236}">
                <a16:creationId xmlns:a16="http://schemas.microsoft.com/office/drawing/2014/main" id="{A5BB88E9-110F-5CC2-D435-DC659D6E3B85}"/>
              </a:ext>
            </a:extLst>
          </p:cNvPr>
          <p:cNvPicPr>
            <a:picLocks noChangeAspect="1"/>
          </p:cNvPicPr>
          <p:nvPr/>
        </p:nvPicPr>
        <p:blipFill>
          <a:blip r:embed="rId10">
            <a:extLst>
              <a:ext uri="{28A0092B-C50C-407E-A947-70E740481C1C}">
                <a14:useLocalDpi xmlns:a14="http://schemas.microsoft.com/office/drawing/2010/main" val="0"/>
              </a:ext>
            </a:extLst>
          </a:blip>
          <a:srcRect l="18677" r="33764" b="35231"/>
          <a:stretch>
            <a:fillRect/>
          </a:stretch>
        </p:blipFill>
        <p:spPr>
          <a:xfrm rot="8106497">
            <a:off x="2603338" y="2631359"/>
            <a:ext cx="1125191" cy="1021580"/>
          </a:xfrm>
          <a:prstGeom prst="rect">
            <a:avLst/>
          </a:prstGeom>
        </p:spPr>
      </p:pic>
      <p:pic>
        <p:nvPicPr>
          <p:cNvPr id="25" name="Bildobjekt 24">
            <a:hlinkClick r:id="rId13" action="ppaction://hlinksldjump"/>
            <a:extLst>
              <a:ext uri="{FF2B5EF4-FFF2-40B4-BE49-F238E27FC236}">
                <a16:creationId xmlns:a16="http://schemas.microsoft.com/office/drawing/2014/main" id="{0EE53D1F-743E-F10E-5877-EDAB4018D1FA}"/>
              </a:ext>
            </a:extLst>
          </p:cNvPr>
          <p:cNvPicPr>
            <a:picLocks noChangeAspect="1"/>
          </p:cNvPicPr>
          <p:nvPr/>
        </p:nvPicPr>
        <p:blipFill>
          <a:blip r:embed="rId10">
            <a:extLst>
              <a:ext uri="{28A0092B-C50C-407E-A947-70E740481C1C}">
                <a14:useLocalDpi xmlns:a14="http://schemas.microsoft.com/office/drawing/2010/main" val="0"/>
              </a:ext>
            </a:extLst>
          </a:blip>
          <a:srcRect l="19839" r="33482" b="29323"/>
          <a:stretch>
            <a:fillRect/>
          </a:stretch>
        </p:blipFill>
        <p:spPr>
          <a:xfrm rot="14679439">
            <a:off x="1674148" y="3666453"/>
            <a:ext cx="1104361" cy="1114768"/>
          </a:xfrm>
          <a:prstGeom prst="rect">
            <a:avLst/>
          </a:prstGeom>
        </p:spPr>
      </p:pic>
      <p:pic>
        <p:nvPicPr>
          <p:cNvPr id="30" name="Bildobjekt 29">
            <a:hlinkClick r:id="rId14" action="ppaction://hlinksldjump"/>
            <a:extLst>
              <a:ext uri="{FF2B5EF4-FFF2-40B4-BE49-F238E27FC236}">
                <a16:creationId xmlns:a16="http://schemas.microsoft.com/office/drawing/2014/main" id="{A552C521-AAF6-42AA-9E25-95877BD541D5}"/>
              </a:ext>
            </a:extLst>
          </p:cNvPr>
          <p:cNvPicPr>
            <a:picLocks noChangeAspect="1"/>
          </p:cNvPicPr>
          <p:nvPr/>
        </p:nvPicPr>
        <p:blipFill>
          <a:blip r:embed="rId10">
            <a:extLst>
              <a:ext uri="{28A0092B-C50C-407E-A947-70E740481C1C}">
                <a14:useLocalDpi xmlns:a14="http://schemas.microsoft.com/office/drawing/2010/main" val="0"/>
              </a:ext>
            </a:extLst>
          </a:blip>
          <a:srcRect l="18677" r="33764" b="35231"/>
          <a:stretch>
            <a:fillRect/>
          </a:stretch>
        </p:blipFill>
        <p:spPr>
          <a:xfrm rot="9526626">
            <a:off x="3025028" y="4329999"/>
            <a:ext cx="1125190" cy="1021580"/>
          </a:xfrm>
          <a:prstGeom prst="rect">
            <a:avLst/>
          </a:prstGeom>
        </p:spPr>
      </p:pic>
      <p:pic>
        <p:nvPicPr>
          <p:cNvPr id="31" name="Bildobjekt 30">
            <a:hlinkClick r:id="rId15" action="ppaction://hlinksldjump"/>
            <a:extLst>
              <a:ext uri="{FF2B5EF4-FFF2-40B4-BE49-F238E27FC236}">
                <a16:creationId xmlns:a16="http://schemas.microsoft.com/office/drawing/2014/main" id="{8F2B026F-64AD-12FF-76BA-409F0E9FF5C6}"/>
              </a:ext>
            </a:extLst>
          </p:cNvPr>
          <p:cNvPicPr>
            <a:picLocks noChangeAspect="1"/>
          </p:cNvPicPr>
          <p:nvPr/>
        </p:nvPicPr>
        <p:blipFill>
          <a:blip r:embed="rId10">
            <a:extLst>
              <a:ext uri="{28A0092B-C50C-407E-A947-70E740481C1C}">
                <a14:useLocalDpi xmlns:a14="http://schemas.microsoft.com/office/drawing/2010/main" val="0"/>
              </a:ext>
            </a:extLst>
          </a:blip>
          <a:srcRect l="19460" r="33108" b="31316"/>
          <a:stretch>
            <a:fillRect/>
          </a:stretch>
        </p:blipFill>
        <p:spPr>
          <a:xfrm rot="246387" flipH="1">
            <a:off x="2009320" y="4878086"/>
            <a:ext cx="1122208" cy="1083328"/>
          </a:xfrm>
          <a:prstGeom prst="rect">
            <a:avLst/>
          </a:prstGeom>
        </p:spPr>
      </p:pic>
      <p:pic>
        <p:nvPicPr>
          <p:cNvPr id="4" name="Picture 8" descr="A close-up of a radio&#10;&#10;Description automatically generated">
            <a:hlinkClick r:id="rId16" action="ppaction://hlinksldjump"/>
            <a:extLst>
              <a:ext uri="{FF2B5EF4-FFF2-40B4-BE49-F238E27FC236}">
                <a16:creationId xmlns:a16="http://schemas.microsoft.com/office/drawing/2014/main" id="{C408D548-976F-3B23-A7EF-652C3D08FD49}"/>
              </a:ext>
            </a:extLst>
          </p:cNvPr>
          <p:cNvPicPr>
            <a:picLocks noChangeAspect="1"/>
          </p:cNvPicPr>
          <p:nvPr/>
        </p:nvPicPr>
        <p:blipFill rotWithShape="1">
          <a:blip r:embed="rId17">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5" name="Picture 9" descr="A screenshot of a computer&#10;&#10;Description automatically generated">
            <a:hlinkClick r:id="rId18" action="ppaction://hlinksldjump"/>
            <a:extLst>
              <a:ext uri="{FF2B5EF4-FFF2-40B4-BE49-F238E27FC236}">
                <a16:creationId xmlns:a16="http://schemas.microsoft.com/office/drawing/2014/main" id="{764CB5B3-798A-CE42-E1E2-6F67605589D2}"/>
              </a:ext>
            </a:extLst>
          </p:cNvPr>
          <p:cNvPicPr>
            <a:picLocks noChangeAspect="1"/>
          </p:cNvPicPr>
          <p:nvPr/>
        </p:nvPicPr>
        <p:blipFill rotWithShape="1">
          <a:blip r:embed="rId8">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6" name="Picture 10" descr="A screenshot of a computer&#10;&#10;Description automatically generated">
            <a:hlinkClick r:id="rId18" action="ppaction://hlinksldjump"/>
            <a:extLst>
              <a:ext uri="{FF2B5EF4-FFF2-40B4-BE49-F238E27FC236}">
                <a16:creationId xmlns:a16="http://schemas.microsoft.com/office/drawing/2014/main" id="{FE8C4ED3-B0D1-E07B-24CD-2F3B5EAACB7D}"/>
              </a:ext>
            </a:extLst>
          </p:cNvPr>
          <p:cNvPicPr>
            <a:picLocks noChangeAspect="1"/>
          </p:cNvPicPr>
          <p:nvPr/>
        </p:nvPicPr>
        <p:blipFill rotWithShape="1">
          <a:blip r:embed="rId8">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9" name="Picture 12" descr="A screenshot of a computer&#10;&#10;Description automatically generated">
            <a:hlinkClick r:id="rId19" action="ppaction://hlinksldjump"/>
            <a:extLst>
              <a:ext uri="{FF2B5EF4-FFF2-40B4-BE49-F238E27FC236}">
                <a16:creationId xmlns:a16="http://schemas.microsoft.com/office/drawing/2014/main" id="{AB3F786A-ADD0-B400-2BD3-38B0251E7F62}"/>
              </a:ext>
            </a:extLst>
          </p:cNvPr>
          <p:cNvPicPr>
            <a:picLocks noChangeAspect="1"/>
          </p:cNvPicPr>
          <p:nvPr/>
        </p:nvPicPr>
        <p:blipFill rotWithShape="1">
          <a:blip r:embed="rId8">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10" name="Picture 13" descr="A screenshot of a computer&#10;&#10;Description automatically generated">
            <a:hlinkClick r:id="rId18" action="ppaction://hlinksldjump"/>
            <a:extLst>
              <a:ext uri="{FF2B5EF4-FFF2-40B4-BE49-F238E27FC236}">
                <a16:creationId xmlns:a16="http://schemas.microsoft.com/office/drawing/2014/main" id="{668A9F52-7055-4569-8279-25955DC0C622}"/>
              </a:ext>
            </a:extLst>
          </p:cNvPr>
          <p:cNvPicPr>
            <a:picLocks noChangeAspect="1"/>
          </p:cNvPicPr>
          <p:nvPr/>
        </p:nvPicPr>
        <p:blipFill rotWithShape="1">
          <a:blip r:embed="rId8">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11" name="Picture 14" descr="A screenshot of a computer&#10;&#10;Description automatically generated">
            <a:hlinkClick r:id="rId18" action="ppaction://hlinksldjump"/>
            <a:extLst>
              <a:ext uri="{FF2B5EF4-FFF2-40B4-BE49-F238E27FC236}">
                <a16:creationId xmlns:a16="http://schemas.microsoft.com/office/drawing/2014/main" id="{242D1EAD-138F-2306-B297-583903CFAFBD}"/>
              </a:ext>
            </a:extLst>
          </p:cNvPr>
          <p:cNvPicPr>
            <a:picLocks noChangeAspect="1"/>
          </p:cNvPicPr>
          <p:nvPr/>
        </p:nvPicPr>
        <p:blipFill rotWithShape="1">
          <a:blip r:embed="rId8">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3" name="Picture 16" descr="A screenshot of a computer&#10;&#10;Description automatically generated">
            <a:hlinkClick r:id="rId20" action="ppaction://hlinksldjump"/>
            <a:extLst>
              <a:ext uri="{FF2B5EF4-FFF2-40B4-BE49-F238E27FC236}">
                <a16:creationId xmlns:a16="http://schemas.microsoft.com/office/drawing/2014/main" id="{FF0B8253-E642-D887-810C-7D3EBD0A2AF4}"/>
              </a:ext>
            </a:extLst>
          </p:cNvPr>
          <p:cNvPicPr>
            <a:picLocks noChangeAspect="1"/>
          </p:cNvPicPr>
          <p:nvPr/>
        </p:nvPicPr>
        <p:blipFill rotWithShape="1">
          <a:blip r:embed="rId8">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14" name="Picture 18" descr="A sign with a person lying on a bed&#10;&#10;Description automatically generated">
            <a:hlinkClick r:id="rId21" action="ppaction://hlinksldjump"/>
            <a:extLst>
              <a:ext uri="{FF2B5EF4-FFF2-40B4-BE49-F238E27FC236}">
                <a16:creationId xmlns:a16="http://schemas.microsoft.com/office/drawing/2014/main" id="{20F0787D-0D0D-AAC6-3C42-58907E0B8160}"/>
              </a:ext>
            </a:extLst>
          </p:cNvPr>
          <p:cNvPicPr>
            <a:picLocks noChangeAspect="1"/>
          </p:cNvPicPr>
          <p:nvPr/>
        </p:nvPicPr>
        <p:blipFill rotWithShape="1">
          <a:blip r:embed="rId22">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5" name="Picture 31" descr="A clipboard with a magnifying glass and a graph&#10;&#10;Description automatically generated">
            <a:hlinkClick r:id="rId23" action="ppaction://hlinksldjump"/>
            <a:extLst>
              <a:ext uri="{FF2B5EF4-FFF2-40B4-BE49-F238E27FC236}">
                <a16:creationId xmlns:a16="http://schemas.microsoft.com/office/drawing/2014/main" id="{BF2D2991-F4DF-091A-FAE3-5E0F707EBDE3}"/>
              </a:ext>
            </a:extLst>
          </p:cNvPr>
          <p:cNvPicPr preferRelativeResize="0">
            <a:picLocks/>
          </p:cNvPicPr>
          <p:nvPr/>
        </p:nvPicPr>
        <p:blipFill rotWithShape="1">
          <a:blip r:embed="rId24">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16" name="Bildobjekt 52">
            <a:hlinkClick r:id="rId25" action="ppaction://hlinksldjump"/>
            <a:extLst>
              <a:ext uri="{FF2B5EF4-FFF2-40B4-BE49-F238E27FC236}">
                <a16:creationId xmlns:a16="http://schemas.microsoft.com/office/drawing/2014/main" id="{3694B7E0-9747-1A87-D244-6AD19D56CFFC}"/>
              </a:ext>
            </a:extLst>
          </p:cNvPr>
          <p:cNvPicPr preferRelativeResize="0">
            <a:picLocks/>
          </p:cNvPicPr>
          <p:nvPr/>
        </p:nvPicPr>
        <p:blipFill>
          <a:blip r:embed="rId26">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19" name="Bildobjekt 53">
            <a:hlinkClick r:id="rId18" action="ppaction://hlinksldjump"/>
            <a:extLst>
              <a:ext uri="{FF2B5EF4-FFF2-40B4-BE49-F238E27FC236}">
                <a16:creationId xmlns:a16="http://schemas.microsoft.com/office/drawing/2014/main" id="{365C6510-7674-470A-0C94-4AD60842330A}"/>
              </a:ext>
            </a:extLst>
          </p:cNvPr>
          <p:cNvPicPr preferRelativeResize="0">
            <a:picLocks/>
          </p:cNvPicPr>
          <p:nvPr/>
        </p:nvPicPr>
        <p:blipFill>
          <a:blip r:embed="rId27">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pic>
        <p:nvPicPr>
          <p:cNvPr id="20" name="Picture 19" descr="A white sign with a person lying on a bed&#10;&#10;Description automatically generated">
            <a:hlinkClick r:id="rId18" action="ppaction://hlinksldjump"/>
            <a:extLst>
              <a:ext uri="{FF2B5EF4-FFF2-40B4-BE49-F238E27FC236}">
                <a16:creationId xmlns:a16="http://schemas.microsoft.com/office/drawing/2014/main" id="{21E71C6B-FE1D-8E4B-986E-F3DEFC68B172}"/>
              </a:ext>
            </a:extLst>
          </p:cNvPr>
          <p:cNvPicPr>
            <a:picLocks noChangeAspect="1"/>
          </p:cNvPicPr>
          <p:nvPr/>
        </p:nvPicPr>
        <p:blipFill rotWithShape="1">
          <a:blip r:embed="rId28">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sp>
        <p:nvSpPr>
          <p:cNvPr id="21" name="TextBox 20">
            <a:extLst>
              <a:ext uri="{FF2B5EF4-FFF2-40B4-BE49-F238E27FC236}">
                <a16:creationId xmlns:a16="http://schemas.microsoft.com/office/drawing/2014/main" id="{B7B417BD-EAF1-B1BA-01EF-23E2C34131EE}"/>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pic>
        <p:nvPicPr>
          <p:cNvPr id="22" name="Lungs - No Lung Sliding (PTX)">
            <a:hlinkClick r:id="" action="ppaction://media"/>
            <a:extLst>
              <a:ext uri="{FF2B5EF4-FFF2-40B4-BE49-F238E27FC236}">
                <a16:creationId xmlns:a16="http://schemas.microsoft.com/office/drawing/2014/main" id="{9B01FFC9-7120-4177-3EEC-269453F188E6}"/>
              </a:ext>
            </a:extLst>
          </p:cNvPr>
          <p:cNvPicPr>
            <a:picLocks/>
          </p:cNvPicPr>
          <p:nvPr>
            <a:videoFile r:link="rId2"/>
            <p:extLst>
              <p:ext uri="{DAA4B4D4-6D71-4841-9C94-3DE7FCFB9230}">
                <p14:media xmlns:p14="http://schemas.microsoft.com/office/powerpoint/2010/main" r:embed="rId1"/>
              </p:ext>
            </p:extLst>
          </p:nvPr>
        </p:nvPicPr>
        <p:blipFill>
          <a:blip r:embed="rId29"/>
          <a:stretch>
            <a:fillRect/>
          </a:stretch>
        </p:blipFill>
        <p:spPr>
          <a:xfrm>
            <a:off x="4680000" y="2520000"/>
            <a:ext cx="4320000" cy="3092400"/>
          </a:xfrm>
          <a:prstGeom prst="rect">
            <a:avLst/>
          </a:prstGeom>
        </p:spPr>
      </p:pic>
    </p:spTree>
    <p:extLst>
      <p:ext uri="{BB962C8B-B14F-4D97-AF65-F5344CB8AC3E}">
        <p14:creationId xmlns:p14="http://schemas.microsoft.com/office/powerpoint/2010/main" val="16043915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00" fill="hold"/>
                                        <p:tgtEl>
                                          <p:spTgt spid="2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2"/>
                </p:tgtEl>
              </p:cMediaNode>
            </p:video>
            <p:seq concurrent="1" nextAc="seek">
              <p:cTn id="8" restart="whenNotActive" fill="hold" evtFilter="cancelBubble" nodeType="interactiveSeq">
                <p:stCondLst>
                  <p:cond evt="onClick" delay="0">
                    <p:tgtEl>
                      <p:spTgt spid="2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2"/>
                                        </p:tgtEl>
                                      </p:cBhvr>
                                    </p:cmd>
                                  </p:childTnLst>
                                </p:cTn>
                              </p:par>
                            </p:childTnLst>
                          </p:cTn>
                        </p:par>
                      </p:childTnLst>
                    </p:cTn>
                  </p:par>
                </p:childTnLst>
              </p:cTn>
              <p:nextCondLst>
                <p:cond evt="onClick" delay="0">
                  <p:tgtEl>
                    <p:spTgt spid="22"/>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956E1-8B9A-AAAC-CE33-070C58DFFE42}"/>
            </a:ext>
          </a:extLst>
        </p:cNvPr>
        <p:cNvGrpSpPr/>
        <p:nvPr/>
      </p:nvGrpSpPr>
      <p:grpSpPr>
        <a:xfrm>
          <a:off x="0" y="0"/>
          <a:ext cx="0" cy="0"/>
          <a:chOff x="0" y="0"/>
          <a:chExt cx="0" cy="0"/>
        </a:xfrm>
      </p:grpSpPr>
      <p:sp>
        <p:nvSpPr>
          <p:cNvPr id="26" name="Rectangle 11">
            <a:extLst>
              <a:ext uri="{FF2B5EF4-FFF2-40B4-BE49-F238E27FC236}">
                <a16:creationId xmlns:a16="http://schemas.microsoft.com/office/drawing/2014/main" id="{911EE1AE-5A5F-27A2-F2BE-2851FC841BCB}"/>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3" name="Picture 1" descr="A black and white rectangle with red squares&#10;&#10;Description automatically generated">
            <a:extLst>
              <a:ext uri="{FF2B5EF4-FFF2-40B4-BE49-F238E27FC236}">
                <a16:creationId xmlns:a16="http://schemas.microsoft.com/office/drawing/2014/main" id="{4FF0C58C-B527-BBCC-DFA3-451B3259A5FB}"/>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24" name="Picture 6" descr="A black and white logo&#10;&#10;Description automatically generated">
            <a:extLst>
              <a:ext uri="{FF2B5EF4-FFF2-40B4-BE49-F238E27FC236}">
                <a16:creationId xmlns:a16="http://schemas.microsoft.com/office/drawing/2014/main" id="{43929799-AD78-33D0-AD2C-CD3651B948D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8" name="Picture 1" descr="A black and white rectangle with red squares&#10;&#10;Description automatically generated">
            <a:extLst>
              <a:ext uri="{FF2B5EF4-FFF2-40B4-BE49-F238E27FC236}">
                <a16:creationId xmlns:a16="http://schemas.microsoft.com/office/drawing/2014/main" id="{E144E8E4-FA7E-9CAE-8C64-C8FA4C3BFB1F}"/>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sp>
        <p:nvSpPr>
          <p:cNvPr id="27" name="Title 1">
            <a:extLst>
              <a:ext uri="{FF2B5EF4-FFF2-40B4-BE49-F238E27FC236}">
                <a16:creationId xmlns:a16="http://schemas.microsoft.com/office/drawing/2014/main" id="{2AC13631-1BDE-A78C-23DC-6CAE26AF5BBA}"/>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152F63"/>
                </a:solidFill>
                <a:latin typeface="Open Sans" pitchFamily="2" charset="0"/>
                <a:ea typeface="Open Sans" pitchFamily="2" charset="0"/>
                <a:cs typeface="Open Sans" pitchFamily="2" charset="0"/>
              </a:rPr>
              <a:t>e-FAST / Höger Lunga / M-Mode</a:t>
            </a:r>
          </a:p>
        </p:txBody>
      </p:sp>
      <p:pic>
        <p:nvPicPr>
          <p:cNvPr id="2" name="Picture 16" descr="A screenshot of a computer&#10;&#10;Description automatically generated">
            <a:hlinkClick r:id="rId5" action="ppaction://hlinksldjump"/>
            <a:extLst>
              <a:ext uri="{FF2B5EF4-FFF2-40B4-BE49-F238E27FC236}">
                <a16:creationId xmlns:a16="http://schemas.microsoft.com/office/drawing/2014/main" id="{7DBA9FDE-63D6-33A7-EBF0-EE670D5AB9D6}"/>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6888113" y="201894"/>
            <a:ext cx="1280611" cy="1008000"/>
          </a:xfrm>
          <a:prstGeom prst="rect">
            <a:avLst/>
          </a:prstGeom>
        </p:spPr>
      </p:pic>
      <p:pic>
        <p:nvPicPr>
          <p:cNvPr id="17" name="Bildobjekt 16">
            <a:extLst>
              <a:ext uri="{FF2B5EF4-FFF2-40B4-BE49-F238E27FC236}">
                <a16:creationId xmlns:a16="http://schemas.microsoft.com/office/drawing/2014/main" id="{7BDD1FF4-FD2F-A390-53CD-E0DDE2591C8E}"/>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8212" y="1748261"/>
            <a:ext cx="7129432" cy="4752955"/>
          </a:xfrm>
          <a:prstGeom prst="rect">
            <a:avLst/>
          </a:prstGeom>
        </p:spPr>
      </p:pic>
      <p:pic>
        <p:nvPicPr>
          <p:cNvPr id="3" name="Bildobjekt 2">
            <a:extLst>
              <a:ext uri="{FF2B5EF4-FFF2-40B4-BE49-F238E27FC236}">
                <a16:creationId xmlns:a16="http://schemas.microsoft.com/office/drawing/2014/main" id="{0625DA5C-A438-0BCE-A36B-D3BE77EE1AD4}"/>
              </a:ext>
            </a:extLst>
          </p:cNvPr>
          <p:cNvPicPr>
            <a:picLocks noChangeAspect="1"/>
          </p:cNvPicPr>
          <p:nvPr/>
        </p:nvPicPr>
        <p:blipFill>
          <a:blip r:embed="rId8">
            <a:extLst>
              <a:ext uri="{28A0092B-C50C-407E-A947-70E740481C1C}">
                <a14:useLocalDpi xmlns:a14="http://schemas.microsoft.com/office/drawing/2010/main" val="0"/>
              </a:ext>
            </a:extLst>
          </a:blip>
          <a:srcRect l="29171" t="7489" r="21447" b="6367"/>
          <a:stretch>
            <a:fillRect/>
          </a:stretch>
        </p:blipFill>
        <p:spPr>
          <a:xfrm rot="7082266" flipH="1">
            <a:off x="838926" y="2183339"/>
            <a:ext cx="930001" cy="1622343"/>
          </a:xfrm>
          <a:prstGeom prst="rect">
            <a:avLst/>
          </a:prstGeom>
        </p:spPr>
      </p:pic>
      <p:pic>
        <p:nvPicPr>
          <p:cNvPr id="25" name="Bildobjekt 24">
            <a:hlinkClick r:id="rId9" action="ppaction://hlinksldjump"/>
            <a:extLst>
              <a:ext uri="{FF2B5EF4-FFF2-40B4-BE49-F238E27FC236}">
                <a16:creationId xmlns:a16="http://schemas.microsoft.com/office/drawing/2014/main" id="{2096F831-FB90-1909-F76A-3ACA4462DE49}"/>
              </a:ext>
            </a:extLst>
          </p:cNvPr>
          <p:cNvPicPr>
            <a:picLocks noChangeAspect="1"/>
          </p:cNvPicPr>
          <p:nvPr/>
        </p:nvPicPr>
        <p:blipFill>
          <a:blip r:embed="rId10">
            <a:extLst>
              <a:ext uri="{28A0092B-C50C-407E-A947-70E740481C1C}">
                <a14:useLocalDpi xmlns:a14="http://schemas.microsoft.com/office/drawing/2010/main" val="0"/>
              </a:ext>
            </a:extLst>
          </a:blip>
          <a:srcRect l="18677" r="33764" b="35231"/>
          <a:stretch>
            <a:fillRect/>
          </a:stretch>
        </p:blipFill>
        <p:spPr>
          <a:xfrm rot="8106497">
            <a:off x="2603338" y="2631359"/>
            <a:ext cx="1125191" cy="1021580"/>
          </a:xfrm>
          <a:prstGeom prst="rect">
            <a:avLst/>
          </a:prstGeom>
        </p:spPr>
      </p:pic>
      <p:pic>
        <p:nvPicPr>
          <p:cNvPr id="30" name="Bildobjekt 29">
            <a:hlinkClick r:id="rId11" action="ppaction://hlinksldjump"/>
            <a:extLst>
              <a:ext uri="{FF2B5EF4-FFF2-40B4-BE49-F238E27FC236}">
                <a16:creationId xmlns:a16="http://schemas.microsoft.com/office/drawing/2014/main" id="{AC5CAB0A-5A7A-5FDB-9884-320600646207}"/>
              </a:ext>
            </a:extLst>
          </p:cNvPr>
          <p:cNvPicPr>
            <a:picLocks noChangeAspect="1"/>
          </p:cNvPicPr>
          <p:nvPr/>
        </p:nvPicPr>
        <p:blipFill>
          <a:blip r:embed="rId10">
            <a:extLst>
              <a:ext uri="{28A0092B-C50C-407E-A947-70E740481C1C}">
                <a14:useLocalDpi xmlns:a14="http://schemas.microsoft.com/office/drawing/2010/main" val="0"/>
              </a:ext>
            </a:extLst>
          </a:blip>
          <a:srcRect l="19839" r="33482" b="29323"/>
          <a:stretch>
            <a:fillRect/>
          </a:stretch>
        </p:blipFill>
        <p:spPr>
          <a:xfrm rot="14679439">
            <a:off x="1674148" y="3666453"/>
            <a:ext cx="1104361" cy="1114768"/>
          </a:xfrm>
          <a:prstGeom prst="rect">
            <a:avLst/>
          </a:prstGeom>
        </p:spPr>
      </p:pic>
      <p:pic>
        <p:nvPicPr>
          <p:cNvPr id="31" name="Bildobjekt 30">
            <a:hlinkClick r:id="rId12" action="ppaction://hlinksldjump"/>
            <a:extLst>
              <a:ext uri="{FF2B5EF4-FFF2-40B4-BE49-F238E27FC236}">
                <a16:creationId xmlns:a16="http://schemas.microsoft.com/office/drawing/2014/main" id="{F28EFECE-6993-2E8C-E25F-FD679AEBE131}"/>
              </a:ext>
            </a:extLst>
          </p:cNvPr>
          <p:cNvPicPr>
            <a:picLocks noChangeAspect="1"/>
          </p:cNvPicPr>
          <p:nvPr/>
        </p:nvPicPr>
        <p:blipFill>
          <a:blip r:embed="rId10">
            <a:extLst>
              <a:ext uri="{28A0092B-C50C-407E-A947-70E740481C1C}">
                <a14:useLocalDpi xmlns:a14="http://schemas.microsoft.com/office/drawing/2010/main" val="0"/>
              </a:ext>
            </a:extLst>
          </a:blip>
          <a:srcRect l="19460" r="33108" b="31316"/>
          <a:stretch>
            <a:fillRect/>
          </a:stretch>
        </p:blipFill>
        <p:spPr>
          <a:xfrm rot="11464644" flipH="1">
            <a:off x="480063" y="4183959"/>
            <a:ext cx="1122208" cy="1083328"/>
          </a:xfrm>
          <a:prstGeom prst="rect">
            <a:avLst/>
          </a:prstGeom>
        </p:spPr>
      </p:pic>
      <p:pic>
        <p:nvPicPr>
          <p:cNvPr id="34" name="Bildobjekt 33">
            <a:hlinkClick r:id="rId13" action="ppaction://hlinksldjump"/>
            <a:extLst>
              <a:ext uri="{FF2B5EF4-FFF2-40B4-BE49-F238E27FC236}">
                <a16:creationId xmlns:a16="http://schemas.microsoft.com/office/drawing/2014/main" id="{AD769D5F-05D8-9CD2-4623-E59149AC8F4A}"/>
              </a:ext>
            </a:extLst>
          </p:cNvPr>
          <p:cNvPicPr>
            <a:picLocks noChangeAspect="1"/>
          </p:cNvPicPr>
          <p:nvPr/>
        </p:nvPicPr>
        <p:blipFill>
          <a:blip r:embed="rId10">
            <a:extLst>
              <a:ext uri="{28A0092B-C50C-407E-A947-70E740481C1C}">
                <a14:useLocalDpi xmlns:a14="http://schemas.microsoft.com/office/drawing/2010/main" val="0"/>
              </a:ext>
            </a:extLst>
          </a:blip>
          <a:srcRect l="18677" r="33764" b="35231"/>
          <a:stretch>
            <a:fillRect/>
          </a:stretch>
        </p:blipFill>
        <p:spPr>
          <a:xfrm rot="9526626">
            <a:off x="3025028" y="4329999"/>
            <a:ext cx="1125190" cy="1021580"/>
          </a:xfrm>
          <a:prstGeom prst="rect">
            <a:avLst/>
          </a:prstGeom>
        </p:spPr>
      </p:pic>
      <p:pic>
        <p:nvPicPr>
          <p:cNvPr id="36" name="Bildobjekt 35">
            <a:hlinkClick r:id="rId14" action="ppaction://hlinksldjump"/>
            <a:extLst>
              <a:ext uri="{FF2B5EF4-FFF2-40B4-BE49-F238E27FC236}">
                <a16:creationId xmlns:a16="http://schemas.microsoft.com/office/drawing/2014/main" id="{73C8F01F-874B-DEED-2151-1C793DA42733}"/>
              </a:ext>
            </a:extLst>
          </p:cNvPr>
          <p:cNvPicPr>
            <a:picLocks noChangeAspect="1"/>
          </p:cNvPicPr>
          <p:nvPr/>
        </p:nvPicPr>
        <p:blipFill>
          <a:blip r:embed="rId10">
            <a:extLst>
              <a:ext uri="{28A0092B-C50C-407E-A947-70E740481C1C}">
                <a14:useLocalDpi xmlns:a14="http://schemas.microsoft.com/office/drawing/2010/main" val="0"/>
              </a:ext>
            </a:extLst>
          </a:blip>
          <a:srcRect l="19460" r="33108" b="31316"/>
          <a:stretch>
            <a:fillRect/>
          </a:stretch>
        </p:blipFill>
        <p:spPr>
          <a:xfrm rot="246387" flipH="1">
            <a:off x="2009320" y="4878086"/>
            <a:ext cx="1122208" cy="1083328"/>
          </a:xfrm>
          <a:prstGeom prst="rect">
            <a:avLst/>
          </a:prstGeom>
        </p:spPr>
      </p:pic>
      <p:pic>
        <p:nvPicPr>
          <p:cNvPr id="4" name="Picture 8" descr="A close-up of a radio&#10;&#10;Description automatically generated">
            <a:hlinkClick r:id="rId15" action="ppaction://hlinksldjump"/>
            <a:extLst>
              <a:ext uri="{FF2B5EF4-FFF2-40B4-BE49-F238E27FC236}">
                <a16:creationId xmlns:a16="http://schemas.microsoft.com/office/drawing/2014/main" id="{B149C3DA-C5E2-DF00-2806-A6FD19573757}"/>
              </a:ext>
            </a:extLst>
          </p:cNvPr>
          <p:cNvPicPr>
            <a:picLocks noChangeAspect="1"/>
          </p:cNvPicPr>
          <p:nvPr/>
        </p:nvPicPr>
        <p:blipFill rotWithShape="1">
          <a:blip r:embed="rId16">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5" name="Picture 9" descr="A screenshot of a computer&#10;&#10;Description automatically generated">
            <a:hlinkClick r:id="rId17" action="ppaction://hlinksldjump"/>
            <a:extLst>
              <a:ext uri="{FF2B5EF4-FFF2-40B4-BE49-F238E27FC236}">
                <a16:creationId xmlns:a16="http://schemas.microsoft.com/office/drawing/2014/main" id="{A41C975D-2652-3C21-09A9-EC7A461E5AB8}"/>
              </a:ext>
            </a:extLst>
          </p:cNvPr>
          <p:cNvPicPr>
            <a:picLocks noChangeAspect="1"/>
          </p:cNvPicPr>
          <p:nvPr/>
        </p:nvPicPr>
        <p:blipFill rotWithShape="1">
          <a:blip r:embed="rId6">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6" name="Picture 10" descr="A screenshot of a computer&#10;&#10;Description automatically generated">
            <a:hlinkClick r:id="rId17" action="ppaction://hlinksldjump"/>
            <a:extLst>
              <a:ext uri="{FF2B5EF4-FFF2-40B4-BE49-F238E27FC236}">
                <a16:creationId xmlns:a16="http://schemas.microsoft.com/office/drawing/2014/main" id="{A80AA440-A4C7-7F95-B203-5C6DAFAB53E4}"/>
              </a:ext>
            </a:extLst>
          </p:cNvPr>
          <p:cNvPicPr>
            <a:picLocks noChangeAspect="1"/>
          </p:cNvPicPr>
          <p:nvPr/>
        </p:nvPicPr>
        <p:blipFill rotWithShape="1">
          <a:blip r:embed="rId6">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7" name="Picture 12" descr="A screenshot of a computer&#10;&#10;Description automatically generated">
            <a:hlinkClick r:id="rId18" action="ppaction://hlinksldjump"/>
            <a:extLst>
              <a:ext uri="{FF2B5EF4-FFF2-40B4-BE49-F238E27FC236}">
                <a16:creationId xmlns:a16="http://schemas.microsoft.com/office/drawing/2014/main" id="{13ECE36B-38A1-80AE-D631-CF767E5607A2}"/>
              </a:ext>
            </a:extLst>
          </p:cNvPr>
          <p:cNvPicPr>
            <a:picLocks noChangeAspect="1"/>
          </p:cNvPicPr>
          <p:nvPr/>
        </p:nvPicPr>
        <p:blipFill rotWithShape="1">
          <a:blip r:embed="rId6">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9" name="Picture 13" descr="A screenshot of a computer&#10;&#10;Description automatically generated">
            <a:hlinkClick r:id="rId17" action="ppaction://hlinksldjump"/>
            <a:extLst>
              <a:ext uri="{FF2B5EF4-FFF2-40B4-BE49-F238E27FC236}">
                <a16:creationId xmlns:a16="http://schemas.microsoft.com/office/drawing/2014/main" id="{60749B6D-A0AC-A771-8075-FB1B20E253D3}"/>
              </a:ext>
            </a:extLst>
          </p:cNvPr>
          <p:cNvPicPr>
            <a:picLocks noChangeAspect="1"/>
          </p:cNvPicPr>
          <p:nvPr/>
        </p:nvPicPr>
        <p:blipFill rotWithShape="1">
          <a:blip r:embed="rId6">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10" name="Picture 14" descr="A screenshot of a computer&#10;&#10;Description automatically generated">
            <a:hlinkClick r:id="rId17" action="ppaction://hlinksldjump"/>
            <a:extLst>
              <a:ext uri="{FF2B5EF4-FFF2-40B4-BE49-F238E27FC236}">
                <a16:creationId xmlns:a16="http://schemas.microsoft.com/office/drawing/2014/main" id="{93D9A6CB-8938-4338-3417-E955BA9F919E}"/>
              </a:ext>
            </a:extLst>
          </p:cNvPr>
          <p:cNvPicPr>
            <a:picLocks noChangeAspect="1"/>
          </p:cNvPicPr>
          <p:nvPr/>
        </p:nvPicPr>
        <p:blipFill rotWithShape="1">
          <a:blip r:embed="rId6">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1" name="Picture 16" descr="A screenshot of a computer&#10;&#10;Description automatically generated">
            <a:hlinkClick r:id="rId19" action="ppaction://hlinksldjump"/>
            <a:extLst>
              <a:ext uri="{FF2B5EF4-FFF2-40B4-BE49-F238E27FC236}">
                <a16:creationId xmlns:a16="http://schemas.microsoft.com/office/drawing/2014/main" id="{51FA550C-CBB7-0E3C-2ADD-8A5143FD84BC}"/>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12" name="Picture 18" descr="A sign with a person lying on a bed&#10;&#10;Description automatically generated">
            <a:hlinkClick r:id="rId20" action="ppaction://hlinksldjump"/>
            <a:extLst>
              <a:ext uri="{FF2B5EF4-FFF2-40B4-BE49-F238E27FC236}">
                <a16:creationId xmlns:a16="http://schemas.microsoft.com/office/drawing/2014/main" id="{870CCDDE-FBE9-E80D-D4A5-889772D7FDBB}"/>
              </a:ext>
            </a:extLst>
          </p:cNvPr>
          <p:cNvPicPr>
            <a:picLocks noChangeAspect="1"/>
          </p:cNvPicPr>
          <p:nvPr/>
        </p:nvPicPr>
        <p:blipFill rotWithShape="1">
          <a:blip r:embed="rId21">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3" name="Picture 31" descr="A clipboard with a magnifying glass and a graph&#10;&#10;Description automatically generated">
            <a:hlinkClick r:id="rId22" action="ppaction://hlinksldjump"/>
            <a:extLst>
              <a:ext uri="{FF2B5EF4-FFF2-40B4-BE49-F238E27FC236}">
                <a16:creationId xmlns:a16="http://schemas.microsoft.com/office/drawing/2014/main" id="{3955E7E5-1B7A-A93A-2CDD-DA4056EE7004}"/>
              </a:ext>
            </a:extLst>
          </p:cNvPr>
          <p:cNvPicPr preferRelativeResize="0">
            <a:picLocks/>
          </p:cNvPicPr>
          <p:nvPr/>
        </p:nvPicPr>
        <p:blipFill rotWithShape="1">
          <a:blip r:embed="rId23">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14" name="Bildobjekt 52">
            <a:hlinkClick r:id="rId24" action="ppaction://hlinksldjump"/>
            <a:extLst>
              <a:ext uri="{FF2B5EF4-FFF2-40B4-BE49-F238E27FC236}">
                <a16:creationId xmlns:a16="http://schemas.microsoft.com/office/drawing/2014/main" id="{9BD721CD-CDEA-2803-1C22-05AD50AF4B92}"/>
              </a:ext>
            </a:extLst>
          </p:cNvPr>
          <p:cNvPicPr preferRelativeResize="0">
            <a:picLocks/>
          </p:cNvPicPr>
          <p:nvPr/>
        </p:nvPicPr>
        <p:blipFill>
          <a:blip r:embed="rId25">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15" name="Bildobjekt 53">
            <a:hlinkClick r:id="rId17" action="ppaction://hlinksldjump"/>
            <a:extLst>
              <a:ext uri="{FF2B5EF4-FFF2-40B4-BE49-F238E27FC236}">
                <a16:creationId xmlns:a16="http://schemas.microsoft.com/office/drawing/2014/main" id="{BDFBC7BF-DD5B-049A-5830-A79CB817A9B9}"/>
              </a:ext>
            </a:extLst>
          </p:cNvPr>
          <p:cNvPicPr preferRelativeResize="0">
            <a:picLocks/>
          </p:cNvPicPr>
          <p:nvPr/>
        </p:nvPicPr>
        <p:blipFill>
          <a:blip r:embed="rId26">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pic>
        <p:nvPicPr>
          <p:cNvPr id="16" name="Picture 19" descr="A white sign with a person lying on a bed&#10;&#10;Description automatically generated">
            <a:hlinkClick r:id="rId17" action="ppaction://hlinksldjump"/>
            <a:extLst>
              <a:ext uri="{FF2B5EF4-FFF2-40B4-BE49-F238E27FC236}">
                <a16:creationId xmlns:a16="http://schemas.microsoft.com/office/drawing/2014/main" id="{9011B3BB-9DE9-7413-C1FB-32D71965AF2F}"/>
              </a:ext>
            </a:extLst>
          </p:cNvPr>
          <p:cNvPicPr>
            <a:picLocks noChangeAspect="1"/>
          </p:cNvPicPr>
          <p:nvPr/>
        </p:nvPicPr>
        <p:blipFill rotWithShape="1">
          <a:blip r:embed="rId27">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sp>
        <p:nvSpPr>
          <p:cNvPr id="19" name="TextBox 20">
            <a:extLst>
              <a:ext uri="{FF2B5EF4-FFF2-40B4-BE49-F238E27FC236}">
                <a16:creationId xmlns:a16="http://schemas.microsoft.com/office/drawing/2014/main" id="{363ADDFD-0EBA-515E-B8A8-EBF17A46D70D}"/>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pic>
        <p:nvPicPr>
          <p:cNvPr id="20" name="Content Placeholder 3">
            <a:extLst>
              <a:ext uri="{FF2B5EF4-FFF2-40B4-BE49-F238E27FC236}">
                <a16:creationId xmlns:a16="http://schemas.microsoft.com/office/drawing/2014/main" id="{6AE1B884-74AA-7B83-20A8-D7D4098CDF63}"/>
              </a:ext>
            </a:extLst>
          </p:cNvPr>
          <p:cNvPicPr>
            <a:picLocks noGrp="1"/>
          </p:cNvPicPr>
          <p:nvPr>
            <p:ph idx="1"/>
          </p:nvPr>
        </p:nvPicPr>
        <p:blipFill rotWithShape="1">
          <a:blip r:embed="rId28">
            <a:extLst>
              <a:ext uri="{28A0092B-C50C-407E-A947-70E740481C1C}">
                <a14:useLocalDpi xmlns:a14="http://schemas.microsoft.com/office/drawing/2010/main" val="0"/>
              </a:ext>
            </a:extLst>
          </a:blip>
          <a:srcRect l="15677" t="18559" r="44113" b="10521"/>
          <a:stretch/>
        </p:blipFill>
        <p:spPr>
          <a:xfrm>
            <a:off x="4680000" y="2520000"/>
            <a:ext cx="4320000" cy="3092400"/>
          </a:xfrm>
        </p:spPr>
      </p:pic>
    </p:spTree>
    <p:extLst>
      <p:ext uri="{BB962C8B-B14F-4D97-AF65-F5344CB8AC3E}">
        <p14:creationId xmlns:p14="http://schemas.microsoft.com/office/powerpoint/2010/main" val="132027955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D0205F-7CE9-5CA7-A807-C16312407AEB}"/>
            </a:ext>
          </a:extLst>
        </p:cNvPr>
        <p:cNvGrpSpPr/>
        <p:nvPr/>
      </p:nvGrpSpPr>
      <p:grpSpPr>
        <a:xfrm>
          <a:off x="0" y="0"/>
          <a:ext cx="0" cy="0"/>
          <a:chOff x="0" y="0"/>
          <a:chExt cx="0" cy="0"/>
        </a:xfrm>
      </p:grpSpPr>
      <p:sp>
        <p:nvSpPr>
          <p:cNvPr id="26" name="Rectangle 11">
            <a:extLst>
              <a:ext uri="{FF2B5EF4-FFF2-40B4-BE49-F238E27FC236}">
                <a16:creationId xmlns:a16="http://schemas.microsoft.com/office/drawing/2014/main" id="{01874F59-7357-CA6D-42D1-6CEC4F0A9183}"/>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3" name="Picture 1" descr="A black and white rectangle with red squares&#10;&#10;Description automatically generated">
            <a:extLst>
              <a:ext uri="{FF2B5EF4-FFF2-40B4-BE49-F238E27FC236}">
                <a16:creationId xmlns:a16="http://schemas.microsoft.com/office/drawing/2014/main" id="{91175D79-B08A-6E47-D96C-8D72453DE3B0}"/>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24" name="Picture 6" descr="A black and white logo&#10;&#10;Description automatically generated">
            <a:extLst>
              <a:ext uri="{FF2B5EF4-FFF2-40B4-BE49-F238E27FC236}">
                <a16:creationId xmlns:a16="http://schemas.microsoft.com/office/drawing/2014/main" id="{06BE760F-0957-316B-DD81-FC676715CD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8" name="Picture 1" descr="A black and white rectangle with red squares&#10;&#10;Description automatically generated">
            <a:extLst>
              <a:ext uri="{FF2B5EF4-FFF2-40B4-BE49-F238E27FC236}">
                <a16:creationId xmlns:a16="http://schemas.microsoft.com/office/drawing/2014/main" id="{5D597FE7-087C-FF98-72DE-E9330A8FD54C}"/>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sp>
        <p:nvSpPr>
          <p:cNvPr id="27" name="Title 1">
            <a:extLst>
              <a:ext uri="{FF2B5EF4-FFF2-40B4-BE49-F238E27FC236}">
                <a16:creationId xmlns:a16="http://schemas.microsoft.com/office/drawing/2014/main" id="{B3ABF2E3-9EC9-7AED-6E3B-362B3D704EB4}"/>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152F63"/>
                </a:solidFill>
                <a:latin typeface="Open Sans" pitchFamily="2" charset="0"/>
                <a:ea typeface="Open Sans" pitchFamily="2" charset="0"/>
                <a:cs typeface="Open Sans" pitchFamily="2" charset="0"/>
              </a:rPr>
              <a:t>FAST / </a:t>
            </a:r>
            <a:r>
              <a:rPr lang="en-US" sz="2600" b="1" dirty="0" err="1">
                <a:solidFill>
                  <a:srgbClr val="152F63"/>
                </a:solidFill>
                <a:latin typeface="Open Sans" pitchFamily="2" charset="0"/>
                <a:ea typeface="Open Sans" pitchFamily="2" charset="0"/>
                <a:cs typeface="Open Sans" pitchFamily="2" charset="0"/>
              </a:rPr>
              <a:t>Subxiphoidalt</a:t>
            </a:r>
            <a:endParaRPr lang="en-US" sz="2600" b="1" dirty="0">
              <a:solidFill>
                <a:srgbClr val="152F63"/>
              </a:solidFill>
              <a:latin typeface="Open Sans" pitchFamily="2" charset="0"/>
              <a:ea typeface="Open Sans" pitchFamily="2" charset="0"/>
              <a:cs typeface="Open Sans" pitchFamily="2" charset="0"/>
            </a:endParaRPr>
          </a:p>
        </p:txBody>
      </p:sp>
      <p:pic>
        <p:nvPicPr>
          <p:cNvPr id="2" name="Picture 16" descr="A screenshot of a computer&#10;&#10;Description automatically generated">
            <a:hlinkClick r:id="rId5" action="ppaction://hlinksldjump"/>
            <a:extLst>
              <a:ext uri="{FF2B5EF4-FFF2-40B4-BE49-F238E27FC236}">
                <a16:creationId xmlns:a16="http://schemas.microsoft.com/office/drawing/2014/main" id="{CB28FB45-1545-A5E4-491D-02AA1BC629C7}"/>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6888113" y="201894"/>
            <a:ext cx="1280611" cy="1008000"/>
          </a:xfrm>
          <a:prstGeom prst="rect">
            <a:avLst/>
          </a:prstGeom>
        </p:spPr>
      </p:pic>
      <p:pic>
        <p:nvPicPr>
          <p:cNvPr id="17" name="Bildobjekt 16">
            <a:extLst>
              <a:ext uri="{FF2B5EF4-FFF2-40B4-BE49-F238E27FC236}">
                <a16:creationId xmlns:a16="http://schemas.microsoft.com/office/drawing/2014/main" id="{143980AD-24D5-40D7-7B54-3A96C14EA89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8212" y="1748261"/>
            <a:ext cx="7129432" cy="4752955"/>
          </a:xfrm>
          <a:prstGeom prst="rect">
            <a:avLst/>
          </a:prstGeom>
        </p:spPr>
      </p:pic>
      <p:pic>
        <p:nvPicPr>
          <p:cNvPr id="3" name="Bildobjekt 2">
            <a:extLst>
              <a:ext uri="{FF2B5EF4-FFF2-40B4-BE49-F238E27FC236}">
                <a16:creationId xmlns:a16="http://schemas.microsoft.com/office/drawing/2014/main" id="{D732A8C7-27C7-8755-4F7C-7A7892DF9085}"/>
              </a:ext>
            </a:extLst>
          </p:cNvPr>
          <p:cNvPicPr>
            <a:picLocks/>
          </p:cNvPicPr>
          <p:nvPr/>
        </p:nvPicPr>
        <p:blipFill>
          <a:blip r:embed="rId8">
            <a:extLst>
              <a:ext uri="{28A0092B-C50C-407E-A947-70E740481C1C}">
                <a14:useLocalDpi xmlns:a14="http://schemas.microsoft.com/office/drawing/2010/main" val="0"/>
              </a:ext>
            </a:extLst>
          </a:blip>
          <a:stretch>
            <a:fillRect/>
          </a:stretch>
        </p:blipFill>
        <p:spPr>
          <a:xfrm>
            <a:off x="4680000" y="2520000"/>
            <a:ext cx="4320000" cy="3092400"/>
          </a:xfrm>
          <a:prstGeom prst="rect">
            <a:avLst/>
          </a:prstGeom>
        </p:spPr>
      </p:pic>
      <p:pic>
        <p:nvPicPr>
          <p:cNvPr id="18" name="Bildobjekt 17">
            <a:extLst>
              <a:ext uri="{FF2B5EF4-FFF2-40B4-BE49-F238E27FC236}">
                <a16:creationId xmlns:a16="http://schemas.microsoft.com/office/drawing/2014/main" id="{8CA42D65-2F82-547C-4AEB-BAA4F134D470}"/>
              </a:ext>
            </a:extLst>
          </p:cNvPr>
          <p:cNvPicPr>
            <a:picLocks noChangeAspect="1"/>
          </p:cNvPicPr>
          <p:nvPr/>
        </p:nvPicPr>
        <p:blipFill>
          <a:blip r:embed="rId9">
            <a:extLst>
              <a:ext uri="{28A0092B-C50C-407E-A947-70E740481C1C}">
                <a14:useLocalDpi xmlns:a14="http://schemas.microsoft.com/office/drawing/2010/main" val="0"/>
              </a:ext>
            </a:extLst>
          </a:blip>
          <a:srcRect l="29171" t="7489" r="21447" b="6367"/>
          <a:stretch>
            <a:fillRect/>
          </a:stretch>
        </p:blipFill>
        <p:spPr>
          <a:xfrm>
            <a:off x="1765970" y="3742660"/>
            <a:ext cx="930001" cy="1622343"/>
          </a:xfrm>
          <a:prstGeom prst="rect">
            <a:avLst/>
          </a:prstGeom>
        </p:spPr>
      </p:pic>
      <p:pic>
        <p:nvPicPr>
          <p:cNvPr id="25" name="Bildobjekt 24">
            <a:hlinkClick r:id="rId10" action="ppaction://hlinksldjump"/>
            <a:extLst>
              <a:ext uri="{FF2B5EF4-FFF2-40B4-BE49-F238E27FC236}">
                <a16:creationId xmlns:a16="http://schemas.microsoft.com/office/drawing/2014/main" id="{AA7532BC-D1EB-E4E3-5B9C-1BF179E3FF94}"/>
              </a:ext>
            </a:extLst>
          </p:cNvPr>
          <p:cNvPicPr>
            <a:picLocks noChangeAspect="1"/>
          </p:cNvPicPr>
          <p:nvPr/>
        </p:nvPicPr>
        <p:blipFill>
          <a:blip r:embed="rId11">
            <a:extLst>
              <a:ext uri="{28A0092B-C50C-407E-A947-70E740481C1C}">
                <a14:useLocalDpi xmlns:a14="http://schemas.microsoft.com/office/drawing/2010/main" val="0"/>
              </a:ext>
            </a:extLst>
          </a:blip>
          <a:srcRect l="19460" r="33108" b="31316"/>
          <a:stretch>
            <a:fillRect/>
          </a:stretch>
        </p:blipFill>
        <p:spPr>
          <a:xfrm rot="13614653" flipH="1">
            <a:off x="879196" y="2628593"/>
            <a:ext cx="1122208" cy="1083328"/>
          </a:xfrm>
          <a:prstGeom prst="rect">
            <a:avLst/>
          </a:prstGeom>
        </p:spPr>
      </p:pic>
      <p:pic>
        <p:nvPicPr>
          <p:cNvPr id="30" name="Bildobjekt 29">
            <a:hlinkClick r:id="rId12" action="ppaction://hlinksldjump"/>
            <a:extLst>
              <a:ext uri="{FF2B5EF4-FFF2-40B4-BE49-F238E27FC236}">
                <a16:creationId xmlns:a16="http://schemas.microsoft.com/office/drawing/2014/main" id="{BEF74D27-7DE3-D070-4E4E-298FC46007AB}"/>
              </a:ext>
            </a:extLst>
          </p:cNvPr>
          <p:cNvPicPr>
            <a:picLocks noChangeAspect="1"/>
          </p:cNvPicPr>
          <p:nvPr/>
        </p:nvPicPr>
        <p:blipFill>
          <a:blip r:embed="rId11">
            <a:extLst>
              <a:ext uri="{28A0092B-C50C-407E-A947-70E740481C1C}">
                <a14:useLocalDpi xmlns:a14="http://schemas.microsoft.com/office/drawing/2010/main" val="0"/>
              </a:ext>
            </a:extLst>
          </a:blip>
          <a:srcRect l="18677" r="33764" b="35231"/>
          <a:stretch>
            <a:fillRect/>
          </a:stretch>
        </p:blipFill>
        <p:spPr>
          <a:xfrm rot="8106497">
            <a:off x="2603338" y="2631359"/>
            <a:ext cx="1125191" cy="1021580"/>
          </a:xfrm>
          <a:prstGeom prst="rect">
            <a:avLst/>
          </a:prstGeom>
        </p:spPr>
      </p:pic>
      <p:pic>
        <p:nvPicPr>
          <p:cNvPr id="31" name="Bildobjekt 30">
            <a:hlinkClick r:id="rId13" action="ppaction://hlinksldjump"/>
            <a:extLst>
              <a:ext uri="{FF2B5EF4-FFF2-40B4-BE49-F238E27FC236}">
                <a16:creationId xmlns:a16="http://schemas.microsoft.com/office/drawing/2014/main" id="{35A17EA2-244C-C70F-D8A7-5C5B68CA5EEC}"/>
              </a:ext>
            </a:extLst>
          </p:cNvPr>
          <p:cNvPicPr>
            <a:picLocks noChangeAspect="1"/>
          </p:cNvPicPr>
          <p:nvPr/>
        </p:nvPicPr>
        <p:blipFill>
          <a:blip r:embed="rId11">
            <a:extLst>
              <a:ext uri="{28A0092B-C50C-407E-A947-70E740481C1C}">
                <a14:useLocalDpi xmlns:a14="http://schemas.microsoft.com/office/drawing/2010/main" val="0"/>
              </a:ext>
            </a:extLst>
          </a:blip>
          <a:srcRect l="19460" r="33108" b="31316"/>
          <a:stretch>
            <a:fillRect/>
          </a:stretch>
        </p:blipFill>
        <p:spPr>
          <a:xfrm rot="11464644" flipH="1">
            <a:off x="480063" y="4183959"/>
            <a:ext cx="1122208" cy="1083328"/>
          </a:xfrm>
          <a:prstGeom prst="rect">
            <a:avLst/>
          </a:prstGeom>
        </p:spPr>
      </p:pic>
      <p:pic>
        <p:nvPicPr>
          <p:cNvPr id="38" name="Bildobjekt 37">
            <a:hlinkClick r:id="rId14" action="ppaction://hlinksldjump"/>
            <a:extLst>
              <a:ext uri="{FF2B5EF4-FFF2-40B4-BE49-F238E27FC236}">
                <a16:creationId xmlns:a16="http://schemas.microsoft.com/office/drawing/2014/main" id="{5B0E138C-8B24-0DBF-2557-C184EC44B321}"/>
              </a:ext>
            </a:extLst>
          </p:cNvPr>
          <p:cNvPicPr>
            <a:picLocks noChangeAspect="1"/>
          </p:cNvPicPr>
          <p:nvPr/>
        </p:nvPicPr>
        <p:blipFill>
          <a:blip r:embed="rId11">
            <a:extLst>
              <a:ext uri="{28A0092B-C50C-407E-A947-70E740481C1C}">
                <a14:useLocalDpi xmlns:a14="http://schemas.microsoft.com/office/drawing/2010/main" val="0"/>
              </a:ext>
            </a:extLst>
          </a:blip>
          <a:srcRect l="18677" r="33764" b="35231"/>
          <a:stretch>
            <a:fillRect/>
          </a:stretch>
        </p:blipFill>
        <p:spPr>
          <a:xfrm rot="9526626">
            <a:off x="3025028" y="4329999"/>
            <a:ext cx="1125190" cy="1021580"/>
          </a:xfrm>
          <a:prstGeom prst="rect">
            <a:avLst/>
          </a:prstGeom>
        </p:spPr>
      </p:pic>
      <p:pic>
        <p:nvPicPr>
          <p:cNvPr id="39" name="Bildobjekt 38">
            <a:hlinkClick r:id="rId15" action="ppaction://hlinksldjump"/>
            <a:extLst>
              <a:ext uri="{FF2B5EF4-FFF2-40B4-BE49-F238E27FC236}">
                <a16:creationId xmlns:a16="http://schemas.microsoft.com/office/drawing/2014/main" id="{54FF84F6-CF52-2C46-A216-73D6D42BE552}"/>
              </a:ext>
            </a:extLst>
          </p:cNvPr>
          <p:cNvPicPr>
            <a:picLocks noChangeAspect="1"/>
          </p:cNvPicPr>
          <p:nvPr/>
        </p:nvPicPr>
        <p:blipFill>
          <a:blip r:embed="rId11">
            <a:extLst>
              <a:ext uri="{28A0092B-C50C-407E-A947-70E740481C1C}">
                <a14:useLocalDpi xmlns:a14="http://schemas.microsoft.com/office/drawing/2010/main" val="0"/>
              </a:ext>
            </a:extLst>
          </a:blip>
          <a:srcRect l="19460" r="33108" b="31316"/>
          <a:stretch>
            <a:fillRect/>
          </a:stretch>
        </p:blipFill>
        <p:spPr>
          <a:xfrm rot="246387" flipH="1">
            <a:off x="2009320" y="4878086"/>
            <a:ext cx="1122208" cy="1083328"/>
          </a:xfrm>
          <a:prstGeom prst="rect">
            <a:avLst/>
          </a:prstGeom>
        </p:spPr>
      </p:pic>
      <p:pic>
        <p:nvPicPr>
          <p:cNvPr id="4" name="Picture 8" descr="A close-up of a radio&#10;&#10;Description automatically generated">
            <a:hlinkClick r:id="rId16" action="ppaction://hlinksldjump"/>
            <a:extLst>
              <a:ext uri="{FF2B5EF4-FFF2-40B4-BE49-F238E27FC236}">
                <a16:creationId xmlns:a16="http://schemas.microsoft.com/office/drawing/2014/main" id="{3BEE2093-0565-37BD-513D-3F0046E7AAFC}"/>
              </a:ext>
            </a:extLst>
          </p:cNvPr>
          <p:cNvPicPr>
            <a:picLocks noChangeAspect="1"/>
          </p:cNvPicPr>
          <p:nvPr/>
        </p:nvPicPr>
        <p:blipFill rotWithShape="1">
          <a:blip r:embed="rId17">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5" name="Picture 9" descr="A screenshot of a computer&#10;&#10;Description automatically generated">
            <a:hlinkClick r:id="rId18" action="ppaction://hlinksldjump"/>
            <a:extLst>
              <a:ext uri="{FF2B5EF4-FFF2-40B4-BE49-F238E27FC236}">
                <a16:creationId xmlns:a16="http://schemas.microsoft.com/office/drawing/2014/main" id="{F0A414F3-7362-A941-4B1B-10F2ED2C99EC}"/>
              </a:ext>
            </a:extLst>
          </p:cNvPr>
          <p:cNvPicPr>
            <a:picLocks noChangeAspect="1"/>
          </p:cNvPicPr>
          <p:nvPr/>
        </p:nvPicPr>
        <p:blipFill rotWithShape="1">
          <a:blip r:embed="rId6">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6" name="Picture 10" descr="A screenshot of a computer&#10;&#10;Description automatically generated">
            <a:hlinkClick r:id="rId18" action="ppaction://hlinksldjump"/>
            <a:extLst>
              <a:ext uri="{FF2B5EF4-FFF2-40B4-BE49-F238E27FC236}">
                <a16:creationId xmlns:a16="http://schemas.microsoft.com/office/drawing/2014/main" id="{0FBE0F0E-0915-B401-A12A-C2F3C39E209B}"/>
              </a:ext>
            </a:extLst>
          </p:cNvPr>
          <p:cNvPicPr>
            <a:picLocks noChangeAspect="1"/>
          </p:cNvPicPr>
          <p:nvPr/>
        </p:nvPicPr>
        <p:blipFill rotWithShape="1">
          <a:blip r:embed="rId6">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7" name="Picture 12" descr="A screenshot of a computer&#10;&#10;Description automatically generated">
            <a:hlinkClick r:id="rId19" action="ppaction://hlinksldjump"/>
            <a:extLst>
              <a:ext uri="{FF2B5EF4-FFF2-40B4-BE49-F238E27FC236}">
                <a16:creationId xmlns:a16="http://schemas.microsoft.com/office/drawing/2014/main" id="{A36C12FF-9679-BD28-697E-E2B79B62DBB4}"/>
              </a:ext>
            </a:extLst>
          </p:cNvPr>
          <p:cNvPicPr>
            <a:picLocks noChangeAspect="1"/>
          </p:cNvPicPr>
          <p:nvPr/>
        </p:nvPicPr>
        <p:blipFill rotWithShape="1">
          <a:blip r:embed="rId6">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9" name="Picture 13" descr="A screenshot of a computer&#10;&#10;Description automatically generated">
            <a:hlinkClick r:id="rId18" action="ppaction://hlinksldjump"/>
            <a:extLst>
              <a:ext uri="{FF2B5EF4-FFF2-40B4-BE49-F238E27FC236}">
                <a16:creationId xmlns:a16="http://schemas.microsoft.com/office/drawing/2014/main" id="{1E68F3AA-3B91-9584-6E50-97656FD2428B}"/>
              </a:ext>
            </a:extLst>
          </p:cNvPr>
          <p:cNvPicPr>
            <a:picLocks noChangeAspect="1"/>
          </p:cNvPicPr>
          <p:nvPr/>
        </p:nvPicPr>
        <p:blipFill rotWithShape="1">
          <a:blip r:embed="rId6">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10" name="Picture 14" descr="A screenshot of a computer&#10;&#10;Description automatically generated">
            <a:hlinkClick r:id="rId18" action="ppaction://hlinksldjump"/>
            <a:extLst>
              <a:ext uri="{FF2B5EF4-FFF2-40B4-BE49-F238E27FC236}">
                <a16:creationId xmlns:a16="http://schemas.microsoft.com/office/drawing/2014/main" id="{3E03179B-903B-B094-549F-38E909E8B9F3}"/>
              </a:ext>
            </a:extLst>
          </p:cNvPr>
          <p:cNvPicPr>
            <a:picLocks noChangeAspect="1"/>
          </p:cNvPicPr>
          <p:nvPr/>
        </p:nvPicPr>
        <p:blipFill rotWithShape="1">
          <a:blip r:embed="rId6">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1" name="Picture 16" descr="A screenshot of a computer&#10;&#10;Description automatically generated">
            <a:hlinkClick r:id="rId20" action="ppaction://hlinksldjump"/>
            <a:extLst>
              <a:ext uri="{FF2B5EF4-FFF2-40B4-BE49-F238E27FC236}">
                <a16:creationId xmlns:a16="http://schemas.microsoft.com/office/drawing/2014/main" id="{D545F778-7CF2-C9BF-271E-159082E788A6}"/>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12" name="Picture 18" descr="A sign with a person lying on a bed&#10;&#10;Description automatically generated">
            <a:hlinkClick r:id="rId21" action="ppaction://hlinksldjump"/>
            <a:extLst>
              <a:ext uri="{FF2B5EF4-FFF2-40B4-BE49-F238E27FC236}">
                <a16:creationId xmlns:a16="http://schemas.microsoft.com/office/drawing/2014/main" id="{4FC85711-B948-28CA-67C8-7ED20CCB20FB}"/>
              </a:ext>
            </a:extLst>
          </p:cNvPr>
          <p:cNvPicPr>
            <a:picLocks noChangeAspect="1"/>
          </p:cNvPicPr>
          <p:nvPr/>
        </p:nvPicPr>
        <p:blipFill rotWithShape="1">
          <a:blip r:embed="rId22">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3" name="Picture 31" descr="A clipboard with a magnifying glass and a graph&#10;&#10;Description automatically generated">
            <a:hlinkClick r:id="rId23" action="ppaction://hlinksldjump"/>
            <a:extLst>
              <a:ext uri="{FF2B5EF4-FFF2-40B4-BE49-F238E27FC236}">
                <a16:creationId xmlns:a16="http://schemas.microsoft.com/office/drawing/2014/main" id="{EB80D37C-23EE-9337-91BE-1F5BDD03FBD2}"/>
              </a:ext>
            </a:extLst>
          </p:cNvPr>
          <p:cNvPicPr preferRelativeResize="0">
            <a:picLocks/>
          </p:cNvPicPr>
          <p:nvPr/>
        </p:nvPicPr>
        <p:blipFill rotWithShape="1">
          <a:blip r:embed="rId24">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14" name="Bildobjekt 52">
            <a:hlinkClick r:id="rId25" action="ppaction://hlinksldjump"/>
            <a:extLst>
              <a:ext uri="{FF2B5EF4-FFF2-40B4-BE49-F238E27FC236}">
                <a16:creationId xmlns:a16="http://schemas.microsoft.com/office/drawing/2014/main" id="{8EC66AC0-692F-235F-D8A3-BE17E2EBCC46}"/>
              </a:ext>
            </a:extLst>
          </p:cNvPr>
          <p:cNvPicPr preferRelativeResize="0">
            <a:picLocks/>
          </p:cNvPicPr>
          <p:nvPr/>
        </p:nvPicPr>
        <p:blipFill>
          <a:blip r:embed="rId26">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15" name="Bildobjekt 53">
            <a:hlinkClick r:id="rId18" action="ppaction://hlinksldjump"/>
            <a:extLst>
              <a:ext uri="{FF2B5EF4-FFF2-40B4-BE49-F238E27FC236}">
                <a16:creationId xmlns:a16="http://schemas.microsoft.com/office/drawing/2014/main" id="{71EC13E6-0EBB-CAFA-34C7-D41D4B751043}"/>
              </a:ext>
            </a:extLst>
          </p:cNvPr>
          <p:cNvPicPr preferRelativeResize="0">
            <a:picLocks/>
          </p:cNvPicPr>
          <p:nvPr/>
        </p:nvPicPr>
        <p:blipFill>
          <a:blip r:embed="rId27">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pic>
        <p:nvPicPr>
          <p:cNvPr id="16" name="Picture 19" descr="A white sign with a person lying on a bed&#10;&#10;Description automatically generated">
            <a:hlinkClick r:id="rId18" action="ppaction://hlinksldjump"/>
            <a:extLst>
              <a:ext uri="{FF2B5EF4-FFF2-40B4-BE49-F238E27FC236}">
                <a16:creationId xmlns:a16="http://schemas.microsoft.com/office/drawing/2014/main" id="{D919F60A-9E51-2472-3ECA-22A4224E29DD}"/>
              </a:ext>
            </a:extLst>
          </p:cNvPr>
          <p:cNvPicPr>
            <a:picLocks noChangeAspect="1"/>
          </p:cNvPicPr>
          <p:nvPr/>
        </p:nvPicPr>
        <p:blipFill rotWithShape="1">
          <a:blip r:embed="rId28">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sp>
        <p:nvSpPr>
          <p:cNvPr id="19" name="TextBox 20">
            <a:extLst>
              <a:ext uri="{FF2B5EF4-FFF2-40B4-BE49-F238E27FC236}">
                <a16:creationId xmlns:a16="http://schemas.microsoft.com/office/drawing/2014/main" id="{0642FDE7-AF27-7182-0283-453A007F34B1}"/>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spTree>
    <p:extLst>
      <p:ext uri="{BB962C8B-B14F-4D97-AF65-F5344CB8AC3E}">
        <p14:creationId xmlns:p14="http://schemas.microsoft.com/office/powerpoint/2010/main" val="305041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C428F-52F6-D3F8-DC2C-7023E30AD264}"/>
            </a:ext>
          </a:extLst>
        </p:cNvPr>
        <p:cNvGrpSpPr/>
        <p:nvPr/>
      </p:nvGrpSpPr>
      <p:grpSpPr>
        <a:xfrm>
          <a:off x="0" y="0"/>
          <a:ext cx="0" cy="0"/>
          <a:chOff x="0" y="0"/>
          <a:chExt cx="0" cy="0"/>
        </a:xfrm>
      </p:grpSpPr>
      <p:sp>
        <p:nvSpPr>
          <p:cNvPr id="26" name="Rectangle 11">
            <a:extLst>
              <a:ext uri="{FF2B5EF4-FFF2-40B4-BE49-F238E27FC236}">
                <a16:creationId xmlns:a16="http://schemas.microsoft.com/office/drawing/2014/main" id="{1D91C257-7A9A-1358-3424-A695F2037539}"/>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3" name="Picture 1" descr="A black and white rectangle with red squares&#10;&#10;Description automatically generated">
            <a:extLst>
              <a:ext uri="{FF2B5EF4-FFF2-40B4-BE49-F238E27FC236}">
                <a16:creationId xmlns:a16="http://schemas.microsoft.com/office/drawing/2014/main" id="{B7AB2FD3-58DD-A897-B911-4FD3DAC07A92}"/>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24" name="Picture 6" descr="A black and white logo&#10;&#10;Description automatically generated">
            <a:extLst>
              <a:ext uri="{FF2B5EF4-FFF2-40B4-BE49-F238E27FC236}">
                <a16:creationId xmlns:a16="http://schemas.microsoft.com/office/drawing/2014/main" id="{60C2BFE6-EB08-7B17-156F-D7707963111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8" name="Picture 1" descr="A black and white rectangle with red squares&#10;&#10;Description automatically generated">
            <a:extLst>
              <a:ext uri="{FF2B5EF4-FFF2-40B4-BE49-F238E27FC236}">
                <a16:creationId xmlns:a16="http://schemas.microsoft.com/office/drawing/2014/main" id="{C2B40410-67E8-3D15-C979-305D556DF93D}"/>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sp>
        <p:nvSpPr>
          <p:cNvPr id="27" name="Title 1">
            <a:extLst>
              <a:ext uri="{FF2B5EF4-FFF2-40B4-BE49-F238E27FC236}">
                <a16:creationId xmlns:a16="http://schemas.microsoft.com/office/drawing/2014/main" id="{C2CE531F-1050-AAC2-24CC-548798B6D7A7}"/>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152F63"/>
                </a:solidFill>
                <a:latin typeface="Open Sans" pitchFamily="2" charset="0"/>
                <a:ea typeface="Open Sans" pitchFamily="2" charset="0"/>
                <a:cs typeface="Open Sans" pitchFamily="2" charset="0"/>
              </a:rPr>
              <a:t>FAST / RUQ</a:t>
            </a:r>
          </a:p>
        </p:txBody>
      </p:sp>
      <p:pic>
        <p:nvPicPr>
          <p:cNvPr id="2" name="Picture 16" descr="A screenshot of a computer&#10;&#10;Description automatically generated">
            <a:hlinkClick r:id="rId5" action="ppaction://hlinksldjump"/>
            <a:extLst>
              <a:ext uri="{FF2B5EF4-FFF2-40B4-BE49-F238E27FC236}">
                <a16:creationId xmlns:a16="http://schemas.microsoft.com/office/drawing/2014/main" id="{F4299510-721E-168F-A21F-5EF6608D6594}"/>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6888113" y="201894"/>
            <a:ext cx="1280611" cy="1008000"/>
          </a:xfrm>
          <a:prstGeom prst="rect">
            <a:avLst/>
          </a:prstGeom>
        </p:spPr>
      </p:pic>
      <p:pic>
        <p:nvPicPr>
          <p:cNvPr id="7" name="Bildobjekt 6">
            <a:extLst>
              <a:ext uri="{FF2B5EF4-FFF2-40B4-BE49-F238E27FC236}">
                <a16:creationId xmlns:a16="http://schemas.microsoft.com/office/drawing/2014/main" id="{0725C2B2-9D05-EEC6-0C13-F1417E698F4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8212" y="1748261"/>
            <a:ext cx="7129432" cy="4752955"/>
          </a:xfrm>
          <a:prstGeom prst="rect">
            <a:avLst/>
          </a:prstGeom>
        </p:spPr>
      </p:pic>
      <p:pic>
        <p:nvPicPr>
          <p:cNvPr id="5" name="Bildobjekt 4">
            <a:extLst>
              <a:ext uri="{FF2B5EF4-FFF2-40B4-BE49-F238E27FC236}">
                <a16:creationId xmlns:a16="http://schemas.microsoft.com/office/drawing/2014/main" id="{BE4B16E1-EB4D-F89E-5E3F-DDB0BC0470A4}"/>
              </a:ext>
            </a:extLst>
          </p:cNvPr>
          <p:cNvPicPr>
            <a:picLocks noChangeAspect="1"/>
          </p:cNvPicPr>
          <p:nvPr/>
        </p:nvPicPr>
        <p:blipFill>
          <a:blip r:embed="rId8">
            <a:extLst>
              <a:ext uri="{28A0092B-C50C-407E-A947-70E740481C1C}">
                <a14:useLocalDpi xmlns:a14="http://schemas.microsoft.com/office/drawing/2010/main" val="0"/>
              </a:ext>
            </a:extLst>
          </a:blip>
          <a:srcRect l="26781" t="8716" r="22156" b="6416"/>
          <a:stretch>
            <a:fillRect/>
          </a:stretch>
        </p:blipFill>
        <p:spPr>
          <a:xfrm rot="4979952" flipH="1">
            <a:off x="489370" y="3936842"/>
            <a:ext cx="961667" cy="1598298"/>
          </a:xfrm>
          <a:prstGeom prst="rect">
            <a:avLst/>
          </a:prstGeom>
        </p:spPr>
      </p:pic>
      <p:pic>
        <p:nvPicPr>
          <p:cNvPr id="40" name="Bildobjekt 39">
            <a:extLst>
              <a:ext uri="{FF2B5EF4-FFF2-40B4-BE49-F238E27FC236}">
                <a16:creationId xmlns:a16="http://schemas.microsoft.com/office/drawing/2014/main" id="{BDE5493D-1E2C-9F3A-58C8-DCEB6922FCAE}"/>
              </a:ext>
            </a:extLst>
          </p:cNvPr>
          <p:cNvPicPr>
            <a:picLocks/>
          </p:cNvPicPr>
          <p:nvPr/>
        </p:nvPicPr>
        <p:blipFill>
          <a:blip r:embed="rId9">
            <a:extLst>
              <a:ext uri="{28A0092B-C50C-407E-A947-70E740481C1C}">
                <a14:useLocalDpi xmlns:a14="http://schemas.microsoft.com/office/drawing/2010/main" val="0"/>
              </a:ext>
            </a:extLst>
          </a:blip>
          <a:stretch>
            <a:fillRect/>
          </a:stretch>
        </p:blipFill>
        <p:spPr>
          <a:xfrm>
            <a:off x="4680000" y="2520000"/>
            <a:ext cx="4320000" cy="3092400"/>
          </a:xfrm>
          <a:prstGeom prst="rect">
            <a:avLst/>
          </a:prstGeom>
        </p:spPr>
      </p:pic>
      <p:pic>
        <p:nvPicPr>
          <p:cNvPr id="41" name="Bildobjekt 40">
            <a:hlinkClick r:id="rId10" action="ppaction://hlinksldjump"/>
            <a:extLst>
              <a:ext uri="{FF2B5EF4-FFF2-40B4-BE49-F238E27FC236}">
                <a16:creationId xmlns:a16="http://schemas.microsoft.com/office/drawing/2014/main" id="{98416EE0-4ED4-2E7A-24E6-CAA163E3F6D3}"/>
              </a:ext>
            </a:extLst>
          </p:cNvPr>
          <p:cNvPicPr>
            <a:picLocks noChangeAspect="1"/>
          </p:cNvPicPr>
          <p:nvPr/>
        </p:nvPicPr>
        <p:blipFill>
          <a:blip r:embed="rId11">
            <a:extLst>
              <a:ext uri="{28A0092B-C50C-407E-A947-70E740481C1C}">
                <a14:useLocalDpi xmlns:a14="http://schemas.microsoft.com/office/drawing/2010/main" val="0"/>
              </a:ext>
            </a:extLst>
          </a:blip>
          <a:srcRect l="19460" r="33108" b="31316"/>
          <a:stretch>
            <a:fillRect/>
          </a:stretch>
        </p:blipFill>
        <p:spPr>
          <a:xfrm rot="13614653" flipH="1">
            <a:off x="879196" y="2628593"/>
            <a:ext cx="1122208" cy="1083328"/>
          </a:xfrm>
          <a:prstGeom prst="rect">
            <a:avLst/>
          </a:prstGeom>
        </p:spPr>
      </p:pic>
      <p:pic>
        <p:nvPicPr>
          <p:cNvPr id="42" name="Bildobjekt 41">
            <a:hlinkClick r:id="rId12" action="ppaction://hlinksldjump"/>
            <a:extLst>
              <a:ext uri="{FF2B5EF4-FFF2-40B4-BE49-F238E27FC236}">
                <a16:creationId xmlns:a16="http://schemas.microsoft.com/office/drawing/2014/main" id="{72E097B8-A2F4-F596-376D-D81CB90DD1D7}"/>
              </a:ext>
            </a:extLst>
          </p:cNvPr>
          <p:cNvPicPr>
            <a:picLocks noChangeAspect="1"/>
          </p:cNvPicPr>
          <p:nvPr/>
        </p:nvPicPr>
        <p:blipFill>
          <a:blip r:embed="rId11">
            <a:extLst>
              <a:ext uri="{28A0092B-C50C-407E-A947-70E740481C1C}">
                <a14:useLocalDpi xmlns:a14="http://schemas.microsoft.com/office/drawing/2010/main" val="0"/>
              </a:ext>
            </a:extLst>
          </a:blip>
          <a:srcRect l="18677" r="33764" b="35231"/>
          <a:stretch>
            <a:fillRect/>
          </a:stretch>
        </p:blipFill>
        <p:spPr>
          <a:xfrm rot="8106497">
            <a:off x="2603338" y="2631359"/>
            <a:ext cx="1125191" cy="1021580"/>
          </a:xfrm>
          <a:prstGeom prst="rect">
            <a:avLst/>
          </a:prstGeom>
        </p:spPr>
      </p:pic>
      <p:pic>
        <p:nvPicPr>
          <p:cNvPr id="43" name="Bildobjekt 42">
            <a:hlinkClick r:id="rId13" action="ppaction://hlinksldjump"/>
            <a:extLst>
              <a:ext uri="{FF2B5EF4-FFF2-40B4-BE49-F238E27FC236}">
                <a16:creationId xmlns:a16="http://schemas.microsoft.com/office/drawing/2014/main" id="{B7E08243-DB45-93F9-70C0-E1A37EA4DBA7}"/>
              </a:ext>
            </a:extLst>
          </p:cNvPr>
          <p:cNvPicPr>
            <a:picLocks noChangeAspect="1"/>
          </p:cNvPicPr>
          <p:nvPr/>
        </p:nvPicPr>
        <p:blipFill>
          <a:blip r:embed="rId11">
            <a:extLst>
              <a:ext uri="{28A0092B-C50C-407E-A947-70E740481C1C}">
                <a14:useLocalDpi xmlns:a14="http://schemas.microsoft.com/office/drawing/2010/main" val="0"/>
              </a:ext>
            </a:extLst>
          </a:blip>
          <a:srcRect l="19839" r="33482" b="29323"/>
          <a:stretch>
            <a:fillRect/>
          </a:stretch>
        </p:blipFill>
        <p:spPr>
          <a:xfrm rot="14679439">
            <a:off x="1674148" y="3666453"/>
            <a:ext cx="1104361" cy="1114768"/>
          </a:xfrm>
          <a:prstGeom prst="rect">
            <a:avLst/>
          </a:prstGeom>
        </p:spPr>
      </p:pic>
      <p:pic>
        <p:nvPicPr>
          <p:cNvPr id="44" name="Bildobjekt 43">
            <a:hlinkClick r:id="rId14" action="ppaction://hlinksldjump"/>
            <a:extLst>
              <a:ext uri="{FF2B5EF4-FFF2-40B4-BE49-F238E27FC236}">
                <a16:creationId xmlns:a16="http://schemas.microsoft.com/office/drawing/2014/main" id="{FD21F6A3-6F5D-BE69-524E-6B79841F4E09}"/>
              </a:ext>
            </a:extLst>
          </p:cNvPr>
          <p:cNvPicPr>
            <a:picLocks noChangeAspect="1"/>
          </p:cNvPicPr>
          <p:nvPr/>
        </p:nvPicPr>
        <p:blipFill>
          <a:blip r:embed="rId11">
            <a:extLst>
              <a:ext uri="{28A0092B-C50C-407E-A947-70E740481C1C}">
                <a14:useLocalDpi xmlns:a14="http://schemas.microsoft.com/office/drawing/2010/main" val="0"/>
              </a:ext>
            </a:extLst>
          </a:blip>
          <a:srcRect l="18677" r="33764" b="35231"/>
          <a:stretch>
            <a:fillRect/>
          </a:stretch>
        </p:blipFill>
        <p:spPr>
          <a:xfrm rot="9526626">
            <a:off x="3025028" y="4329999"/>
            <a:ext cx="1125190" cy="1021580"/>
          </a:xfrm>
          <a:prstGeom prst="rect">
            <a:avLst/>
          </a:prstGeom>
        </p:spPr>
      </p:pic>
      <p:pic>
        <p:nvPicPr>
          <p:cNvPr id="45" name="Bildobjekt 44">
            <a:hlinkClick r:id="rId15" action="ppaction://hlinksldjump"/>
            <a:extLst>
              <a:ext uri="{FF2B5EF4-FFF2-40B4-BE49-F238E27FC236}">
                <a16:creationId xmlns:a16="http://schemas.microsoft.com/office/drawing/2014/main" id="{A0D492BD-19F3-43E0-C3E8-778FAFC70E50}"/>
              </a:ext>
            </a:extLst>
          </p:cNvPr>
          <p:cNvPicPr>
            <a:picLocks noChangeAspect="1"/>
          </p:cNvPicPr>
          <p:nvPr/>
        </p:nvPicPr>
        <p:blipFill>
          <a:blip r:embed="rId11">
            <a:extLst>
              <a:ext uri="{28A0092B-C50C-407E-A947-70E740481C1C}">
                <a14:useLocalDpi xmlns:a14="http://schemas.microsoft.com/office/drawing/2010/main" val="0"/>
              </a:ext>
            </a:extLst>
          </a:blip>
          <a:srcRect l="19460" r="33108" b="31316"/>
          <a:stretch>
            <a:fillRect/>
          </a:stretch>
        </p:blipFill>
        <p:spPr>
          <a:xfrm rot="246387" flipH="1">
            <a:off x="2009320" y="4878086"/>
            <a:ext cx="1122208" cy="1083328"/>
          </a:xfrm>
          <a:prstGeom prst="rect">
            <a:avLst/>
          </a:prstGeom>
        </p:spPr>
      </p:pic>
      <p:pic>
        <p:nvPicPr>
          <p:cNvPr id="3" name="Picture 8" descr="A close-up of a radio&#10;&#10;Description automatically generated">
            <a:hlinkClick r:id="rId16" action="ppaction://hlinksldjump"/>
            <a:extLst>
              <a:ext uri="{FF2B5EF4-FFF2-40B4-BE49-F238E27FC236}">
                <a16:creationId xmlns:a16="http://schemas.microsoft.com/office/drawing/2014/main" id="{C5EB9789-EE0C-B1CA-BECF-4576CAA49808}"/>
              </a:ext>
            </a:extLst>
          </p:cNvPr>
          <p:cNvPicPr>
            <a:picLocks noChangeAspect="1"/>
          </p:cNvPicPr>
          <p:nvPr/>
        </p:nvPicPr>
        <p:blipFill rotWithShape="1">
          <a:blip r:embed="rId17">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4" name="Picture 9" descr="A screenshot of a computer&#10;&#10;Description automatically generated">
            <a:hlinkClick r:id="rId18" action="ppaction://hlinksldjump"/>
            <a:extLst>
              <a:ext uri="{FF2B5EF4-FFF2-40B4-BE49-F238E27FC236}">
                <a16:creationId xmlns:a16="http://schemas.microsoft.com/office/drawing/2014/main" id="{FD317923-C430-54BE-240F-35C4DACDA3A0}"/>
              </a:ext>
            </a:extLst>
          </p:cNvPr>
          <p:cNvPicPr>
            <a:picLocks noChangeAspect="1"/>
          </p:cNvPicPr>
          <p:nvPr/>
        </p:nvPicPr>
        <p:blipFill rotWithShape="1">
          <a:blip r:embed="rId6">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6" name="Picture 10" descr="A screenshot of a computer&#10;&#10;Description automatically generated">
            <a:hlinkClick r:id="rId18" action="ppaction://hlinksldjump"/>
            <a:extLst>
              <a:ext uri="{FF2B5EF4-FFF2-40B4-BE49-F238E27FC236}">
                <a16:creationId xmlns:a16="http://schemas.microsoft.com/office/drawing/2014/main" id="{A1183AFA-B571-FB86-44AB-23DDEA25701B}"/>
              </a:ext>
            </a:extLst>
          </p:cNvPr>
          <p:cNvPicPr>
            <a:picLocks noChangeAspect="1"/>
          </p:cNvPicPr>
          <p:nvPr/>
        </p:nvPicPr>
        <p:blipFill rotWithShape="1">
          <a:blip r:embed="rId6">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9" name="Picture 12" descr="A screenshot of a computer&#10;&#10;Description automatically generated">
            <a:hlinkClick r:id="rId19" action="ppaction://hlinksldjump"/>
            <a:extLst>
              <a:ext uri="{FF2B5EF4-FFF2-40B4-BE49-F238E27FC236}">
                <a16:creationId xmlns:a16="http://schemas.microsoft.com/office/drawing/2014/main" id="{C4ECB2FC-10C3-59C8-B8EF-556F0904C3D4}"/>
              </a:ext>
            </a:extLst>
          </p:cNvPr>
          <p:cNvPicPr>
            <a:picLocks noChangeAspect="1"/>
          </p:cNvPicPr>
          <p:nvPr/>
        </p:nvPicPr>
        <p:blipFill rotWithShape="1">
          <a:blip r:embed="rId6">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10" name="Picture 13" descr="A screenshot of a computer&#10;&#10;Description automatically generated">
            <a:hlinkClick r:id="rId18" action="ppaction://hlinksldjump"/>
            <a:extLst>
              <a:ext uri="{FF2B5EF4-FFF2-40B4-BE49-F238E27FC236}">
                <a16:creationId xmlns:a16="http://schemas.microsoft.com/office/drawing/2014/main" id="{FE0ACAA7-8667-1AE2-A911-18D822FD4635}"/>
              </a:ext>
            </a:extLst>
          </p:cNvPr>
          <p:cNvPicPr>
            <a:picLocks noChangeAspect="1"/>
          </p:cNvPicPr>
          <p:nvPr/>
        </p:nvPicPr>
        <p:blipFill rotWithShape="1">
          <a:blip r:embed="rId6">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11" name="Picture 14" descr="A screenshot of a computer&#10;&#10;Description automatically generated">
            <a:hlinkClick r:id="rId18" action="ppaction://hlinksldjump"/>
            <a:extLst>
              <a:ext uri="{FF2B5EF4-FFF2-40B4-BE49-F238E27FC236}">
                <a16:creationId xmlns:a16="http://schemas.microsoft.com/office/drawing/2014/main" id="{CF45DE90-ECFF-7D4D-223D-E7346B0BF2A4}"/>
              </a:ext>
            </a:extLst>
          </p:cNvPr>
          <p:cNvPicPr>
            <a:picLocks noChangeAspect="1"/>
          </p:cNvPicPr>
          <p:nvPr/>
        </p:nvPicPr>
        <p:blipFill rotWithShape="1">
          <a:blip r:embed="rId6">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2" name="Picture 16" descr="A screenshot of a computer&#10;&#10;Description automatically generated">
            <a:hlinkClick r:id="rId20" action="ppaction://hlinksldjump"/>
            <a:extLst>
              <a:ext uri="{FF2B5EF4-FFF2-40B4-BE49-F238E27FC236}">
                <a16:creationId xmlns:a16="http://schemas.microsoft.com/office/drawing/2014/main" id="{E8822B39-5A6A-688B-55E3-9D57CFEA6888}"/>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13" name="Picture 18" descr="A sign with a person lying on a bed&#10;&#10;Description automatically generated">
            <a:hlinkClick r:id="rId21" action="ppaction://hlinksldjump"/>
            <a:extLst>
              <a:ext uri="{FF2B5EF4-FFF2-40B4-BE49-F238E27FC236}">
                <a16:creationId xmlns:a16="http://schemas.microsoft.com/office/drawing/2014/main" id="{0326961B-AF88-0E70-BB83-64999F72CFA2}"/>
              </a:ext>
            </a:extLst>
          </p:cNvPr>
          <p:cNvPicPr>
            <a:picLocks noChangeAspect="1"/>
          </p:cNvPicPr>
          <p:nvPr/>
        </p:nvPicPr>
        <p:blipFill rotWithShape="1">
          <a:blip r:embed="rId22">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4" name="Picture 31" descr="A clipboard with a magnifying glass and a graph&#10;&#10;Description automatically generated">
            <a:hlinkClick r:id="rId23" action="ppaction://hlinksldjump"/>
            <a:extLst>
              <a:ext uri="{FF2B5EF4-FFF2-40B4-BE49-F238E27FC236}">
                <a16:creationId xmlns:a16="http://schemas.microsoft.com/office/drawing/2014/main" id="{BE1CF301-D161-00C6-3D5B-E4AE847C3EF6}"/>
              </a:ext>
            </a:extLst>
          </p:cNvPr>
          <p:cNvPicPr preferRelativeResize="0">
            <a:picLocks/>
          </p:cNvPicPr>
          <p:nvPr/>
        </p:nvPicPr>
        <p:blipFill rotWithShape="1">
          <a:blip r:embed="rId24">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15" name="Bildobjekt 52">
            <a:hlinkClick r:id="rId25" action="ppaction://hlinksldjump"/>
            <a:extLst>
              <a:ext uri="{FF2B5EF4-FFF2-40B4-BE49-F238E27FC236}">
                <a16:creationId xmlns:a16="http://schemas.microsoft.com/office/drawing/2014/main" id="{B8AB271C-468F-B3AD-959B-1C793ADE6823}"/>
              </a:ext>
            </a:extLst>
          </p:cNvPr>
          <p:cNvPicPr preferRelativeResize="0">
            <a:picLocks/>
          </p:cNvPicPr>
          <p:nvPr/>
        </p:nvPicPr>
        <p:blipFill>
          <a:blip r:embed="rId26">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16" name="Bildobjekt 53">
            <a:hlinkClick r:id="rId18" action="ppaction://hlinksldjump"/>
            <a:extLst>
              <a:ext uri="{FF2B5EF4-FFF2-40B4-BE49-F238E27FC236}">
                <a16:creationId xmlns:a16="http://schemas.microsoft.com/office/drawing/2014/main" id="{FB258942-213F-F4F8-B19B-461ECDCE6308}"/>
              </a:ext>
            </a:extLst>
          </p:cNvPr>
          <p:cNvPicPr preferRelativeResize="0">
            <a:picLocks/>
          </p:cNvPicPr>
          <p:nvPr/>
        </p:nvPicPr>
        <p:blipFill>
          <a:blip r:embed="rId27">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pic>
        <p:nvPicPr>
          <p:cNvPr id="17" name="Picture 19" descr="A white sign with a person lying on a bed&#10;&#10;Description automatically generated">
            <a:hlinkClick r:id="rId18" action="ppaction://hlinksldjump"/>
            <a:extLst>
              <a:ext uri="{FF2B5EF4-FFF2-40B4-BE49-F238E27FC236}">
                <a16:creationId xmlns:a16="http://schemas.microsoft.com/office/drawing/2014/main" id="{47BE7615-D1DB-E4E5-B6BC-875DF5BB6723}"/>
              </a:ext>
            </a:extLst>
          </p:cNvPr>
          <p:cNvPicPr>
            <a:picLocks noChangeAspect="1"/>
          </p:cNvPicPr>
          <p:nvPr/>
        </p:nvPicPr>
        <p:blipFill rotWithShape="1">
          <a:blip r:embed="rId28">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sp>
        <p:nvSpPr>
          <p:cNvPr id="18" name="TextBox 20">
            <a:extLst>
              <a:ext uri="{FF2B5EF4-FFF2-40B4-BE49-F238E27FC236}">
                <a16:creationId xmlns:a16="http://schemas.microsoft.com/office/drawing/2014/main" id="{FCAE0A9A-0C23-67CA-6296-687704CBC323}"/>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spTree>
    <p:extLst>
      <p:ext uri="{BB962C8B-B14F-4D97-AF65-F5344CB8AC3E}">
        <p14:creationId xmlns:p14="http://schemas.microsoft.com/office/powerpoint/2010/main" val="2197983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4E6D0-8170-F3B4-AFD6-583C22CE9BBB}"/>
            </a:ext>
          </a:extLst>
        </p:cNvPr>
        <p:cNvGrpSpPr/>
        <p:nvPr/>
      </p:nvGrpSpPr>
      <p:grpSpPr>
        <a:xfrm>
          <a:off x="0" y="0"/>
          <a:ext cx="0" cy="0"/>
          <a:chOff x="0" y="0"/>
          <a:chExt cx="0" cy="0"/>
        </a:xfrm>
      </p:grpSpPr>
      <p:sp>
        <p:nvSpPr>
          <p:cNvPr id="34" name="Rectangle 11">
            <a:extLst>
              <a:ext uri="{FF2B5EF4-FFF2-40B4-BE49-F238E27FC236}">
                <a16:creationId xmlns:a16="http://schemas.microsoft.com/office/drawing/2014/main" id="{439B5DBF-D61F-59D4-9282-A2C6E302A512}"/>
              </a:ext>
            </a:extLst>
          </p:cNvPr>
          <p:cNvSpPr/>
          <p:nvPr/>
        </p:nvSpPr>
        <p:spPr>
          <a:xfrm>
            <a:off x="0" y="1334411"/>
            <a:ext cx="12192000"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 name="Picture 1" descr="A black and white rectangle with red squares&#10;&#10;Description automatically generated">
            <a:extLst>
              <a:ext uri="{FF2B5EF4-FFF2-40B4-BE49-F238E27FC236}">
                <a16:creationId xmlns:a16="http://schemas.microsoft.com/office/drawing/2014/main" id="{D1BC7B31-64FA-FDA5-D027-C5C032D61A24}"/>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7" name="Picture 6" descr="A black and white logo&#10;&#10;Description automatically generated">
            <a:extLst>
              <a:ext uri="{FF2B5EF4-FFF2-40B4-BE49-F238E27FC236}">
                <a16:creationId xmlns:a16="http://schemas.microsoft.com/office/drawing/2014/main" id="{EB3A598D-EE89-D74D-5450-9957090167E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sp>
        <p:nvSpPr>
          <p:cNvPr id="53" name="Title 1">
            <a:extLst>
              <a:ext uri="{FF2B5EF4-FFF2-40B4-BE49-F238E27FC236}">
                <a16:creationId xmlns:a16="http://schemas.microsoft.com/office/drawing/2014/main" id="{6736A222-2662-5822-F269-CD04ACFA083A}"/>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600" b="1" dirty="0">
                <a:solidFill>
                  <a:srgbClr val="152F63"/>
                </a:solidFill>
                <a:latin typeface="Open Sans" pitchFamily="2" charset="0"/>
                <a:ea typeface="Open Sans" pitchFamily="2" charset="0"/>
                <a:cs typeface="Open Sans" pitchFamily="2" charset="0"/>
              </a:rPr>
              <a:t>Översiktlig genomgång e-FAST</a:t>
            </a:r>
            <a:endParaRPr lang="en-US" sz="2600" b="1" dirty="0">
              <a:solidFill>
                <a:srgbClr val="152F63"/>
              </a:solidFill>
              <a:latin typeface="Open Sans" pitchFamily="2" charset="0"/>
              <a:ea typeface="Open Sans" pitchFamily="2" charset="0"/>
              <a:cs typeface="Open Sans" pitchFamily="2" charset="0"/>
            </a:endParaRPr>
          </a:p>
        </p:txBody>
      </p:sp>
      <p:sp>
        <p:nvSpPr>
          <p:cNvPr id="6" name="TextBox 20">
            <a:extLst>
              <a:ext uri="{FF2B5EF4-FFF2-40B4-BE49-F238E27FC236}">
                <a16:creationId xmlns:a16="http://schemas.microsoft.com/office/drawing/2014/main" id="{98A83A3B-1B42-F9E3-124C-8F90AE53D9DF}"/>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pic>
        <p:nvPicPr>
          <p:cNvPr id="9" name="Picture 16" descr="A screenshot of a computer&#10;&#10;Description automatically generated">
            <a:hlinkClick r:id="rId5" action="ppaction://hlinksldjump"/>
            <a:extLst>
              <a:ext uri="{FF2B5EF4-FFF2-40B4-BE49-F238E27FC236}">
                <a16:creationId xmlns:a16="http://schemas.microsoft.com/office/drawing/2014/main" id="{FB7AD7F8-5CC5-F078-01F2-7E7CD631C23F}"/>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6888113" y="201894"/>
            <a:ext cx="1280611" cy="1008000"/>
          </a:xfrm>
          <a:prstGeom prst="rect">
            <a:avLst/>
          </a:prstGeom>
        </p:spPr>
      </p:pic>
      <p:pic>
        <p:nvPicPr>
          <p:cNvPr id="3" name="Picture 4" descr="A close-up of a ultrasound&#10;&#10;Description automatically generated">
            <a:extLst>
              <a:ext uri="{FF2B5EF4-FFF2-40B4-BE49-F238E27FC236}">
                <a16:creationId xmlns:a16="http://schemas.microsoft.com/office/drawing/2014/main" id="{CE4A4A28-31C7-46BE-6838-04C63B33E283}"/>
              </a:ext>
            </a:extLst>
          </p:cNvPr>
          <p:cNvPicPr>
            <a:picLocks/>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960555" y="1391474"/>
            <a:ext cx="6510727" cy="5461528"/>
          </a:xfrm>
          <a:prstGeom prst="rect">
            <a:avLst/>
          </a:prstGeom>
          <a:noFill/>
          <a:ln>
            <a:noFill/>
          </a:ln>
        </p:spPr>
      </p:pic>
      <p:pic>
        <p:nvPicPr>
          <p:cNvPr id="5" name="Bildobjekt 4">
            <a:extLst>
              <a:ext uri="{FF2B5EF4-FFF2-40B4-BE49-F238E27FC236}">
                <a16:creationId xmlns:a16="http://schemas.microsoft.com/office/drawing/2014/main" id="{4A0C47FF-377C-FEE7-0300-5F40AE10ABCB}"/>
              </a:ext>
            </a:extLst>
          </p:cNvPr>
          <p:cNvPicPr>
            <a:picLocks noChangeAspect="1"/>
          </p:cNvPicPr>
          <p:nvPr/>
        </p:nvPicPr>
        <p:blipFill>
          <a:blip r:embed="rId8"/>
          <a:srcRect l="11362" r="15843"/>
          <a:stretch>
            <a:fillRect/>
          </a:stretch>
        </p:blipFill>
        <p:spPr>
          <a:xfrm>
            <a:off x="189400" y="1836441"/>
            <a:ext cx="4687486" cy="4306312"/>
          </a:xfrm>
          <a:prstGeom prst="rect">
            <a:avLst/>
          </a:prstGeom>
        </p:spPr>
      </p:pic>
    </p:spTree>
    <p:extLst>
      <p:ext uri="{BB962C8B-B14F-4D97-AF65-F5344CB8AC3E}">
        <p14:creationId xmlns:p14="http://schemas.microsoft.com/office/powerpoint/2010/main" val="209747396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C047B-ADCC-E405-BF9A-B65E18D6D83E}"/>
            </a:ext>
          </a:extLst>
        </p:cNvPr>
        <p:cNvGrpSpPr/>
        <p:nvPr/>
      </p:nvGrpSpPr>
      <p:grpSpPr>
        <a:xfrm>
          <a:off x="0" y="0"/>
          <a:ext cx="0" cy="0"/>
          <a:chOff x="0" y="0"/>
          <a:chExt cx="0" cy="0"/>
        </a:xfrm>
      </p:grpSpPr>
      <p:sp>
        <p:nvSpPr>
          <p:cNvPr id="26" name="Rectangle 11">
            <a:extLst>
              <a:ext uri="{FF2B5EF4-FFF2-40B4-BE49-F238E27FC236}">
                <a16:creationId xmlns:a16="http://schemas.microsoft.com/office/drawing/2014/main" id="{ED271736-DFF6-912F-CCD4-E4CB48F575CC}"/>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3" name="Picture 1" descr="A black and white rectangle with red squares&#10;&#10;Description automatically generated">
            <a:extLst>
              <a:ext uri="{FF2B5EF4-FFF2-40B4-BE49-F238E27FC236}">
                <a16:creationId xmlns:a16="http://schemas.microsoft.com/office/drawing/2014/main" id="{16912D33-3B84-3D80-6DA9-BCBAC514956A}"/>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24" name="Picture 6" descr="A black and white logo&#10;&#10;Description automatically generated">
            <a:extLst>
              <a:ext uri="{FF2B5EF4-FFF2-40B4-BE49-F238E27FC236}">
                <a16:creationId xmlns:a16="http://schemas.microsoft.com/office/drawing/2014/main" id="{FE70F7F5-B89A-9745-F4AD-D3053322745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8" name="Picture 1" descr="A black and white rectangle with red squares&#10;&#10;Description automatically generated">
            <a:extLst>
              <a:ext uri="{FF2B5EF4-FFF2-40B4-BE49-F238E27FC236}">
                <a16:creationId xmlns:a16="http://schemas.microsoft.com/office/drawing/2014/main" id="{E8FC9606-B5BB-BF48-13FC-ACC91C2B5B96}"/>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sp>
        <p:nvSpPr>
          <p:cNvPr id="27" name="Title 1">
            <a:extLst>
              <a:ext uri="{FF2B5EF4-FFF2-40B4-BE49-F238E27FC236}">
                <a16:creationId xmlns:a16="http://schemas.microsoft.com/office/drawing/2014/main" id="{9C6278A4-863F-AAC1-4C7D-650B8F30E0A7}"/>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152F63"/>
                </a:solidFill>
                <a:latin typeface="Open Sans" pitchFamily="2" charset="0"/>
                <a:ea typeface="Open Sans" pitchFamily="2" charset="0"/>
                <a:cs typeface="Open Sans" pitchFamily="2" charset="0"/>
              </a:rPr>
              <a:t>FAST / LUQ</a:t>
            </a:r>
          </a:p>
        </p:txBody>
      </p:sp>
      <p:pic>
        <p:nvPicPr>
          <p:cNvPr id="2" name="Picture 16" descr="A screenshot of a computer&#10;&#10;Description automatically generated">
            <a:hlinkClick r:id="rId5" action="ppaction://hlinksldjump"/>
            <a:extLst>
              <a:ext uri="{FF2B5EF4-FFF2-40B4-BE49-F238E27FC236}">
                <a16:creationId xmlns:a16="http://schemas.microsoft.com/office/drawing/2014/main" id="{C573310C-136E-A43B-A3AA-2827BA4A6266}"/>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6888113" y="201894"/>
            <a:ext cx="1280611" cy="1008000"/>
          </a:xfrm>
          <a:prstGeom prst="rect">
            <a:avLst/>
          </a:prstGeom>
        </p:spPr>
      </p:pic>
      <p:pic>
        <p:nvPicPr>
          <p:cNvPr id="12" name="Bildobjekt 11">
            <a:extLst>
              <a:ext uri="{FF2B5EF4-FFF2-40B4-BE49-F238E27FC236}">
                <a16:creationId xmlns:a16="http://schemas.microsoft.com/office/drawing/2014/main" id="{6CB3D6BD-B706-FCC6-9C8A-9AB0B1646A3A}"/>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8212" y="1748261"/>
            <a:ext cx="7129432" cy="4752955"/>
          </a:xfrm>
          <a:prstGeom prst="rect">
            <a:avLst/>
          </a:prstGeom>
        </p:spPr>
      </p:pic>
      <p:pic>
        <p:nvPicPr>
          <p:cNvPr id="7" name="Bildobjekt 6">
            <a:extLst>
              <a:ext uri="{FF2B5EF4-FFF2-40B4-BE49-F238E27FC236}">
                <a16:creationId xmlns:a16="http://schemas.microsoft.com/office/drawing/2014/main" id="{D432BFE9-23EE-9C94-D876-1B3B2C256186}"/>
              </a:ext>
            </a:extLst>
          </p:cNvPr>
          <p:cNvPicPr>
            <a:picLocks noChangeAspect="1"/>
          </p:cNvPicPr>
          <p:nvPr/>
        </p:nvPicPr>
        <p:blipFill>
          <a:blip r:embed="rId8">
            <a:extLst>
              <a:ext uri="{28A0092B-C50C-407E-A947-70E740481C1C}">
                <a14:useLocalDpi xmlns:a14="http://schemas.microsoft.com/office/drawing/2010/main" val="0"/>
              </a:ext>
            </a:extLst>
          </a:blip>
          <a:srcRect l="29430" t="7251" r="22176"/>
          <a:stretch>
            <a:fillRect/>
          </a:stretch>
        </p:blipFill>
        <p:spPr>
          <a:xfrm rot="17266024">
            <a:off x="3135486" y="3801487"/>
            <a:ext cx="911374" cy="1746722"/>
          </a:xfrm>
          <a:prstGeom prst="rect">
            <a:avLst/>
          </a:prstGeom>
        </p:spPr>
      </p:pic>
      <p:pic>
        <p:nvPicPr>
          <p:cNvPr id="41" name="Bildobjekt 40">
            <a:hlinkClick r:id="rId9" action="ppaction://hlinksldjump"/>
            <a:extLst>
              <a:ext uri="{FF2B5EF4-FFF2-40B4-BE49-F238E27FC236}">
                <a16:creationId xmlns:a16="http://schemas.microsoft.com/office/drawing/2014/main" id="{CE1ECF82-7FE9-833C-9650-E91974B500DC}"/>
              </a:ext>
            </a:extLst>
          </p:cNvPr>
          <p:cNvPicPr>
            <a:picLocks noChangeAspect="1"/>
          </p:cNvPicPr>
          <p:nvPr/>
        </p:nvPicPr>
        <p:blipFill>
          <a:blip r:embed="rId10">
            <a:extLst>
              <a:ext uri="{28A0092B-C50C-407E-A947-70E740481C1C}">
                <a14:useLocalDpi xmlns:a14="http://schemas.microsoft.com/office/drawing/2010/main" val="0"/>
              </a:ext>
            </a:extLst>
          </a:blip>
          <a:srcRect l="19460" r="33108" b="31316"/>
          <a:stretch>
            <a:fillRect/>
          </a:stretch>
        </p:blipFill>
        <p:spPr>
          <a:xfrm rot="13614653" flipH="1">
            <a:off x="879196" y="2628593"/>
            <a:ext cx="1122208" cy="1083328"/>
          </a:xfrm>
          <a:prstGeom prst="rect">
            <a:avLst/>
          </a:prstGeom>
        </p:spPr>
      </p:pic>
      <p:pic>
        <p:nvPicPr>
          <p:cNvPr id="42" name="Bildobjekt 41">
            <a:hlinkClick r:id="rId11" action="ppaction://hlinksldjump"/>
            <a:extLst>
              <a:ext uri="{FF2B5EF4-FFF2-40B4-BE49-F238E27FC236}">
                <a16:creationId xmlns:a16="http://schemas.microsoft.com/office/drawing/2014/main" id="{715BBFA4-3735-56E0-C54C-275BF8A0D8BC}"/>
              </a:ext>
            </a:extLst>
          </p:cNvPr>
          <p:cNvPicPr>
            <a:picLocks noChangeAspect="1"/>
          </p:cNvPicPr>
          <p:nvPr/>
        </p:nvPicPr>
        <p:blipFill>
          <a:blip r:embed="rId10">
            <a:extLst>
              <a:ext uri="{28A0092B-C50C-407E-A947-70E740481C1C}">
                <a14:useLocalDpi xmlns:a14="http://schemas.microsoft.com/office/drawing/2010/main" val="0"/>
              </a:ext>
            </a:extLst>
          </a:blip>
          <a:srcRect l="18677" r="33764" b="35231"/>
          <a:stretch>
            <a:fillRect/>
          </a:stretch>
        </p:blipFill>
        <p:spPr>
          <a:xfrm rot="8106497">
            <a:off x="2603338" y="2631359"/>
            <a:ext cx="1125191" cy="1021580"/>
          </a:xfrm>
          <a:prstGeom prst="rect">
            <a:avLst/>
          </a:prstGeom>
        </p:spPr>
      </p:pic>
      <p:pic>
        <p:nvPicPr>
          <p:cNvPr id="43" name="Bildobjekt 42">
            <a:hlinkClick r:id="rId12" action="ppaction://hlinksldjump"/>
            <a:extLst>
              <a:ext uri="{FF2B5EF4-FFF2-40B4-BE49-F238E27FC236}">
                <a16:creationId xmlns:a16="http://schemas.microsoft.com/office/drawing/2014/main" id="{558290E5-0141-3338-A5FD-490D2A500AAC}"/>
              </a:ext>
            </a:extLst>
          </p:cNvPr>
          <p:cNvPicPr>
            <a:picLocks noChangeAspect="1"/>
          </p:cNvPicPr>
          <p:nvPr/>
        </p:nvPicPr>
        <p:blipFill>
          <a:blip r:embed="rId10">
            <a:extLst>
              <a:ext uri="{28A0092B-C50C-407E-A947-70E740481C1C}">
                <a14:useLocalDpi xmlns:a14="http://schemas.microsoft.com/office/drawing/2010/main" val="0"/>
              </a:ext>
            </a:extLst>
          </a:blip>
          <a:srcRect l="19839" r="33482" b="29323"/>
          <a:stretch>
            <a:fillRect/>
          </a:stretch>
        </p:blipFill>
        <p:spPr>
          <a:xfrm rot="14679439">
            <a:off x="1674148" y="3666453"/>
            <a:ext cx="1104361" cy="1114768"/>
          </a:xfrm>
          <a:prstGeom prst="rect">
            <a:avLst/>
          </a:prstGeom>
        </p:spPr>
      </p:pic>
      <p:pic>
        <p:nvPicPr>
          <p:cNvPr id="44" name="Bildobjekt 43">
            <a:hlinkClick r:id="rId13" action="ppaction://hlinksldjump"/>
            <a:extLst>
              <a:ext uri="{FF2B5EF4-FFF2-40B4-BE49-F238E27FC236}">
                <a16:creationId xmlns:a16="http://schemas.microsoft.com/office/drawing/2014/main" id="{4DB84536-21FE-CCC3-86F9-D268C97C179D}"/>
              </a:ext>
            </a:extLst>
          </p:cNvPr>
          <p:cNvPicPr>
            <a:picLocks noChangeAspect="1"/>
          </p:cNvPicPr>
          <p:nvPr/>
        </p:nvPicPr>
        <p:blipFill>
          <a:blip r:embed="rId10">
            <a:extLst>
              <a:ext uri="{28A0092B-C50C-407E-A947-70E740481C1C}">
                <a14:useLocalDpi xmlns:a14="http://schemas.microsoft.com/office/drawing/2010/main" val="0"/>
              </a:ext>
            </a:extLst>
          </a:blip>
          <a:srcRect l="19460" r="33108" b="31316"/>
          <a:stretch>
            <a:fillRect/>
          </a:stretch>
        </p:blipFill>
        <p:spPr>
          <a:xfrm rot="11464644" flipH="1">
            <a:off x="480063" y="4183959"/>
            <a:ext cx="1122208" cy="1083328"/>
          </a:xfrm>
          <a:prstGeom prst="rect">
            <a:avLst/>
          </a:prstGeom>
        </p:spPr>
      </p:pic>
      <p:pic>
        <p:nvPicPr>
          <p:cNvPr id="45" name="Bildobjekt 44">
            <a:hlinkClick r:id="rId14" action="ppaction://hlinksldjump"/>
            <a:extLst>
              <a:ext uri="{FF2B5EF4-FFF2-40B4-BE49-F238E27FC236}">
                <a16:creationId xmlns:a16="http://schemas.microsoft.com/office/drawing/2014/main" id="{90BBBE5E-B315-A4E3-8B82-3B812621DAD6}"/>
              </a:ext>
            </a:extLst>
          </p:cNvPr>
          <p:cNvPicPr>
            <a:picLocks noChangeAspect="1"/>
          </p:cNvPicPr>
          <p:nvPr/>
        </p:nvPicPr>
        <p:blipFill>
          <a:blip r:embed="rId10">
            <a:extLst>
              <a:ext uri="{28A0092B-C50C-407E-A947-70E740481C1C}">
                <a14:useLocalDpi xmlns:a14="http://schemas.microsoft.com/office/drawing/2010/main" val="0"/>
              </a:ext>
            </a:extLst>
          </a:blip>
          <a:srcRect l="19460" r="33108" b="31316"/>
          <a:stretch>
            <a:fillRect/>
          </a:stretch>
        </p:blipFill>
        <p:spPr>
          <a:xfrm rot="246387" flipH="1">
            <a:off x="2009320" y="4878086"/>
            <a:ext cx="1122208" cy="1083328"/>
          </a:xfrm>
          <a:prstGeom prst="rect">
            <a:avLst/>
          </a:prstGeom>
        </p:spPr>
      </p:pic>
      <p:pic>
        <p:nvPicPr>
          <p:cNvPr id="22" name="Bildobjekt 4">
            <a:extLst>
              <a:ext uri="{FF2B5EF4-FFF2-40B4-BE49-F238E27FC236}">
                <a16:creationId xmlns:a16="http://schemas.microsoft.com/office/drawing/2014/main" id="{BBC6BE6A-6103-E61C-CDAD-63C1310DF5BB}"/>
              </a:ext>
            </a:extLst>
          </p:cNvPr>
          <p:cNvPicPr>
            <a:picLocks/>
          </p:cNvPicPr>
          <p:nvPr/>
        </p:nvPicPr>
        <p:blipFill>
          <a:blip r:embed="rId15"/>
          <a:stretch>
            <a:fillRect/>
          </a:stretch>
        </p:blipFill>
        <p:spPr>
          <a:xfrm>
            <a:off x="4680000" y="2520000"/>
            <a:ext cx="4320000" cy="3092400"/>
          </a:xfrm>
          <a:prstGeom prst="rect">
            <a:avLst/>
          </a:prstGeom>
        </p:spPr>
      </p:pic>
      <p:pic>
        <p:nvPicPr>
          <p:cNvPr id="3" name="Picture 8" descr="A close-up of a radio&#10;&#10;Description automatically generated">
            <a:hlinkClick r:id="rId16" action="ppaction://hlinksldjump"/>
            <a:extLst>
              <a:ext uri="{FF2B5EF4-FFF2-40B4-BE49-F238E27FC236}">
                <a16:creationId xmlns:a16="http://schemas.microsoft.com/office/drawing/2014/main" id="{EA0D69AE-122E-CA37-168B-27197A6D24EB}"/>
              </a:ext>
            </a:extLst>
          </p:cNvPr>
          <p:cNvPicPr>
            <a:picLocks noChangeAspect="1"/>
          </p:cNvPicPr>
          <p:nvPr/>
        </p:nvPicPr>
        <p:blipFill rotWithShape="1">
          <a:blip r:embed="rId17">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4" name="Picture 9" descr="A screenshot of a computer&#10;&#10;Description automatically generated">
            <a:hlinkClick r:id="rId18" action="ppaction://hlinksldjump"/>
            <a:extLst>
              <a:ext uri="{FF2B5EF4-FFF2-40B4-BE49-F238E27FC236}">
                <a16:creationId xmlns:a16="http://schemas.microsoft.com/office/drawing/2014/main" id="{90353676-5EE1-0B93-6A34-7621AD3B5D3E}"/>
              </a:ext>
            </a:extLst>
          </p:cNvPr>
          <p:cNvPicPr>
            <a:picLocks noChangeAspect="1"/>
          </p:cNvPicPr>
          <p:nvPr/>
        </p:nvPicPr>
        <p:blipFill rotWithShape="1">
          <a:blip r:embed="rId6">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5" name="Picture 10" descr="A screenshot of a computer&#10;&#10;Description automatically generated">
            <a:hlinkClick r:id="rId18" action="ppaction://hlinksldjump"/>
            <a:extLst>
              <a:ext uri="{FF2B5EF4-FFF2-40B4-BE49-F238E27FC236}">
                <a16:creationId xmlns:a16="http://schemas.microsoft.com/office/drawing/2014/main" id="{F1D62828-F58B-1B1D-A91F-FCF171EC3B1F}"/>
              </a:ext>
            </a:extLst>
          </p:cNvPr>
          <p:cNvPicPr>
            <a:picLocks noChangeAspect="1"/>
          </p:cNvPicPr>
          <p:nvPr/>
        </p:nvPicPr>
        <p:blipFill rotWithShape="1">
          <a:blip r:embed="rId6">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6" name="Picture 12" descr="A screenshot of a computer&#10;&#10;Description automatically generated">
            <a:hlinkClick r:id="rId19" action="ppaction://hlinksldjump"/>
            <a:extLst>
              <a:ext uri="{FF2B5EF4-FFF2-40B4-BE49-F238E27FC236}">
                <a16:creationId xmlns:a16="http://schemas.microsoft.com/office/drawing/2014/main" id="{115D13CE-AC82-EA40-9FDB-ADECE650532A}"/>
              </a:ext>
            </a:extLst>
          </p:cNvPr>
          <p:cNvPicPr>
            <a:picLocks noChangeAspect="1"/>
          </p:cNvPicPr>
          <p:nvPr/>
        </p:nvPicPr>
        <p:blipFill rotWithShape="1">
          <a:blip r:embed="rId6">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9" name="Picture 13" descr="A screenshot of a computer&#10;&#10;Description automatically generated">
            <a:hlinkClick r:id="rId18" action="ppaction://hlinksldjump"/>
            <a:extLst>
              <a:ext uri="{FF2B5EF4-FFF2-40B4-BE49-F238E27FC236}">
                <a16:creationId xmlns:a16="http://schemas.microsoft.com/office/drawing/2014/main" id="{8680F051-44EB-781A-C181-004B303DE939}"/>
              </a:ext>
            </a:extLst>
          </p:cNvPr>
          <p:cNvPicPr>
            <a:picLocks noChangeAspect="1"/>
          </p:cNvPicPr>
          <p:nvPr/>
        </p:nvPicPr>
        <p:blipFill rotWithShape="1">
          <a:blip r:embed="rId6">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10" name="Picture 14" descr="A screenshot of a computer&#10;&#10;Description automatically generated">
            <a:hlinkClick r:id="rId18" action="ppaction://hlinksldjump"/>
            <a:extLst>
              <a:ext uri="{FF2B5EF4-FFF2-40B4-BE49-F238E27FC236}">
                <a16:creationId xmlns:a16="http://schemas.microsoft.com/office/drawing/2014/main" id="{B70A661B-47BA-BF91-95D9-5A1EF3FEF0BE}"/>
              </a:ext>
            </a:extLst>
          </p:cNvPr>
          <p:cNvPicPr>
            <a:picLocks noChangeAspect="1"/>
          </p:cNvPicPr>
          <p:nvPr/>
        </p:nvPicPr>
        <p:blipFill rotWithShape="1">
          <a:blip r:embed="rId6">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1" name="Picture 16" descr="A screenshot of a computer&#10;&#10;Description automatically generated">
            <a:hlinkClick r:id="rId20" action="ppaction://hlinksldjump"/>
            <a:extLst>
              <a:ext uri="{FF2B5EF4-FFF2-40B4-BE49-F238E27FC236}">
                <a16:creationId xmlns:a16="http://schemas.microsoft.com/office/drawing/2014/main" id="{233631D3-E21D-2293-2FAF-FF03629ECCE6}"/>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13" name="Picture 18" descr="A sign with a person lying on a bed&#10;&#10;Description automatically generated">
            <a:hlinkClick r:id="rId21" action="ppaction://hlinksldjump"/>
            <a:extLst>
              <a:ext uri="{FF2B5EF4-FFF2-40B4-BE49-F238E27FC236}">
                <a16:creationId xmlns:a16="http://schemas.microsoft.com/office/drawing/2014/main" id="{770D98F9-EE21-83C7-8F64-D4981A4E3721}"/>
              </a:ext>
            </a:extLst>
          </p:cNvPr>
          <p:cNvPicPr>
            <a:picLocks noChangeAspect="1"/>
          </p:cNvPicPr>
          <p:nvPr/>
        </p:nvPicPr>
        <p:blipFill rotWithShape="1">
          <a:blip r:embed="rId22">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4" name="Picture 31" descr="A clipboard with a magnifying glass and a graph&#10;&#10;Description automatically generated">
            <a:hlinkClick r:id="rId23" action="ppaction://hlinksldjump"/>
            <a:extLst>
              <a:ext uri="{FF2B5EF4-FFF2-40B4-BE49-F238E27FC236}">
                <a16:creationId xmlns:a16="http://schemas.microsoft.com/office/drawing/2014/main" id="{834EE3BF-8260-0A7D-DF81-533B9B9C33D2}"/>
              </a:ext>
            </a:extLst>
          </p:cNvPr>
          <p:cNvPicPr preferRelativeResize="0">
            <a:picLocks/>
          </p:cNvPicPr>
          <p:nvPr/>
        </p:nvPicPr>
        <p:blipFill rotWithShape="1">
          <a:blip r:embed="rId24">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15" name="Bildobjekt 52">
            <a:hlinkClick r:id="rId25" action="ppaction://hlinksldjump"/>
            <a:extLst>
              <a:ext uri="{FF2B5EF4-FFF2-40B4-BE49-F238E27FC236}">
                <a16:creationId xmlns:a16="http://schemas.microsoft.com/office/drawing/2014/main" id="{9781BB9C-8915-FAFF-6B33-2CF7FEF74F3D}"/>
              </a:ext>
            </a:extLst>
          </p:cNvPr>
          <p:cNvPicPr preferRelativeResize="0">
            <a:picLocks/>
          </p:cNvPicPr>
          <p:nvPr/>
        </p:nvPicPr>
        <p:blipFill>
          <a:blip r:embed="rId26">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16" name="Bildobjekt 53">
            <a:hlinkClick r:id="rId18" action="ppaction://hlinksldjump"/>
            <a:extLst>
              <a:ext uri="{FF2B5EF4-FFF2-40B4-BE49-F238E27FC236}">
                <a16:creationId xmlns:a16="http://schemas.microsoft.com/office/drawing/2014/main" id="{5D466F37-C8CE-4FA6-FAFE-F13017B4254C}"/>
              </a:ext>
            </a:extLst>
          </p:cNvPr>
          <p:cNvPicPr preferRelativeResize="0">
            <a:picLocks/>
          </p:cNvPicPr>
          <p:nvPr/>
        </p:nvPicPr>
        <p:blipFill>
          <a:blip r:embed="rId27">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pic>
        <p:nvPicPr>
          <p:cNvPr id="17" name="Picture 19" descr="A white sign with a person lying on a bed&#10;&#10;Description automatically generated">
            <a:hlinkClick r:id="rId18" action="ppaction://hlinksldjump"/>
            <a:extLst>
              <a:ext uri="{FF2B5EF4-FFF2-40B4-BE49-F238E27FC236}">
                <a16:creationId xmlns:a16="http://schemas.microsoft.com/office/drawing/2014/main" id="{AF462517-8C85-A163-2C7A-2944C85E3D39}"/>
              </a:ext>
            </a:extLst>
          </p:cNvPr>
          <p:cNvPicPr>
            <a:picLocks noChangeAspect="1"/>
          </p:cNvPicPr>
          <p:nvPr/>
        </p:nvPicPr>
        <p:blipFill rotWithShape="1">
          <a:blip r:embed="rId28">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sp>
        <p:nvSpPr>
          <p:cNvPr id="18" name="TextBox 20">
            <a:extLst>
              <a:ext uri="{FF2B5EF4-FFF2-40B4-BE49-F238E27FC236}">
                <a16:creationId xmlns:a16="http://schemas.microsoft.com/office/drawing/2014/main" id="{68EDF30B-C828-152B-6815-2D7B7F2FA40B}"/>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spTree>
    <p:extLst>
      <p:ext uri="{BB962C8B-B14F-4D97-AF65-F5344CB8AC3E}">
        <p14:creationId xmlns:p14="http://schemas.microsoft.com/office/powerpoint/2010/main" val="378513525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C87A70-D48F-EFFA-80A3-F80AFCE17EAA}"/>
            </a:ext>
          </a:extLst>
        </p:cNvPr>
        <p:cNvGrpSpPr/>
        <p:nvPr/>
      </p:nvGrpSpPr>
      <p:grpSpPr>
        <a:xfrm>
          <a:off x="0" y="0"/>
          <a:ext cx="0" cy="0"/>
          <a:chOff x="0" y="0"/>
          <a:chExt cx="0" cy="0"/>
        </a:xfrm>
      </p:grpSpPr>
      <p:sp>
        <p:nvSpPr>
          <p:cNvPr id="26" name="Rectangle 11">
            <a:extLst>
              <a:ext uri="{FF2B5EF4-FFF2-40B4-BE49-F238E27FC236}">
                <a16:creationId xmlns:a16="http://schemas.microsoft.com/office/drawing/2014/main" id="{4B9E167A-32AF-2369-D2AE-D7ABF0566927}"/>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3" name="Picture 1" descr="A black and white rectangle with red squares&#10;&#10;Description automatically generated">
            <a:extLst>
              <a:ext uri="{FF2B5EF4-FFF2-40B4-BE49-F238E27FC236}">
                <a16:creationId xmlns:a16="http://schemas.microsoft.com/office/drawing/2014/main" id="{703BD687-E0A9-23EF-0FC9-5F9E35150AD2}"/>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24" name="Picture 6" descr="A black and white logo&#10;&#10;Description automatically generated">
            <a:extLst>
              <a:ext uri="{FF2B5EF4-FFF2-40B4-BE49-F238E27FC236}">
                <a16:creationId xmlns:a16="http://schemas.microsoft.com/office/drawing/2014/main" id="{1538299C-39F0-ADF0-5B31-EE41E0CBCD2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8" name="Picture 1" descr="A black and white rectangle with red squares&#10;&#10;Description automatically generated">
            <a:extLst>
              <a:ext uri="{FF2B5EF4-FFF2-40B4-BE49-F238E27FC236}">
                <a16:creationId xmlns:a16="http://schemas.microsoft.com/office/drawing/2014/main" id="{BDB1AE6D-9EBB-CFCB-2925-466738591FB3}"/>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sp>
        <p:nvSpPr>
          <p:cNvPr id="27" name="Title 1">
            <a:extLst>
              <a:ext uri="{FF2B5EF4-FFF2-40B4-BE49-F238E27FC236}">
                <a16:creationId xmlns:a16="http://schemas.microsoft.com/office/drawing/2014/main" id="{356B5F74-9D7D-5F29-7CBD-271DA118F88B}"/>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152F63"/>
                </a:solidFill>
                <a:latin typeface="Open Sans" pitchFamily="2" charset="0"/>
                <a:ea typeface="Open Sans" pitchFamily="2" charset="0"/>
                <a:cs typeface="Open Sans" pitchFamily="2" charset="0"/>
              </a:rPr>
              <a:t>FAST / Pelvis / MAN</a:t>
            </a:r>
          </a:p>
        </p:txBody>
      </p:sp>
      <p:pic>
        <p:nvPicPr>
          <p:cNvPr id="2" name="Picture 16" descr="A screenshot of a computer&#10;&#10;Description automatically generated">
            <a:hlinkClick r:id="rId5" action="ppaction://hlinksldjump"/>
            <a:extLst>
              <a:ext uri="{FF2B5EF4-FFF2-40B4-BE49-F238E27FC236}">
                <a16:creationId xmlns:a16="http://schemas.microsoft.com/office/drawing/2014/main" id="{AF90E3DA-27C5-0DCD-1B80-9405FDD80080}"/>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6888113" y="201894"/>
            <a:ext cx="1280611" cy="1008000"/>
          </a:xfrm>
          <a:prstGeom prst="rect">
            <a:avLst/>
          </a:prstGeom>
        </p:spPr>
      </p:pic>
      <p:pic>
        <p:nvPicPr>
          <p:cNvPr id="5" name="Bildobjekt 4">
            <a:extLst>
              <a:ext uri="{FF2B5EF4-FFF2-40B4-BE49-F238E27FC236}">
                <a16:creationId xmlns:a16="http://schemas.microsoft.com/office/drawing/2014/main" id="{6773292B-4858-01F7-3E5C-8D1255749FA2}"/>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278212" y="1748261"/>
            <a:ext cx="7129432" cy="4752955"/>
          </a:xfrm>
          <a:prstGeom prst="rect">
            <a:avLst/>
          </a:prstGeom>
        </p:spPr>
      </p:pic>
      <p:pic>
        <p:nvPicPr>
          <p:cNvPr id="31" name="Bildobjekt 30">
            <a:extLst>
              <a:ext uri="{FF2B5EF4-FFF2-40B4-BE49-F238E27FC236}">
                <a16:creationId xmlns:a16="http://schemas.microsoft.com/office/drawing/2014/main" id="{6F29FA98-62FD-DAB3-27A1-C6463723056F}"/>
              </a:ext>
            </a:extLst>
          </p:cNvPr>
          <p:cNvPicPr>
            <a:picLocks noChangeAspect="1"/>
          </p:cNvPicPr>
          <p:nvPr/>
        </p:nvPicPr>
        <p:blipFill>
          <a:blip r:embed="rId8">
            <a:extLst>
              <a:ext uri="{28A0092B-C50C-407E-A947-70E740481C1C}">
                <a14:useLocalDpi xmlns:a14="http://schemas.microsoft.com/office/drawing/2010/main" val="0"/>
              </a:ext>
            </a:extLst>
          </a:blip>
          <a:srcRect l="29430" t="7251" r="22176"/>
          <a:stretch>
            <a:fillRect/>
          </a:stretch>
        </p:blipFill>
        <p:spPr>
          <a:xfrm rot="14974000" flipH="1">
            <a:off x="2273463" y="4535000"/>
            <a:ext cx="911374" cy="1746722"/>
          </a:xfrm>
          <a:prstGeom prst="rect">
            <a:avLst/>
          </a:prstGeom>
        </p:spPr>
      </p:pic>
      <p:pic>
        <p:nvPicPr>
          <p:cNvPr id="39" name="Bildobjekt 38">
            <a:extLst>
              <a:ext uri="{FF2B5EF4-FFF2-40B4-BE49-F238E27FC236}">
                <a16:creationId xmlns:a16="http://schemas.microsoft.com/office/drawing/2014/main" id="{BF423531-6EA4-7182-7521-8D1CBEC9C0CF}"/>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040000" y="4283840"/>
            <a:ext cx="3600000" cy="2463750"/>
          </a:xfrm>
          <a:prstGeom prst="rect">
            <a:avLst/>
          </a:prstGeom>
        </p:spPr>
      </p:pic>
      <p:pic>
        <p:nvPicPr>
          <p:cNvPr id="40" name="Bildobjekt 39">
            <a:extLst>
              <a:ext uri="{FF2B5EF4-FFF2-40B4-BE49-F238E27FC236}">
                <a16:creationId xmlns:a16="http://schemas.microsoft.com/office/drawing/2014/main" id="{4D7A54FB-E134-7BEA-EA0D-F699282A807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040000" y="1536978"/>
            <a:ext cx="3600000" cy="2663438"/>
          </a:xfrm>
          <a:prstGeom prst="rect">
            <a:avLst/>
          </a:prstGeom>
        </p:spPr>
      </p:pic>
      <p:pic>
        <p:nvPicPr>
          <p:cNvPr id="41" name="Bildobjekt 40">
            <a:hlinkClick r:id="rId11" action="ppaction://hlinksldjump"/>
            <a:extLst>
              <a:ext uri="{FF2B5EF4-FFF2-40B4-BE49-F238E27FC236}">
                <a16:creationId xmlns:a16="http://schemas.microsoft.com/office/drawing/2014/main" id="{D61535AA-22C7-15F2-F1FE-229F572DD1BC}"/>
              </a:ext>
            </a:extLst>
          </p:cNvPr>
          <p:cNvPicPr>
            <a:picLocks noChangeAspect="1"/>
          </p:cNvPicPr>
          <p:nvPr/>
        </p:nvPicPr>
        <p:blipFill>
          <a:blip r:embed="rId12">
            <a:extLst>
              <a:ext uri="{28A0092B-C50C-407E-A947-70E740481C1C}">
                <a14:useLocalDpi xmlns:a14="http://schemas.microsoft.com/office/drawing/2010/main" val="0"/>
              </a:ext>
            </a:extLst>
          </a:blip>
          <a:srcRect l="19460" r="33108" b="31316"/>
          <a:stretch>
            <a:fillRect/>
          </a:stretch>
        </p:blipFill>
        <p:spPr>
          <a:xfrm rot="13614653" flipH="1">
            <a:off x="879196" y="2628593"/>
            <a:ext cx="1122208" cy="1083328"/>
          </a:xfrm>
          <a:prstGeom prst="rect">
            <a:avLst/>
          </a:prstGeom>
        </p:spPr>
      </p:pic>
      <p:pic>
        <p:nvPicPr>
          <p:cNvPr id="42" name="Bildobjekt 41">
            <a:hlinkClick r:id="rId13" action="ppaction://hlinksldjump"/>
            <a:extLst>
              <a:ext uri="{FF2B5EF4-FFF2-40B4-BE49-F238E27FC236}">
                <a16:creationId xmlns:a16="http://schemas.microsoft.com/office/drawing/2014/main" id="{642F7CC6-1E87-5EC0-55AC-9F02F656CF36}"/>
              </a:ext>
            </a:extLst>
          </p:cNvPr>
          <p:cNvPicPr>
            <a:picLocks noChangeAspect="1"/>
          </p:cNvPicPr>
          <p:nvPr/>
        </p:nvPicPr>
        <p:blipFill>
          <a:blip r:embed="rId12">
            <a:extLst>
              <a:ext uri="{28A0092B-C50C-407E-A947-70E740481C1C}">
                <a14:useLocalDpi xmlns:a14="http://schemas.microsoft.com/office/drawing/2010/main" val="0"/>
              </a:ext>
            </a:extLst>
          </a:blip>
          <a:srcRect l="18677" r="33764" b="35231"/>
          <a:stretch>
            <a:fillRect/>
          </a:stretch>
        </p:blipFill>
        <p:spPr>
          <a:xfrm rot="8106497">
            <a:off x="2603338" y="2631359"/>
            <a:ext cx="1125191" cy="1021580"/>
          </a:xfrm>
          <a:prstGeom prst="rect">
            <a:avLst/>
          </a:prstGeom>
        </p:spPr>
      </p:pic>
      <p:pic>
        <p:nvPicPr>
          <p:cNvPr id="43" name="Bildobjekt 42">
            <a:hlinkClick r:id="rId14" action="ppaction://hlinksldjump"/>
            <a:extLst>
              <a:ext uri="{FF2B5EF4-FFF2-40B4-BE49-F238E27FC236}">
                <a16:creationId xmlns:a16="http://schemas.microsoft.com/office/drawing/2014/main" id="{A35364C7-B598-DCF1-99B3-3A2713AAA33F}"/>
              </a:ext>
            </a:extLst>
          </p:cNvPr>
          <p:cNvPicPr>
            <a:picLocks noChangeAspect="1"/>
          </p:cNvPicPr>
          <p:nvPr/>
        </p:nvPicPr>
        <p:blipFill>
          <a:blip r:embed="rId12">
            <a:extLst>
              <a:ext uri="{28A0092B-C50C-407E-A947-70E740481C1C}">
                <a14:useLocalDpi xmlns:a14="http://schemas.microsoft.com/office/drawing/2010/main" val="0"/>
              </a:ext>
            </a:extLst>
          </a:blip>
          <a:srcRect l="19839" r="33482" b="29323"/>
          <a:stretch>
            <a:fillRect/>
          </a:stretch>
        </p:blipFill>
        <p:spPr>
          <a:xfrm rot="14679439">
            <a:off x="1674148" y="3666453"/>
            <a:ext cx="1104361" cy="1114768"/>
          </a:xfrm>
          <a:prstGeom prst="rect">
            <a:avLst/>
          </a:prstGeom>
        </p:spPr>
      </p:pic>
      <p:pic>
        <p:nvPicPr>
          <p:cNvPr id="44" name="Bildobjekt 43">
            <a:hlinkClick r:id="rId15" action="ppaction://hlinksldjump"/>
            <a:extLst>
              <a:ext uri="{FF2B5EF4-FFF2-40B4-BE49-F238E27FC236}">
                <a16:creationId xmlns:a16="http://schemas.microsoft.com/office/drawing/2014/main" id="{4FC3EC29-6CA5-135A-9127-EDEFAC54685F}"/>
              </a:ext>
            </a:extLst>
          </p:cNvPr>
          <p:cNvPicPr>
            <a:picLocks noChangeAspect="1"/>
          </p:cNvPicPr>
          <p:nvPr/>
        </p:nvPicPr>
        <p:blipFill>
          <a:blip r:embed="rId12">
            <a:extLst>
              <a:ext uri="{28A0092B-C50C-407E-A947-70E740481C1C}">
                <a14:useLocalDpi xmlns:a14="http://schemas.microsoft.com/office/drawing/2010/main" val="0"/>
              </a:ext>
            </a:extLst>
          </a:blip>
          <a:srcRect l="19460" r="33108" b="31316"/>
          <a:stretch>
            <a:fillRect/>
          </a:stretch>
        </p:blipFill>
        <p:spPr>
          <a:xfrm rot="11464644" flipH="1">
            <a:off x="480063" y="4183959"/>
            <a:ext cx="1122208" cy="1083328"/>
          </a:xfrm>
          <a:prstGeom prst="rect">
            <a:avLst/>
          </a:prstGeom>
        </p:spPr>
      </p:pic>
      <p:pic>
        <p:nvPicPr>
          <p:cNvPr id="45" name="Bildobjekt 44">
            <a:hlinkClick r:id="rId16" action="ppaction://hlinksldjump"/>
            <a:extLst>
              <a:ext uri="{FF2B5EF4-FFF2-40B4-BE49-F238E27FC236}">
                <a16:creationId xmlns:a16="http://schemas.microsoft.com/office/drawing/2014/main" id="{CA97113B-ACBB-D155-60F2-9228B5CF3A20}"/>
              </a:ext>
            </a:extLst>
          </p:cNvPr>
          <p:cNvPicPr>
            <a:picLocks noChangeAspect="1"/>
          </p:cNvPicPr>
          <p:nvPr/>
        </p:nvPicPr>
        <p:blipFill>
          <a:blip r:embed="rId12">
            <a:extLst>
              <a:ext uri="{28A0092B-C50C-407E-A947-70E740481C1C}">
                <a14:useLocalDpi xmlns:a14="http://schemas.microsoft.com/office/drawing/2010/main" val="0"/>
              </a:ext>
            </a:extLst>
          </a:blip>
          <a:srcRect l="18677" r="33764" b="35231"/>
          <a:stretch>
            <a:fillRect/>
          </a:stretch>
        </p:blipFill>
        <p:spPr>
          <a:xfrm rot="9526626">
            <a:off x="3025028" y="4329999"/>
            <a:ext cx="1125190" cy="1021580"/>
          </a:xfrm>
          <a:prstGeom prst="rect">
            <a:avLst/>
          </a:prstGeom>
        </p:spPr>
      </p:pic>
      <p:pic>
        <p:nvPicPr>
          <p:cNvPr id="3" name="Picture 8" descr="A close-up of a radio&#10;&#10;Description automatically generated">
            <a:hlinkClick r:id="rId17" action="ppaction://hlinksldjump"/>
            <a:extLst>
              <a:ext uri="{FF2B5EF4-FFF2-40B4-BE49-F238E27FC236}">
                <a16:creationId xmlns:a16="http://schemas.microsoft.com/office/drawing/2014/main" id="{6923C4BB-7C33-CCD4-4931-28AF0483C481}"/>
              </a:ext>
            </a:extLst>
          </p:cNvPr>
          <p:cNvPicPr>
            <a:picLocks noChangeAspect="1"/>
          </p:cNvPicPr>
          <p:nvPr/>
        </p:nvPicPr>
        <p:blipFill rotWithShape="1">
          <a:blip r:embed="rId18">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4" name="Picture 9" descr="A screenshot of a computer&#10;&#10;Description automatically generated">
            <a:hlinkClick r:id="rId19" action="ppaction://hlinksldjump"/>
            <a:extLst>
              <a:ext uri="{FF2B5EF4-FFF2-40B4-BE49-F238E27FC236}">
                <a16:creationId xmlns:a16="http://schemas.microsoft.com/office/drawing/2014/main" id="{31572355-47B0-167C-95E8-31259598B27C}"/>
              </a:ext>
            </a:extLst>
          </p:cNvPr>
          <p:cNvPicPr>
            <a:picLocks noChangeAspect="1"/>
          </p:cNvPicPr>
          <p:nvPr/>
        </p:nvPicPr>
        <p:blipFill rotWithShape="1">
          <a:blip r:embed="rId6">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6" name="Picture 10" descr="A screenshot of a computer&#10;&#10;Description automatically generated">
            <a:hlinkClick r:id="rId19" action="ppaction://hlinksldjump"/>
            <a:extLst>
              <a:ext uri="{FF2B5EF4-FFF2-40B4-BE49-F238E27FC236}">
                <a16:creationId xmlns:a16="http://schemas.microsoft.com/office/drawing/2014/main" id="{AA3DDC6A-3FC5-94DB-5437-47AFF4C31670}"/>
              </a:ext>
            </a:extLst>
          </p:cNvPr>
          <p:cNvPicPr>
            <a:picLocks noChangeAspect="1"/>
          </p:cNvPicPr>
          <p:nvPr/>
        </p:nvPicPr>
        <p:blipFill rotWithShape="1">
          <a:blip r:embed="rId6">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7" name="Picture 12" descr="A screenshot of a computer&#10;&#10;Description automatically generated">
            <a:hlinkClick r:id="rId20" action="ppaction://hlinksldjump"/>
            <a:extLst>
              <a:ext uri="{FF2B5EF4-FFF2-40B4-BE49-F238E27FC236}">
                <a16:creationId xmlns:a16="http://schemas.microsoft.com/office/drawing/2014/main" id="{40F71699-CF0B-4BB5-088E-3D8C738FAB9A}"/>
              </a:ext>
            </a:extLst>
          </p:cNvPr>
          <p:cNvPicPr>
            <a:picLocks noChangeAspect="1"/>
          </p:cNvPicPr>
          <p:nvPr/>
        </p:nvPicPr>
        <p:blipFill rotWithShape="1">
          <a:blip r:embed="rId6">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9" name="Picture 13" descr="A screenshot of a computer&#10;&#10;Description automatically generated">
            <a:hlinkClick r:id="rId19" action="ppaction://hlinksldjump"/>
            <a:extLst>
              <a:ext uri="{FF2B5EF4-FFF2-40B4-BE49-F238E27FC236}">
                <a16:creationId xmlns:a16="http://schemas.microsoft.com/office/drawing/2014/main" id="{A59DBFCA-81C4-BBF5-57A6-7622CDDC6542}"/>
              </a:ext>
            </a:extLst>
          </p:cNvPr>
          <p:cNvPicPr>
            <a:picLocks noChangeAspect="1"/>
          </p:cNvPicPr>
          <p:nvPr/>
        </p:nvPicPr>
        <p:blipFill rotWithShape="1">
          <a:blip r:embed="rId6">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10" name="Picture 14" descr="A screenshot of a computer&#10;&#10;Description automatically generated">
            <a:hlinkClick r:id="rId19" action="ppaction://hlinksldjump"/>
            <a:extLst>
              <a:ext uri="{FF2B5EF4-FFF2-40B4-BE49-F238E27FC236}">
                <a16:creationId xmlns:a16="http://schemas.microsoft.com/office/drawing/2014/main" id="{82CC8B3B-7A21-355A-FF08-DCC06E4C9239}"/>
              </a:ext>
            </a:extLst>
          </p:cNvPr>
          <p:cNvPicPr>
            <a:picLocks noChangeAspect="1"/>
          </p:cNvPicPr>
          <p:nvPr/>
        </p:nvPicPr>
        <p:blipFill rotWithShape="1">
          <a:blip r:embed="rId6">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1" name="Picture 16" descr="A screenshot of a computer&#10;&#10;Description automatically generated">
            <a:hlinkClick r:id="rId21" action="ppaction://hlinksldjump"/>
            <a:extLst>
              <a:ext uri="{FF2B5EF4-FFF2-40B4-BE49-F238E27FC236}">
                <a16:creationId xmlns:a16="http://schemas.microsoft.com/office/drawing/2014/main" id="{D92B2B23-CC03-7421-87D8-451D36903BE7}"/>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12" name="Picture 18" descr="A sign with a person lying on a bed&#10;&#10;Description automatically generated">
            <a:hlinkClick r:id="rId22" action="ppaction://hlinksldjump"/>
            <a:extLst>
              <a:ext uri="{FF2B5EF4-FFF2-40B4-BE49-F238E27FC236}">
                <a16:creationId xmlns:a16="http://schemas.microsoft.com/office/drawing/2014/main" id="{8DB9E322-FEF5-2F61-7C8A-CF14C11B7565}"/>
              </a:ext>
            </a:extLst>
          </p:cNvPr>
          <p:cNvPicPr>
            <a:picLocks noChangeAspect="1"/>
          </p:cNvPicPr>
          <p:nvPr/>
        </p:nvPicPr>
        <p:blipFill rotWithShape="1">
          <a:blip r:embed="rId23">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3" name="Picture 31" descr="A clipboard with a magnifying glass and a graph&#10;&#10;Description automatically generated">
            <a:hlinkClick r:id="rId24" action="ppaction://hlinksldjump"/>
            <a:extLst>
              <a:ext uri="{FF2B5EF4-FFF2-40B4-BE49-F238E27FC236}">
                <a16:creationId xmlns:a16="http://schemas.microsoft.com/office/drawing/2014/main" id="{175428D1-CCE1-EE85-C55A-00A3A75F85BF}"/>
              </a:ext>
            </a:extLst>
          </p:cNvPr>
          <p:cNvPicPr preferRelativeResize="0">
            <a:picLocks/>
          </p:cNvPicPr>
          <p:nvPr/>
        </p:nvPicPr>
        <p:blipFill rotWithShape="1">
          <a:blip r:embed="rId25">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14" name="Bildobjekt 52">
            <a:hlinkClick r:id="rId26" action="ppaction://hlinksldjump"/>
            <a:extLst>
              <a:ext uri="{FF2B5EF4-FFF2-40B4-BE49-F238E27FC236}">
                <a16:creationId xmlns:a16="http://schemas.microsoft.com/office/drawing/2014/main" id="{0BE93E23-DB62-DF90-AEC4-B21C2D385301}"/>
              </a:ext>
            </a:extLst>
          </p:cNvPr>
          <p:cNvPicPr preferRelativeResize="0">
            <a:picLocks/>
          </p:cNvPicPr>
          <p:nvPr/>
        </p:nvPicPr>
        <p:blipFill>
          <a:blip r:embed="rId27">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15" name="Bildobjekt 53">
            <a:hlinkClick r:id="rId19" action="ppaction://hlinksldjump"/>
            <a:extLst>
              <a:ext uri="{FF2B5EF4-FFF2-40B4-BE49-F238E27FC236}">
                <a16:creationId xmlns:a16="http://schemas.microsoft.com/office/drawing/2014/main" id="{F22CAB17-BE04-8E14-BD5F-22DF2F114A0C}"/>
              </a:ext>
            </a:extLst>
          </p:cNvPr>
          <p:cNvPicPr preferRelativeResize="0">
            <a:picLocks/>
          </p:cNvPicPr>
          <p:nvPr/>
        </p:nvPicPr>
        <p:blipFill>
          <a:blip r:embed="rId28">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pic>
        <p:nvPicPr>
          <p:cNvPr id="16" name="Picture 19" descr="A white sign with a person lying on a bed&#10;&#10;Description automatically generated">
            <a:hlinkClick r:id="rId19" action="ppaction://hlinksldjump"/>
            <a:extLst>
              <a:ext uri="{FF2B5EF4-FFF2-40B4-BE49-F238E27FC236}">
                <a16:creationId xmlns:a16="http://schemas.microsoft.com/office/drawing/2014/main" id="{8A8AF72C-C2D4-755A-4B60-CD4FAB2C5172}"/>
              </a:ext>
            </a:extLst>
          </p:cNvPr>
          <p:cNvPicPr>
            <a:picLocks noChangeAspect="1"/>
          </p:cNvPicPr>
          <p:nvPr/>
        </p:nvPicPr>
        <p:blipFill rotWithShape="1">
          <a:blip r:embed="rId29">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sp>
        <p:nvSpPr>
          <p:cNvPr id="17" name="TextBox 20">
            <a:extLst>
              <a:ext uri="{FF2B5EF4-FFF2-40B4-BE49-F238E27FC236}">
                <a16:creationId xmlns:a16="http://schemas.microsoft.com/office/drawing/2014/main" id="{D6AD732B-E08D-5C21-479C-1FA678066BDE}"/>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spTree>
    <p:extLst>
      <p:ext uri="{BB962C8B-B14F-4D97-AF65-F5344CB8AC3E}">
        <p14:creationId xmlns:p14="http://schemas.microsoft.com/office/powerpoint/2010/main" val="328212068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C8DBD1-B85A-0A63-95AB-47370E2F78FA}"/>
            </a:ext>
          </a:extLst>
        </p:cNvPr>
        <p:cNvGrpSpPr/>
        <p:nvPr/>
      </p:nvGrpSpPr>
      <p:grpSpPr>
        <a:xfrm>
          <a:off x="0" y="0"/>
          <a:ext cx="0" cy="0"/>
          <a:chOff x="0" y="0"/>
          <a:chExt cx="0" cy="0"/>
        </a:xfrm>
      </p:grpSpPr>
      <p:sp>
        <p:nvSpPr>
          <p:cNvPr id="34" name="Rectangle 11">
            <a:extLst>
              <a:ext uri="{FF2B5EF4-FFF2-40B4-BE49-F238E27FC236}">
                <a16:creationId xmlns:a16="http://schemas.microsoft.com/office/drawing/2014/main" id="{E2AB8A73-B8EC-F61B-04A5-563EE88096C2}"/>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 name="Picture 1" descr="A black and white rectangle with red squares&#10;&#10;Description automatically generated">
            <a:extLst>
              <a:ext uri="{FF2B5EF4-FFF2-40B4-BE49-F238E27FC236}">
                <a16:creationId xmlns:a16="http://schemas.microsoft.com/office/drawing/2014/main" id="{2B96B753-C395-184A-EA36-2D5C6D1B74A4}"/>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7" name="Picture 6" descr="A black and white logo&#10;&#10;Description automatically generated">
            <a:extLst>
              <a:ext uri="{FF2B5EF4-FFF2-40B4-BE49-F238E27FC236}">
                <a16:creationId xmlns:a16="http://schemas.microsoft.com/office/drawing/2014/main" id="{A06161EC-1A65-ACC3-E3A1-3D69036378B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38" name="Picture 1" descr="A black and white rectangle with red squares&#10;&#10;Description automatically generated">
            <a:extLst>
              <a:ext uri="{FF2B5EF4-FFF2-40B4-BE49-F238E27FC236}">
                <a16:creationId xmlns:a16="http://schemas.microsoft.com/office/drawing/2014/main" id="{9BFD6FDB-EE20-9333-847E-62942AE64A0E}"/>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sp>
        <p:nvSpPr>
          <p:cNvPr id="53" name="Title 1">
            <a:extLst>
              <a:ext uri="{FF2B5EF4-FFF2-40B4-BE49-F238E27FC236}">
                <a16:creationId xmlns:a16="http://schemas.microsoft.com/office/drawing/2014/main" id="{2C4607B3-1E0C-0746-F3A4-BB966E3E8AAF}"/>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600" b="1" dirty="0">
                <a:solidFill>
                  <a:srgbClr val="152F63"/>
                </a:solidFill>
                <a:latin typeface="Open Sans" pitchFamily="2" charset="0"/>
                <a:ea typeface="Open Sans" pitchFamily="2" charset="0"/>
                <a:cs typeface="Open Sans" pitchFamily="2" charset="0"/>
              </a:rPr>
              <a:t>Kliniska nyckelbudskap</a:t>
            </a:r>
            <a:endParaRPr lang="en-US" sz="2600" b="1" dirty="0">
              <a:solidFill>
                <a:srgbClr val="152F63"/>
              </a:solidFill>
              <a:latin typeface="Open Sans" pitchFamily="2" charset="0"/>
              <a:ea typeface="Open Sans" pitchFamily="2" charset="0"/>
              <a:cs typeface="Open Sans" pitchFamily="2" charset="0"/>
            </a:endParaRPr>
          </a:p>
        </p:txBody>
      </p:sp>
      <p:pic>
        <p:nvPicPr>
          <p:cNvPr id="56" name="Bildobjekt 55">
            <a:extLst>
              <a:ext uri="{FF2B5EF4-FFF2-40B4-BE49-F238E27FC236}">
                <a16:creationId xmlns:a16="http://schemas.microsoft.com/office/drawing/2014/main" id="{7407BB6C-0588-59E2-E79A-7ED5285B81C5}"/>
              </a:ext>
            </a:extLst>
          </p:cNvPr>
          <p:cNvPicPr preferRelativeResize="0">
            <a:picLocks noChangeAspect="1"/>
          </p:cNvPicPr>
          <p:nvPr/>
        </p:nvPicPr>
        <p:blipFill>
          <a:blip r:embed="rId5">
            <a:extLst>
              <a:ext uri="{28A0092B-C50C-407E-A947-70E740481C1C}">
                <a14:useLocalDpi xmlns:a14="http://schemas.microsoft.com/office/drawing/2010/main" val="0"/>
              </a:ext>
            </a:extLst>
          </a:blip>
          <a:srcRect l="5445" t="4555" r="5565" b="5410"/>
          <a:stretch>
            <a:fillRect/>
          </a:stretch>
        </p:blipFill>
        <p:spPr>
          <a:xfrm>
            <a:off x="7092000" y="201600"/>
            <a:ext cx="1135680" cy="1008000"/>
          </a:xfrm>
          <a:prstGeom prst="rect">
            <a:avLst/>
          </a:prstGeom>
          <a:ln>
            <a:solidFill>
              <a:schemeClr val="tx1"/>
            </a:solidFill>
          </a:ln>
        </p:spPr>
      </p:pic>
      <p:sp>
        <p:nvSpPr>
          <p:cNvPr id="3" name="Google Shape;196;p17">
            <a:extLst>
              <a:ext uri="{FF2B5EF4-FFF2-40B4-BE49-F238E27FC236}">
                <a16:creationId xmlns:a16="http://schemas.microsoft.com/office/drawing/2014/main" id="{913CD7CB-5BD3-A90C-11E7-E40088DE4CCA}"/>
              </a:ext>
            </a:extLst>
          </p:cNvPr>
          <p:cNvSpPr txBox="1">
            <a:spLocks/>
          </p:cNvSpPr>
          <p:nvPr/>
        </p:nvSpPr>
        <p:spPr>
          <a:xfrm>
            <a:off x="355600" y="2046062"/>
            <a:ext cx="9710351" cy="4100286"/>
          </a:xfrm>
          <a:prstGeom prst="rect">
            <a:avLst/>
          </a:prstGeom>
          <a:noFill/>
          <a:ln>
            <a:noFill/>
          </a:ln>
        </p:spPr>
        <p:txBody>
          <a:bodyPr spcFirstLastPara="1" vert="horz" wrap="square" lIns="91425" tIns="45700" rIns="91425" bIns="4570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Aft>
                <a:spcPts val="1200"/>
              </a:spcAft>
              <a:buClr>
                <a:schemeClr val="bg1"/>
              </a:buClr>
              <a:buSzPct val="100000"/>
            </a:pPr>
            <a:r>
              <a:rPr lang="sv-SE" dirty="0">
                <a:solidFill>
                  <a:schemeClr val="bg1"/>
                </a:solidFill>
                <a:sym typeface="Arial"/>
              </a:rPr>
              <a:t>Multimodal smärtstillning och ställningstagande till regionala blockad eller thorakal epidural.</a:t>
            </a:r>
          </a:p>
          <a:p>
            <a:pPr>
              <a:spcAft>
                <a:spcPts val="1200"/>
              </a:spcAft>
              <a:buClr>
                <a:schemeClr val="bg1"/>
              </a:buClr>
              <a:buSzPct val="100000"/>
            </a:pPr>
            <a:r>
              <a:rPr lang="sv-SE" dirty="0">
                <a:solidFill>
                  <a:schemeClr val="bg1"/>
                </a:solidFill>
                <a:sym typeface="Arial"/>
              </a:rPr>
              <a:t>Fysioterapi med andningsövningar och hoststöd</a:t>
            </a:r>
          </a:p>
          <a:p>
            <a:pPr>
              <a:spcAft>
                <a:spcPts val="1200"/>
              </a:spcAft>
              <a:buClr>
                <a:schemeClr val="bg1"/>
              </a:buClr>
              <a:buSzPct val="100000"/>
            </a:pPr>
            <a:r>
              <a:rPr lang="sv-SE" dirty="0">
                <a:solidFill>
                  <a:schemeClr val="bg1"/>
                </a:solidFill>
                <a:sym typeface="Arial"/>
              </a:rPr>
              <a:t>Undvika vätskeöverbelastning av den skadade lungan</a:t>
            </a:r>
          </a:p>
          <a:p>
            <a:pPr>
              <a:spcAft>
                <a:spcPts val="1200"/>
              </a:spcAft>
              <a:buClr>
                <a:schemeClr val="bg1"/>
              </a:buClr>
              <a:buSzPct val="100000"/>
            </a:pPr>
            <a:r>
              <a:rPr lang="sv-SE" dirty="0">
                <a:solidFill>
                  <a:schemeClr val="bg1"/>
                </a:solidFill>
                <a:sym typeface="Arial"/>
              </a:rPr>
              <a:t>Andningsstöd med icke-invasiv positiv tryckventilation (Bi PAP)</a:t>
            </a:r>
          </a:p>
          <a:p>
            <a:pPr>
              <a:spcAft>
                <a:spcPts val="1200"/>
              </a:spcAft>
              <a:buClr>
                <a:schemeClr val="bg1"/>
              </a:buClr>
              <a:buSzPct val="100000"/>
            </a:pPr>
            <a:r>
              <a:rPr lang="sv-SE" dirty="0">
                <a:solidFill>
                  <a:schemeClr val="bg1"/>
                </a:solidFill>
                <a:sym typeface="Arial"/>
              </a:rPr>
              <a:t>Accessoriska andningsmuskler anger uttröttnad, sjunkande medvetandegrad, stigande PCO2</a:t>
            </a:r>
          </a:p>
        </p:txBody>
      </p:sp>
      <p:pic>
        <p:nvPicPr>
          <p:cNvPr id="4" name="Picture 8" descr="A close-up of a radio&#10;&#10;Description automatically generated">
            <a:hlinkClick r:id="rId6" action="ppaction://hlinksldjump"/>
            <a:extLst>
              <a:ext uri="{FF2B5EF4-FFF2-40B4-BE49-F238E27FC236}">
                <a16:creationId xmlns:a16="http://schemas.microsoft.com/office/drawing/2014/main" id="{1456B91A-E714-9F39-21D1-9B96504DE93A}"/>
              </a:ext>
            </a:extLst>
          </p:cNvPr>
          <p:cNvPicPr>
            <a:picLocks noChangeAspect="1"/>
          </p:cNvPicPr>
          <p:nvPr/>
        </p:nvPicPr>
        <p:blipFill rotWithShape="1">
          <a:blip r:embed="rId7">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5" name="Picture 9" descr="A screenshot of a computer&#10;&#10;Description automatically generated">
            <a:hlinkClick r:id="rId8" action="ppaction://hlinksldjump"/>
            <a:extLst>
              <a:ext uri="{FF2B5EF4-FFF2-40B4-BE49-F238E27FC236}">
                <a16:creationId xmlns:a16="http://schemas.microsoft.com/office/drawing/2014/main" id="{6821E5A7-84FB-E607-E86E-EE49C821C30E}"/>
              </a:ext>
            </a:extLst>
          </p:cNvPr>
          <p:cNvPicPr>
            <a:picLocks noChangeAspect="1"/>
          </p:cNvPicPr>
          <p:nvPr/>
        </p:nvPicPr>
        <p:blipFill rotWithShape="1">
          <a:blip r:embed="rId9">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6" name="Picture 10" descr="A screenshot of a computer&#10;&#10;Description automatically generated">
            <a:hlinkClick r:id="rId8" action="ppaction://hlinksldjump"/>
            <a:extLst>
              <a:ext uri="{FF2B5EF4-FFF2-40B4-BE49-F238E27FC236}">
                <a16:creationId xmlns:a16="http://schemas.microsoft.com/office/drawing/2014/main" id="{A270F3AE-60A9-7196-FCEE-DB485DB17334}"/>
              </a:ext>
            </a:extLst>
          </p:cNvPr>
          <p:cNvPicPr>
            <a:picLocks noChangeAspect="1"/>
          </p:cNvPicPr>
          <p:nvPr/>
        </p:nvPicPr>
        <p:blipFill rotWithShape="1">
          <a:blip r:embed="rId9">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8" name="Picture 12" descr="A screenshot of a computer&#10;&#10;Description automatically generated">
            <a:hlinkClick r:id="rId10" action="ppaction://hlinksldjump"/>
            <a:extLst>
              <a:ext uri="{FF2B5EF4-FFF2-40B4-BE49-F238E27FC236}">
                <a16:creationId xmlns:a16="http://schemas.microsoft.com/office/drawing/2014/main" id="{0D69EEA7-6BDF-E861-CFD0-82C802A64DA4}"/>
              </a:ext>
            </a:extLst>
          </p:cNvPr>
          <p:cNvPicPr>
            <a:picLocks noChangeAspect="1"/>
          </p:cNvPicPr>
          <p:nvPr/>
        </p:nvPicPr>
        <p:blipFill rotWithShape="1">
          <a:blip r:embed="rId9">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9" name="Picture 13" descr="A screenshot of a computer&#10;&#10;Description automatically generated">
            <a:hlinkClick r:id="rId8" action="ppaction://hlinksldjump"/>
            <a:extLst>
              <a:ext uri="{FF2B5EF4-FFF2-40B4-BE49-F238E27FC236}">
                <a16:creationId xmlns:a16="http://schemas.microsoft.com/office/drawing/2014/main" id="{07794F1C-80DB-6A40-CD6D-3091D26C2ECF}"/>
              </a:ext>
            </a:extLst>
          </p:cNvPr>
          <p:cNvPicPr>
            <a:picLocks noChangeAspect="1"/>
          </p:cNvPicPr>
          <p:nvPr/>
        </p:nvPicPr>
        <p:blipFill rotWithShape="1">
          <a:blip r:embed="rId9">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10" name="Picture 14" descr="A screenshot of a computer&#10;&#10;Description automatically generated">
            <a:hlinkClick r:id="rId8" action="ppaction://hlinksldjump"/>
            <a:extLst>
              <a:ext uri="{FF2B5EF4-FFF2-40B4-BE49-F238E27FC236}">
                <a16:creationId xmlns:a16="http://schemas.microsoft.com/office/drawing/2014/main" id="{2C69DF1C-76BF-3215-0552-0625157E5E2F}"/>
              </a:ext>
            </a:extLst>
          </p:cNvPr>
          <p:cNvPicPr>
            <a:picLocks noChangeAspect="1"/>
          </p:cNvPicPr>
          <p:nvPr/>
        </p:nvPicPr>
        <p:blipFill rotWithShape="1">
          <a:blip r:embed="rId9">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1" name="Picture 16" descr="A screenshot of a computer&#10;&#10;Description automatically generated">
            <a:hlinkClick r:id="rId11" action="ppaction://hlinksldjump"/>
            <a:extLst>
              <a:ext uri="{FF2B5EF4-FFF2-40B4-BE49-F238E27FC236}">
                <a16:creationId xmlns:a16="http://schemas.microsoft.com/office/drawing/2014/main" id="{2CCE871C-7E5D-1954-0C6F-C08F9CDF2928}"/>
              </a:ext>
            </a:extLst>
          </p:cNvPr>
          <p:cNvPicPr>
            <a:picLocks noChangeAspect="1"/>
          </p:cNvPicPr>
          <p:nvPr/>
        </p:nvPicPr>
        <p:blipFill rotWithShape="1">
          <a:blip r:embed="rId9">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12" name="Picture 18" descr="A sign with a person lying on a bed&#10;&#10;Description automatically generated">
            <a:hlinkClick r:id="rId12" action="ppaction://hlinksldjump"/>
            <a:extLst>
              <a:ext uri="{FF2B5EF4-FFF2-40B4-BE49-F238E27FC236}">
                <a16:creationId xmlns:a16="http://schemas.microsoft.com/office/drawing/2014/main" id="{2AFB9069-2BC2-CB50-C940-4F3106899E3A}"/>
              </a:ext>
            </a:extLst>
          </p:cNvPr>
          <p:cNvPicPr>
            <a:picLocks noChangeAspect="1"/>
          </p:cNvPicPr>
          <p:nvPr/>
        </p:nvPicPr>
        <p:blipFill rotWithShape="1">
          <a:blip r:embed="rId13">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3" name="Picture 31" descr="A clipboard with a magnifying glass and a graph&#10;&#10;Description automatically generated">
            <a:hlinkClick r:id="rId14" action="ppaction://hlinksldjump"/>
            <a:extLst>
              <a:ext uri="{FF2B5EF4-FFF2-40B4-BE49-F238E27FC236}">
                <a16:creationId xmlns:a16="http://schemas.microsoft.com/office/drawing/2014/main" id="{A6753437-E5DF-BC7A-6BD5-C5662326FADC}"/>
              </a:ext>
            </a:extLst>
          </p:cNvPr>
          <p:cNvPicPr preferRelativeResize="0">
            <a:picLocks/>
          </p:cNvPicPr>
          <p:nvPr/>
        </p:nvPicPr>
        <p:blipFill rotWithShape="1">
          <a:blip r:embed="rId15">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15" name="Bildobjekt 53">
            <a:hlinkClick r:id="rId8" action="ppaction://hlinksldjump"/>
            <a:extLst>
              <a:ext uri="{FF2B5EF4-FFF2-40B4-BE49-F238E27FC236}">
                <a16:creationId xmlns:a16="http://schemas.microsoft.com/office/drawing/2014/main" id="{FB8661DF-C219-F32A-F122-29CBCF142314}"/>
              </a:ext>
            </a:extLst>
          </p:cNvPr>
          <p:cNvPicPr preferRelativeResize="0">
            <a:picLocks/>
          </p:cNvPicPr>
          <p:nvPr/>
        </p:nvPicPr>
        <p:blipFill>
          <a:blip r:embed="rId16">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pic>
        <p:nvPicPr>
          <p:cNvPr id="16" name="Picture 19" descr="A white sign with a person lying on a bed&#10;&#10;Description automatically generated">
            <a:hlinkClick r:id="rId8" action="ppaction://hlinksldjump"/>
            <a:extLst>
              <a:ext uri="{FF2B5EF4-FFF2-40B4-BE49-F238E27FC236}">
                <a16:creationId xmlns:a16="http://schemas.microsoft.com/office/drawing/2014/main" id="{E350B6BB-2621-541B-F6BC-BB2EABB2175A}"/>
              </a:ext>
            </a:extLst>
          </p:cNvPr>
          <p:cNvPicPr>
            <a:picLocks noChangeAspect="1"/>
          </p:cNvPicPr>
          <p:nvPr/>
        </p:nvPicPr>
        <p:blipFill rotWithShape="1">
          <a:blip r:embed="rId17">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sp>
        <p:nvSpPr>
          <p:cNvPr id="17" name="TextBox 20">
            <a:extLst>
              <a:ext uri="{FF2B5EF4-FFF2-40B4-BE49-F238E27FC236}">
                <a16:creationId xmlns:a16="http://schemas.microsoft.com/office/drawing/2014/main" id="{99A43218-1E5F-FA49-9BD4-308E075F79FE}"/>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spTree>
    <p:extLst>
      <p:ext uri="{BB962C8B-B14F-4D97-AF65-F5344CB8AC3E}">
        <p14:creationId xmlns:p14="http://schemas.microsoft.com/office/powerpoint/2010/main" val="269365656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41775F-4105-ED4B-181E-768608F91D3F}"/>
            </a:ext>
          </a:extLst>
        </p:cNvPr>
        <p:cNvGrpSpPr/>
        <p:nvPr/>
      </p:nvGrpSpPr>
      <p:grpSpPr>
        <a:xfrm>
          <a:off x="0" y="0"/>
          <a:ext cx="0" cy="0"/>
          <a:chOff x="0" y="0"/>
          <a:chExt cx="0" cy="0"/>
        </a:xfrm>
      </p:grpSpPr>
      <p:pic>
        <p:nvPicPr>
          <p:cNvPr id="2" name="Picture 1" descr="A black and white rectangle with red squares&#10;&#10;Description automatically generated">
            <a:extLst>
              <a:ext uri="{FF2B5EF4-FFF2-40B4-BE49-F238E27FC236}">
                <a16:creationId xmlns:a16="http://schemas.microsoft.com/office/drawing/2014/main" id="{E3858702-FBB8-8EEA-2AB5-462B7098C1B6}"/>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7" name="Picture 6" descr="A black and white logo&#10;&#10;Description automatically generated">
            <a:extLst>
              <a:ext uri="{FF2B5EF4-FFF2-40B4-BE49-F238E27FC236}">
                <a16:creationId xmlns:a16="http://schemas.microsoft.com/office/drawing/2014/main" id="{BDC6A7C2-A84A-45A9-83E4-9D6F814766E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sp>
        <p:nvSpPr>
          <p:cNvPr id="38" name="Rectangle 11">
            <a:extLst>
              <a:ext uri="{FF2B5EF4-FFF2-40B4-BE49-F238E27FC236}">
                <a16:creationId xmlns:a16="http://schemas.microsoft.com/office/drawing/2014/main" id="{DDFFE3F2-4FB0-F6F4-D028-D8C4F16C9782}"/>
              </a:ext>
            </a:extLst>
          </p:cNvPr>
          <p:cNvSpPr/>
          <p:nvPr/>
        </p:nvSpPr>
        <p:spPr>
          <a:xfrm>
            <a:off x="0" y="1385323"/>
            <a:ext cx="10305453" cy="5472677"/>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42" name="Picture 1" descr="A black and white rectangle with red squares&#10;&#10;Description automatically generated">
            <a:extLst>
              <a:ext uri="{FF2B5EF4-FFF2-40B4-BE49-F238E27FC236}">
                <a16:creationId xmlns:a16="http://schemas.microsoft.com/office/drawing/2014/main" id="{57CB816D-71CA-AC54-1CC6-599A6FE1DF97}"/>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pic>
        <p:nvPicPr>
          <p:cNvPr id="3" name="Picture 8" descr="A close-up of a radio&#10;&#10;Description automatically generated">
            <a:hlinkClick r:id="rId5" action="ppaction://hlinksldjump"/>
            <a:extLst>
              <a:ext uri="{FF2B5EF4-FFF2-40B4-BE49-F238E27FC236}">
                <a16:creationId xmlns:a16="http://schemas.microsoft.com/office/drawing/2014/main" id="{4535C268-A433-1179-E9A8-3521ABFA0B64}"/>
              </a:ext>
            </a:extLst>
          </p:cNvPr>
          <p:cNvPicPr>
            <a:picLocks noChangeAspect="1"/>
          </p:cNvPicPr>
          <p:nvPr/>
        </p:nvPicPr>
        <p:blipFill rotWithShape="1">
          <a:blip r:embed="rId6">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4" name="Picture 9" descr="A screenshot of a computer&#10;&#10;Description automatically generated">
            <a:hlinkClick r:id="rId7" action="ppaction://hlinksldjump"/>
            <a:extLst>
              <a:ext uri="{FF2B5EF4-FFF2-40B4-BE49-F238E27FC236}">
                <a16:creationId xmlns:a16="http://schemas.microsoft.com/office/drawing/2014/main" id="{CA747793-F91B-44CE-8CF5-CB8CB23297EB}"/>
              </a:ext>
            </a:extLst>
          </p:cNvPr>
          <p:cNvPicPr>
            <a:picLocks noChangeAspect="1"/>
          </p:cNvPicPr>
          <p:nvPr/>
        </p:nvPicPr>
        <p:blipFill rotWithShape="1">
          <a:blip r:embed="rId8">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5" name="Picture 10" descr="A screenshot of a computer&#10;&#10;Description automatically generated">
            <a:hlinkClick r:id="rId7" action="ppaction://hlinksldjump"/>
            <a:extLst>
              <a:ext uri="{FF2B5EF4-FFF2-40B4-BE49-F238E27FC236}">
                <a16:creationId xmlns:a16="http://schemas.microsoft.com/office/drawing/2014/main" id="{F24F8AD5-8430-8D74-72F6-5646679ACFCD}"/>
              </a:ext>
            </a:extLst>
          </p:cNvPr>
          <p:cNvPicPr>
            <a:picLocks noChangeAspect="1"/>
          </p:cNvPicPr>
          <p:nvPr/>
        </p:nvPicPr>
        <p:blipFill rotWithShape="1">
          <a:blip r:embed="rId8">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6" name="Picture 12" descr="A screenshot of a computer&#10;&#10;Description automatically generated">
            <a:hlinkClick r:id="rId9" action="ppaction://hlinksldjump"/>
            <a:extLst>
              <a:ext uri="{FF2B5EF4-FFF2-40B4-BE49-F238E27FC236}">
                <a16:creationId xmlns:a16="http://schemas.microsoft.com/office/drawing/2014/main" id="{F4DF2A3C-340F-9B00-13B2-F37FE627B759}"/>
              </a:ext>
            </a:extLst>
          </p:cNvPr>
          <p:cNvPicPr>
            <a:picLocks noChangeAspect="1"/>
          </p:cNvPicPr>
          <p:nvPr/>
        </p:nvPicPr>
        <p:blipFill rotWithShape="1">
          <a:blip r:embed="rId8">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8" name="Picture 13" descr="A screenshot of a computer&#10;&#10;Description automatically generated">
            <a:hlinkClick r:id="rId7" action="ppaction://hlinksldjump"/>
            <a:extLst>
              <a:ext uri="{FF2B5EF4-FFF2-40B4-BE49-F238E27FC236}">
                <a16:creationId xmlns:a16="http://schemas.microsoft.com/office/drawing/2014/main" id="{0E27CE43-C6E0-D501-5A35-E69E99F2B5ED}"/>
              </a:ext>
            </a:extLst>
          </p:cNvPr>
          <p:cNvPicPr>
            <a:picLocks noChangeAspect="1"/>
          </p:cNvPicPr>
          <p:nvPr/>
        </p:nvPicPr>
        <p:blipFill rotWithShape="1">
          <a:blip r:embed="rId8">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9" name="Picture 14" descr="A screenshot of a computer&#10;&#10;Description automatically generated">
            <a:hlinkClick r:id="rId7" action="ppaction://hlinksldjump"/>
            <a:extLst>
              <a:ext uri="{FF2B5EF4-FFF2-40B4-BE49-F238E27FC236}">
                <a16:creationId xmlns:a16="http://schemas.microsoft.com/office/drawing/2014/main" id="{7E37D97A-2549-C293-1327-9A7F02EEC0A9}"/>
              </a:ext>
            </a:extLst>
          </p:cNvPr>
          <p:cNvPicPr>
            <a:picLocks noChangeAspect="1"/>
          </p:cNvPicPr>
          <p:nvPr/>
        </p:nvPicPr>
        <p:blipFill rotWithShape="1">
          <a:blip r:embed="rId8">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0" name="Picture 16" descr="A screenshot of a computer&#10;&#10;Description automatically generated">
            <a:hlinkClick r:id="rId10" action="ppaction://hlinksldjump"/>
            <a:extLst>
              <a:ext uri="{FF2B5EF4-FFF2-40B4-BE49-F238E27FC236}">
                <a16:creationId xmlns:a16="http://schemas.microsoft.com/office/drawing/2014/main" id="{C92471D0-3A83-CA59-EE7D-72272FE702B2}"/>
              </a:ext>
            </a:extLst>
          </p:cNvPr>
          <p:cNvPicPr>
            <a:picLocks noChangeAspect="1"/>
          </p:cNvPicPr>
          <p:nvPr/>
        </p:nvPicPr>
        <p:blipFill rotWithShape="1">
          <a:blip r:embed="rId8">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11" name="Picture 18" descr="A sign with a person lying on a bed&#10;&#10;Description automatically generated">
            <a:hlinkClick r:id="rId11" action="ppaction://hlinksldjump"/>
            <a:extLst>
              <a:ext uri="{FF2B5EF4-FFF2-40B4-BE49-F238E27FC236}">
                <a16:creationId xmlns:a16="http://schemas.microsoft.com/office/drawing/2014/main" id="{41DF059C-5004-8778-CBFA-0BAD186040BC}"/>
              </a:ext>
            </a:extLst>
          </p:cNvPr>
          <p:cNvPicPr>
            <a:picLocks noChangeAspect="1"/>
          </p:cNvPicPr>
          <p:nvPr/>
        </p:nvPicPr>
        <p:blipFill rotWithShape="1">
          <a:blip r:embed="rId12">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12" name="Picture 31" descr="A clipboard with a magnifying glass and a graph&#10;&#10;Description automatically generated">
            <a:hlinkClick r:id="rId13" action="ppaction://hlinksldjump"/>
            <a:extLst>
              <a:ext uri="{FF2B5EF4-FFF2-40B4-BE49-F238E27FC236}">
                <a16:creationId xmlns:a16="http://schemas.microsoft.com/office/drawing/2014/main" id="{EE34B376-0C4A-8511-5A33-7640D7BA8737}"/>
              </a:ext>
            </a:extLst>
          </p:cNvPr>
          <p:cNvPicPr preferRelativeResize="0">
            <a:picLocks/>
          </p:cNvPicPr>
          <p:nvPr/>
        </p:nvPicPr>
        <p:blipFill rotWithShape="1">
          <a:blip r:embed="rId14">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13" name="Bildobjekt 52">
            <a:hlinkClick r:id="rId15" action="ppaction://hlinksldjump"/>
            <a:extLst>
              <a:ext uri="{FF2B5EF4-FFF2-40B4-BE49-F238E27FC236}">
                <a16:creationId xmlns:a16="http://schemas.microsoft.com/office/drawing/2014/main" id="{C2ACA44F-F582-1A86-F46E-40285DF6C141}"/>
              </a:ext>
            </a:extLst>
          </p:cNvPr>
          <p:cNvPicPr preferRelativeResize="0">
            <a:picLocks/>
          </p:cNvPicPr>
          <p:nvPr/>
        </p:nvPicPr>
        <p:blipFill>
          <a:blip r:embed="rId16">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14" name="Bildobjekt 53">
            <a:hlinkClick r:id="rId7" action="ppaction://hlinksldjump"/>
            <a:extLst>
              <a:ext uri="{FF2B5EF4-FFF2-40B4-BE49-F238E27FC236}">
                <a16:creationId xmlns:a16="http://schemas.microsoft.com/office/drawing/2014/main" id="{877788B2-EEA3-D601-46B7-E2D5702F309B}"/>
              </a:ext>
            </a:extLst>
          </p:cNvPr>
          <p:cNvPicPr preferRelativeResize="0">
            <a:picLocks/>
          </p:cNvPicPr>
          <p:nvPr/>
        </p:nvPicPr>
        <p:blipFill>
          <a:blip r:embed="rId17">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pic>
        <p:nvPicPr>
          <p:cNvPr id="15" name="Picture 19" descr="A white sign with a person lying on a bed&#10;&#10;Description automatically generated">
            <a:hlinkClick r:id="rId7" action="ppaction://hlinksldjump"/>
            <a:extLst>
              <a:ext uri="{FF2B5EF4-FFF2-40B4-BE49-F238E27FC236}">
                <a16:creationId xmlns:a16="http://schemas.microsoft.com/office/drawing/2014/main" id="{5799AA86-1B59-4186-12C2-5E9A08797434}"/>
              </a:ext>
            </a:extLst>
          </p:cNvPr>
          <p:cNvPicPr>
            <a:picLocks noChangeAspect="1"/>
          </p:cNvPicPr>
          <p:nvPr/>
        </p:nvPicPr>
        <p:blipFill rotWithShape="1">
          <a:blip r:embed="rId18">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sp>
        <p:nvSpPr>
          <p:cNvPr id="16" name="TextBox 20">
            <a:extLst>
              <a:ext uri="{FF2B5EF4-FFF2-40B4-BE49-F238E27FC236}">
                <a16:creationId xmlns:a16="http://schemas.microsoft.com/office/drawing/2014/main" id="{38E5BEA2-206F-02AD-48E0-57973D873275}"/>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pic>
        <p:nvPicPr>
          <p:cNvPr id="17" name="Picture 16" descr="The image shows a lock symbol with a red X, indicating that the content is no longer available or accessible.&#10;&#10;AI-generated content may be incorrect.">
            <a:extLst>
              <a:ext uri="{FF2B5EF4-FFF2-40B4-BE49-F238E27FC236}">
                <a16:creationId xmlns:a16="http://schemas.microsoft.com/office/drawing/2014/main" id="{5B07C5CC-92F6-04CF-8A36-2DA7DF84A021}"/>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651336" y="1776650"/>
            <a:ext cx="7002780" cy="4668520"/>
          </a:xfrm>
          <a:prstGeom prst="rect">
            <a:avLst/>
          </a:prstGeom>
        </p:spPr>
      </p:pic>
    </p:spTree>
    <p:extLst>
      <p:ext uri="{BB962C8B-B14F-4D97-AF65-F5344CB8AC3E}">
        <p14:creationId xmlns:p14="http://schemas.microsoft.com/office/powerpoint/2010/main" val="183093526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C4E8C8B-C963-72AA-EF80-90FB8C37C3C3}"/>
              </a:ext>
            </a:extLst>
          </p:cNvPr>
          <p:cNvSpPr/>
          <p:nvPr/>
        </p:nvSpPr>
        <p:spPr>
          <a:xfrm>
            <a:off x="5831590" y="0"/>
            <a:ext cx="6360409" cy="4199467"/>
          </a:xfrm>
          <a:prstGeom prst="rect">
            <a:avLst/>
          </a:prstGeom>
          <a:solidFill>
            <a:srgbClr val="F4F7F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blue rectangle on a black background&#10;&#10;Description automatically generated">
            <a:extLst>
              <a:ext uri="{FF2B5EF4-FFF2-40B4-BE49-F238E27FC236}">
                <a16:creationId xmlns:a16="http://schemas.microsoft.com/office/drawing/2014/main" id="{9CAAA931-2D46-2C2F-7AFC-33F502B25773}"/>
              </a:ext>
            </a:extLst>
          </p:cNvPr>
          <p:cNvPicPr>
            <a:picLocks noChangeAspect="1"/>
          </p:cNvPicPr>
          <p:nvPr/>
        </p:nvPicPr>
        <p:blipFill rotWithShape="1">
          <a:blip r:embed="rId3"/>
          <a:srcRect t="63754" r="48051"/>
          <a:stretch/>
        </p:blipFill>
        <p:spPr>
          <a:xfrm>
            <a:off x="5858361" y="4372262"/>
            <a:ext cx="6333639" cy="2485737"/>
          </a:xfrm>
          <a:prstGeom prst="rect">
            <a:avLst/>
          </a:prstGeom>
        </p:spPr>
      </p:pic>
      <p:sp>
        <p:nvSpPr>
          <p:cNvPr id="9" name="TextBox 8">
            <a:extLst>
              <a:ext uri="{FF2B5EF4-FFF2-40B4-BE49-F238E27FC236}">
                <a16:creationId xmlns:a16="http://schemas.microsoft.com/office/drawing/2014/main" id="{FAE4AE5D-7755-BBFD-92A8-041FA240CE2A}"/>
              </a:ext>
            </a:extLst>
          </p:cNvPr>
          <p:cNvSpPr txBox="1"/>
          <p:nvPr/>
        </p:nvSpPr>
        <p:spPr>
          <a:xfrm>
            <a:off x="11206163" y="5946540"/>
            <a:ext cx="861497" cy="800219"/>
          </a:xfrm>
          <a:prstGeom prst="rect">
            <a:avLst/>
          </a:prstGeom>
          <a:noFill/>
        </p:spPr>
        <p:txBody>
          <a:bodyPr wrap="square" rtlCol="0">
            <a:spAutoFit/>
          </a:bodyPr>
          <a:lstStyle/>
          <a:p>
            <a:r>
              <a:rPr lang="en-US" sz="4600" b="1" dirty="0">
                <a:solidFill>
                  <a:schemeClr val="bg1"/>
                </a:solidFill>
                <a:latin typeface="Open Sans Light" pitchFamily="2" charset="0"/>
                <a:ea typeface="Open Sans Light" pitchFamily="2" charset="0"/>
                <a:cs typeface="Open Sans Light" pitchFamily="2" charset="0"/>
              </a:rPr>
              <a:t>07</a:t>
            </a:r>
          </a:p>
        </p:txBody>
      </p:sp>
      <p:sp>
        <p:nvSpPr>
          <p:cNvPr id="14" name="TextBox 13">
            <a:extLst>
              <a:ext uri="{FF2B5EF4-FFF2-40B4-BE49-F238E27FC236}">
                <a16:creationId xmlns:a16="http://schemas.microsoft.com/office/drawing/2014/main" id="{B110B145-1645-71EA-E397-B7FB0830681F}"/>
              </a:ext>
            </a:extLst>
          </p:cNvPr>
          <p:cNvSpPr txBox="1"/>
          <p:nvPr/>
        </p:nvSpPr>
        <p:spPr>
          <a:xfrm>
            <a:off x="617602" y="345763"/>
            <a:ext cx="4660608" cy="1077218"/>
          </a:xfrm>
          <a:prstGeom prst="rect">
            <a:avLst/>
          </a:prstGeom>
          <a:noFill/>
        </p:spPr>
        <p:txBody>
          <a:bodyPr wrap="square" rtlCol="0">
            <a:spAutoFit/>
          </a:bodyPr>
          <a:lstStyle/>
          <a:p>
            <a:r>
              <a:rPr lang="en-US" sz="3200" b="1" dirty="0">
                <a:solidFill>
                  <a:srgbClr val="19356F"/>
                </a:solidFill>
                <a:latin typeface="Open Sans" pitchFamily="2" charset="0"/>
                <a:ea typeface="Open Sans" pitchFamily="2" charset="0"/>
                <a:cs typeface="Open Sans" pitchFamily="2" charset="0"/>
              </a:rPr>
              <a:t>Scenario 2 Sammanfattning</a:t>
            </a:r>
          </a:p>
        </p:txBody>
      </p:sp>
      <p:cxnSp>
        <p:nvCxnSpPr>
          <p:cNvPr id="15" name="Straight Connector 14">
            <a:extLst>
              <a:ext uri="{FF2B5EF4-FFF2-40B4-BE49-F238E27FC236}">
                <a16:creationId xmlns:a16="http://schemas.microsoft.com/office/drawing/2014/main" id="{41569687-C14E-DCAD-8047-F6BCEB6C309E}"/>
              </a:ext>
            </a:extLst>
          </p:cNvPr>
          <p:cNvCxnSpPr>
            <a:cxnSpLocks/>
          </p:cNvCxnSpPr>
          <p:nvPr/>
        </p:nvCxnSpPr>
        <p:spPr>
          <a:xfrm>
            <a:off x="-21188" y="1559545"/>
            <a:ext cx="5852779"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sp>
        <p:nvSpPr>
          <p:cNvPr id="2" name="TextBox 1">
            <a:extLst>
              <a:ext uri="{FF2B5EF4-FFF2-40B4-BE49-F238E27FC236}">
                <a16:creationId xmlns:a16="http://schemas.microsoft.com/office/drawing/2014/main" id="{79E5434E-19FB-032E-B65E-2602D5033172}"/>
              </a:ext>
            </a:extLst>
          </p:cNvPr>
          <p:cNvSpPr txBox="1"/>
          <p:nvPr/>
        </p:nvSpPr>
        <p:spPr>
          <a:xfrm>
            <a:off x="5278210"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pic>
        <p:nvPicPr>
          <p:cNvPr id="5" name="Picture 4" descr="A black and white logo&#10;&#10;Description automatically generated">
            <a:extLst>
              <a:ext uri="{FF2B5EF4-FFF2-40B4-BE49-F238E27FC236}">
                <a16:creationId xmlns:a16="http://schemas.microsoft.com/office/drawing/2014/main" id="{349EF7D9-36D7-A65F-6CFD-FC3B72AC2F6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09959" y="5759399"/>
            <a:ext cx="2522303" cy="987360"/>
          </a:xfrm>
          <a:prstGeom prst="rect">
            <a:avLst/>
          </a:prstGeom>
          <a:effectLst>
            <a:outerShdw blurRad="50800" dist="38100" dir="2700000" algn="tl" rotWithShape="0">
              <a:prstClr val="black">
                <a:alpha val="40000"/>
              </a:prstClr>
            </a:outerShdw>
          </a:effectLst>
        </p:spPr>
      </p:pic>
      <p:sp>
        <p:nvSpPr>
          <p:cNvPr id="12" name="textruta 11">
            <a:extLst>
              <a:ext uri="{FF2B5EF4-FFF2-40B4-BE49-F238E27FC236}">
                <a16:creationId xmlns:a16="http://schemas.microsoft.com/office/drawing/2014/main" id="{D77C983B-A0E4-B9CD-5339-ABF5E6228326}"/>
              </a:ext>
            </a:extLst>
          </p:cNvPr>
          <p:cNvSpPr txBox="1"/>
          <p:nvPr/>
        </p:nvSpPr>
        <p:spPr>
          <a:xfrm>
            <a:off x="273471" y="1957144"/>
            <a:ext cx="5263459" cy="4555093"/>
          </a:xfrm>
          <a:prstGeom prst="rect">
            <a:avLst/>
          </a:prstGeom>
          <a:noFill/>
        </p:spPr>
        <p:txBody>
          <a:bodyPr wrap="square">
            <a:spAutoFit/>
          </a:bodyPr>
          <a:lstStyle/>
          <a:p>
            <a:pPr marL="457200" indent="-457200">
              <a:buClr>
                <a:srgbClr val="152D5D"/>
              </a:buClr>
              <a:buFont typeface="Arial" panose="020B0604020202020204" pitchFamily="34" charset="0"/>
              <a:buChar char="•"/>
            </a:pPr>
            <a:r>
              <a:rPr lang="sv-SE" sz="2800" dirty="0">
                <a:solidFill>
                  <a:schemeClr val="accent1">
                    <a:lumMod val="50000"/>
                  </a:schemeClr>
                </a:solidFill>
              </a:rPr>
              <a:t>Multimodal smärtterapi och effektiv lungvård resulterade i extubation efter4 dagar efter ankomst. </a:t>
            </a:r>
          </a:p>
          <a:p>
            <a:pPr marL="285750" indent="-285750">
              <a:buClr>
                <a:srgbClr val="152D5D"/>
              </a:buClr>
              <a:buFont typeface="Arial" panose="020B0604020202020204" pitchFamily="34" charset="0"/>
              <a:buChar char="•"/>
            </a:pPr>
            <a:endParaRPr lang="sv-SE" sz="1000" dirty="0">
              <a:solidFill>
                <a:schemeClr val="accent1">
                  <a:lumMod val="50000"/>
                </a:schemeClr>
              </a:solidFill>
            </a:endParaRPr>
          </a:p>
          <a:p>
            <a:pPr marL="457200" indent="-457200">
              <a:buClr>
                <a:srgbClr val="152D5D"/>
              </a:buClr>
              <a:buFont typeface="Arial" panose="020B0604020202020204" pitchFamily="34" charset="0"/>
              <a:buChar char="•"/>
            </a:pPr>
            <a:r>
              <a:rPr lang="sv-SE" sz="2800" dirty="0">
                <a:solidFill>
                  <a:schemeClr val="accent1">
                    <a:lumMod val="50000"/>
                  </a:schemeClr>
                </a:solidFill>
              </a:rPr>
              <a:t>Kirurgisk stabilisering av revben aktuell endast i extremfall (patient med bilateral flail chest måste genomgå ryggkirurgi i </a:t>
            </a:r>
            <a:r>
              <a:rPr lang="sv-SE" sz="2800" dirty="0" err="1">
                <a:solidFill>
                  <a:schemeClr val="accent1">
                    <a:lumMod val="50000"/>
                  </a:schemeClr>
                </a:solidFill>
              </a:rPr>
              <a:t>bukläge</a:t>
            </a:r>
            <a:r>
              <a:rPr lang="sv-SE" sz="2800" dirty="0">
                <a:solidFill>
                  <a:schemeClr val="accent1">
                    <a:lumMod val="50000"/>
                  </a:schemeClr>
                </a:solidFill>
              </a:rPr>
              <a:t>), eller multimodal smärtterapi inte ger effekt.</a:t>
            </a:r>
          </a:p>
        </p:txBody>
      </p:sp>
      <p:pic>
        <p:nvPicPr>
          <p:cNvPr id="4" name="Bildobjekt 3">
            <a:extLst>
              <a:ext uri="{FF2B5EF4-FFF2-40B4-BE49-F238E27FC236}">
                <a16:creationId xmlns:a16="http://schemas.microsoft.com/office/drawing/2014/main" id="{D62BC9F0-0F09-05D0-C89B-78F671E96800}"/>
              </a:ext>
            </a:extLst>
          </p:cNvPr>
          <p:cNvPicPr>
            <a:picLocks noChangeAspect="1"/>
          </p:cNvPicPr>
          <p:nvPr/>
        </p:nvPicPr>
        <p:blipFill>
          <a:blip r:embed="rId5"/>
          <a:stretch>
            <a:fillRect/>
          </a:stretch>
        </p:blipFill>
        <p:spPr>
          <a:xfrm>
            <a:off x="5858361" y="0"/>
            <a:ext cx="6306868" cy="4199467"/>
          </a:xfrm>
          <a:prstGeom prst="rect">
            <a:avLst/>
          </a:prstGeom>
        </p:spPr>
      </p:pic>
      <p:sp>
        <p:nvSpPr>
          <p:cNvPr id="3" name="TextBox 9">
            <a:extLst>
              <a:ext uri="{FF2B5EF4-FFF2-40B4-BE49-F238E27FC236}">
                <a16:creationId xmlns:a16="http://schemas.microsoft.com/office/drawing/2014/main" id="{B4D9E3CF-3457-35E5-A1B4-0527F6CE36D9}"/>
              </a:ext>
            </a:extLst>
          </p:cNvPr>
          <p:cNvSpPr txBox="1"/>
          <p:nvPr/>
        </p:nvSpPr>
        <p:spPr>
          <a:xfrm>
            <a:off x="7689368" y="5806324"/>
            <a:ext cx="3503409" cy="830997"/>
          </a:xfrm>
          <a:prstGeom prst="rect">
            <a:avLst/>
          </a:prstGeom>
          <a:noFill/>
        </p:spPr>
        <p:txBody>
          <a:bodyPr wrap="square" rtlCol="0">
            <a:spAutoFit/>
          </a:bodyPr>
          <a:lstStyle/>
          <a:p>
            <a:pPr algn="r"/>
            <a:r>
              <a:rPr lang="en-US" sz="2400" b="1" dirty="0">
                <a:solidFill>
                  <a:schemeClr val="bg1"/>
                </a:solidFill>
                <a:latin typeface="Open Sans" pitchFamily="2" charset="0"/>
                <a:ea typeface="Open Sans" pitchFamily="2" charset="0"/>
                <a:cs typeface="Open Sans" pitchFamily="2" charset="0"/>
              </a:rPr>
              <a:t>SPECIAL </a:t>
            </a:r>
          </a:p>
          <a:p>
            <a:pPr algn="r"/>
            <a:r>
              <a:rPr lang="en-US" sz="2400" b="1" dirty="0">
                <a:solidFill>
                  <a:schemeClr val="bg1"/>
                </a:solidFill>
                <a:latin typeface="Open Sans" pitchFamily="2" charset="0"/>
                <a:ea typeface="Open Sans" pitchFamily="2" charset="0"/>
                <a:cs typeface="Open Sans" pitchFamily="2" charset="0"/>
              </a:rPr>
              <a:t>Breathing</a:t>
            </a:r>
            <a:endParaRPr lang="en-US" sz="2400" b="1" dirty="0">
              <a:solidFill>
                <a:srgbClr val="E62625"/>
              </a:solidFill>
              <a:latin typeface="Open Sans" pitchFamily="2" charset="0"/>
              <a:ea typeface="Open Sans" pitchFamily="2" charset="0"/>
              <a:cs typeface="Open Sans" pitchFamily="2" charset="0"/>
            </a:endParaRPr>
          </a:p>
        </p:txBody>
      </p:sp>
      <p:pic>
        <p:nvPicPr>
          <p:cNvPr id="6" name="Picture 31" descr="A clipboard with a magnifying glass and a graph&#10;&#10;Description automatically generated">
            <a:extLst>
              <a:ext uri="{FF2B5EF4-FFF2-40B4-BE49-F238E27FC236}">
                <a16:creationId xmlns:a16="http://schemas.microsoft.com/office/drawing/2014/main" id="{3BC981DF-2687-0BB9-35CA-19E88BF7B115}"/>
              </a:ext>
            </a:extLst>
          </p:cNvPr>
          <p:cNvPicPr preferRelativeResize="0">
            <a:picLocks noChangeAspect="1"/>
          </p:cNvPicPr>
          <p:nvPr/>
        </p:nvPicPr>
        <p:blipFill rotWithShape="1">
          <a:blip r:embed="rId6">
            <a:extLst>
              <a:ext uri="{28A0092B-C50C-407E-A947-70E740481C1C}">
                <a14:useLocalDpi xmlns:a14="http://schemas.microsoft.com/office/drawing/2010/main" val="0"/>
              </a:ext>
            </a:extLst>
          </a:blip>
          <a:srcRect l="20282" t="5565" r="17755" b="4562"/>
          <a:stretch/>
        </p:blipFill>
        <p:spPr>
          <a:xfrm>
            <a:off x="4397868" y="311620"/>
            <a:ext cx="1135680" cy="1008000"/>
          </a:xfrm>
          <a:prstGeom prst="rect">
            <a:avLst/>
          </a:prstGeom>
          <a:ln>
            <a:solidFill>
              <a:schemeClr val="tx1"/>
            </a:solidFill>
          </a:ln>
        </p:spPr>
      </p:pic>
      <p:pic>
        <p:nvPicPr>
          <p:cNvPr id="10" name="Picture 9" descr="The image depicts a stylized red cross with a white ambulance and a medical cross, enclosed in a circular logo with a red arrow pointing to it.&#10;&#10;AI-generated content may be incorrect.">
            <a:hlinkClick r:id="rId7" action="ppaction://hlinksldjump"/>
            <a:extLst>
              <a:ext uri="{FF2B5EF4-FFF2-40B4-BE49-F238E27FC236}">
                <a16:creationId xmlns:a16="http://schemas.microsoft.com/office/drawing/2014/main" id="{83A094E7-B6AB-4EE4-27C3-2941012CD0E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8233038" y="4006030"/>
            <a:ext cx="2485738" cy="2485738"/>
          </a:xfrm>
          <a:prstGeom prst="rect">
            <a:avLst/>
          </a:prstGeom>
        </p:spPr>
      </p:pic>
    </p:spTree>
    <p:extLst>
      <p:ext uri="{BB962C8B-B14F-4D97-AF65-F5344CB8AC3E}">
        <p14:creationId xmlns:p14="http://schemas.microsoft.com/office/powerpoint/2010/main" val="287168109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77DBEC32-3527-882E-F159-609CCD77AD14}"/>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solidFill>
                <a:effectLst/>
                <a:latin typeface="Lato" panose="020F0502020204030203" pitchFamily="34" charset="77"/>
                <a:ea typeface="Open Sans" pitchFamily="2" charset="0"/>
                <a:cs typeface="Open Sans" pitchFamily="2" charset="0"/>
              </a:rPr>
              <a:t>©</a:t>
            </a:r>
            <a:r>
              <a:rPr lang="en-US" sz="1000" b="1">
                <a:solidFill>
                  <a:schemeClr val="bg1"/>
                </a:solidFill>
                <a:effectLst/>
                <a:latin typeface="Lato" panose="020F0502020204030203" pitchFamily="34" charset="77"/>
                <a:ea typeface="Open Sans" pitchFamily="2" charset="0"/>
                <a:cs typeface="Open Sans" pitchFamily="2" charset="0"/>
              </a:rPr>
              <a:t>ACS</a:t>
            </a:r>
          </a:p>
        </p:txBody>
      </p:sp>
      <p:grpSp>
        <p:nvGrpSpPr>
          <p:cNvPr id="12" name="Grupp 11">
            <a:extLst>
              <a:ext uri="{FF2B5EF4-FFF2-40B4-BE49-F238E27FC236}">
                <a16:creationId xmlns:a16="http://schemas.microsoft.com/office/drawing/2014/main" id="{06B8AB00-B423-1303-675F-FE5F50AFD402}"/>
              </a:ext>
            </a:extLst>
          </p:cNvPr>
          <p:cNvGrpSpPr/>
          <p:nvPr/>
        </p:nvGrpSpPr>
        <p:grpSpPr>
          <a:xfrm>
            <a:off x="0" y="0"/>
            <a:ext cx="12192000" cy="6858000"/>
            <a:chOff x="0" y="0"/>
            <a:chExt cx="12192000" cy="6858000"/>
          </a:xfrm>
        </p:grpSpPr>
        <p:pic>
          <p:nvPicPr>
            <p:cNvPr id="3" name="Picture 2" descr="A blue background with red question marks&#10;&#10;Description automatically generated">
              <a:extLst>
                <a:ext uri="{FF2B5EF4-FFF2-40B4-BE49-F238E27FC236}">
                  <a16:creationId xmlns:a16="http://schemas.microsoft.com/office/drawing/2014/main" id="{5346034A-DE2C-C3A3-FF36-52C10857AA02}"/>
                </a:ext>
              </a:extLst>
            </p:cNvPr>
            <p:cNvPicPr>
              <a:picLocks noChangeAspect="1"/>
            </p:cNvPicPr>
            <p:nvPr/>
          </p:nvPicPr>
          <p:blipFill>
            <a:blip r:embed="rId4"/>
            <a:stretch>
              <a:fillRect/>
            </a:stretch>
          </p:blipFill>
          <p:spPr>
            <a:xfrm>
              <a:off x="0" y="0"/>
              <a:ext cx="12192000" cy="6858000"/>
            </a:xfrm>
            <a:prstGeom prst="rect">
              <a:avLst/>
            </a:prstGeom>
          </p:spPr>
        </p:pic>
        <p:pic>
          <p:nvPicPr>
            <p:cNvPr id="5" name="Picture 4" descr="A black and white logo&#10;&#10;Description automatically generated">
              <a:extLst>
                <a:ext uri="{FF2B5EF4-FFF2-40B4-BE49-F238E27FC236}">
                  <a16:creationId xmlns:a16="http://schemas.microsoft.com/office/drawing/2014/main" id="{2C601879-47EF-B966-D093-A611B0AEFBC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6668" y="317254"/>
              <a:ext cx="3502959" cy="1371240"/>
            </a:xfrm>
            <a:prstGeom prst="rect">
              <a:avLst/>
            </a:prstGeom>
            <a:effectLst>
              <a:outerShdw blurRad="50800" dist="38100" dir="2700000" algn="tl" rotWithShape="0">
                <a:prstClr val="black">
                  <a:alpha val="40000"/>
                </a:prstClr>
              </a:outerShdw>
            </a:effectLst>
          </p:spPr>
        </p:pic>
        <p:cxnSp>
          <p:nvCxnSpPr>
            <p:cNvPr id="6" name="Straight Connector 5">
              <a:extLst>
                <a:ext uri="{FF2B5EF4-FFF2-40B4-BE49-F238E27FC236}">
                  <a16:creationId xmlns:a16="http://schemas.microsoft.com/office/drawing/2014/main" id="{A2ED8332-A70F-547D-AE21-B79E1E4AA815}"/>
                </a:ext>
              </a:extLst>
            </p:cNvPr>
            <p:cNvCxnSpPr>
              <a:cxnSpLocks/>
            </p:cNvCxnSpPr>
            <p:nvPr/>
          </p:nvCxnSpPr>
          <p:spPr>
            <a:xfrm flipV="1">
              <a:off x="830586" y="1688494"/>
              <a:ext cx="0" cy="4404004"/>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pic>
          <p:nvPicPr>
            <p:cNvPr id="10" name="Bildobjekt 9">
              <a:extLst>
                <a:ext uri="{FF2B5EF4-FFF2-40B4-BE49-F238E27FC236}">
                  <a16:creationId xmlns:a16="http://schemas.microsoft.com/office/drawing/2014/main" id="{A6C76F1F-C226-9D5B-35D5-061550E9621F}"/>
                </a:ext>
              </a:extLst>
            </p:cNvPr>
            <p:cNvPicPr>
              <a:picLocks noChangeAspect="1"/>
            </p:cNvPicPr>
            <p:nvPr/>
          </p:nvPicPr>
          <p:blipFill>
            <a:blip r:embed="rId6"/>
            <a:stretch>
              <a:fillRect/>
            </a:stretch>
          </p:blipFill>
          <p:spPr>
            <a:xfrm>
              <a:off x="3790750" y="2528552"/>
              <a:ext cx="3260287" cy="773448"/>
            </a:xfrm>
            <a:prstGeom prst="rect">
              <a:avLst/>
            </a:prstGeom>
          </p:spPr>
        </p:pic>
      </p:grpSp>
      <p:sp>
        <p:nvSpPr>
          <p:cNvPr id="8" name="Rektangel 7">
            <a:extLst>
              <a:ext uri="{FF2B5EF4-FFF2-40B4-BE49-F238E27FC236}">
                <a16:creationId xmlns:a16="http://schemas.microsoft.com/office/drawing/2014/main" id="{F28F4BB3-9286-3C3A-3EE1-D5ADB8DB4122}"/>
              </a:ext>
            </a:extLst>
          </p:cNvPr>
          <p:cNvSpPr/>
          <p:nvPr/>
        </p:nvSpPr>
        <p:spPr>
          <a:xfrm>
            <a:off x="5088096" y="2378670"/>
            <a:ext cx="2015809" cy="923330"/>
          </a:xfrm>
          <a:prstGeom prst="rect">
            <a:avLst/>
          </a:prstGeom>
          <a:noFill/>
          <a:effectLst>
            <a:outerShdw blurRad="50800" dist="38100" dir="2700000" algn="tl" rotWithShape="0">
              <a:prstClr val="black">
                <a:alpha val="40000"/>
              </a:prstClr>
            </a:outerShdw>
          </a:effectLst>
        </p:spPr>
        <p:txBody>
          <a:bodyPr wrap="none" lIns="91440" tIns="45720" rIns="91440" bIns="45720">
            <a:spAutoFit/>
          </a:bodyPr>
          <a:lstStyle/>
          <a:p>
            <a:pPr algn="ctr"/>
            <a:r>
              <a:rPr lang="sv-SE" sz="5400" b="1" cap="none" spc="0" dirty="0">
                <a:ln w="10160">
                  <a:noFill/>
                  <a:prstDash val="solid"/>
                </a:ln>
                <a:solidFill>
                  <a:srgbClr val="FFFFFF"/>
                </a:solidFill>
                <a:effectLst>
                  <a:outerShdw blurRad="38100" dist="22860" dir="5400000" algn="tl" rotWithShape="0">
                    <a:srgbClr val="000000">
                      <a:alpha val="30000"/>
                    </a:srgbClr>
                  </a:outerShdw>
                </a:effectLst>
              </a:rPr>
              <a:t>Frågor</a:t>
            </a:r>
          </a:p>
        </p:txBody>
      </p:sp>
    </p:spTree>
    <p:custDataLst>
      <p:tags r:id="rId1"/>
    </p:custDataLst>
    <p:extLst>
      <p:ext uri="{BB962C8B-B14F-4D97-AF65-F5344CB8AC3E}">
        <p14:creationId xmlns:p14="http://schemas.microsoft.com/office/powerpoint/2010/main" val="194654740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blue and white background&#10;&#10;Description automatically generated">
            <a:extLst>
              <a:ext uri="{FF2B5EF4-FFF2-40B4-BE49-F238E27FC236}">
                <a16:creationId xmlns:a16="http://schemas.microsoft.com/office/drawing/2014/main" id="{0C78E97C-6133-2CB5-F943-4DAB474E533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extBox 2">
            <a:extLst>
              <a:ext uri="{FF2B5EF4-FFF2-40B4-BE49-F238E27FC236}">
                <a16:creationId xmlns:a16="http://schemas.microsoft.com/office/drawing/2014/main" id="{2B0927F7-2659-BC33-2A23-0B9F80A2761B}"/>
              </a:ext>
            </a:extLst>
          </p:cNvPr>
          <p:cNvSpPr txBox="1"/>
          <p:nvPr/>
        </p:nvSpPr>
        <p:spPr>
          <a:xfrm>
            <a:off x="2680289" y="2982724"/>
            <a:ext cx="3977445" cy="892552"/>
          </a:xfrm>
          <a:prstGeom prst="rect">
            <a:avLst/>
          </a:prstGeom>
          <a:noFill/>
          <a:effectLst>
            <a:outerShdw blurRad="50800" dist="38100" dir="2700000" algn="tl" rotWithShape="0">
              <a:prstClr val="black">
                <a:alpha val="40000"/>
              </a:prstClr>
            </a:outerShdw>
          </a:effectLst>
        </p:spPr>
        <p:txBody>
          <a:bodyPr wrap="square" rtlCol="0">
            <a:spAutoFit/>
          </a:bodyPr>
          <a:lstStyle/>
          <a:p>
            <a:r>
              <a:rPr lang="en-US" sz="5200" b="1" dirty="0">
                <a:solidFill>
                  <a:schemeClr val="bg1"/>
                </a:solidFill>
                <a:latin typeface="Open Sans" pitchFamily="2" charset="0"/>
                <a:ea typeface="Open Sans" pitchFamily="2" charset="0"/>
                <a:cs typeface="Open Sans" pitchFamily="2" charset="0"/>
              </a:rPr>
              <a:t>Tack</a:t>
            </a:r>
            <a:endParaRPr lang="en-US" sz="5200" b="1" dirty="0">
              <a:solidFill>
                <a:srgbClr val="E62625"/>
              </a:solidFill>
              <a:latin typeface="Open Sans" pitchFamily="2" charset="0"/>
              <a:ea typeface="Open Sans" pitchFamily="2" charset="0"/>
              <a:cs typeface="Open Sans" pitchFamily="2" charset="0"/>
            </a:endParaRPr>
          </a:p>
        </p:txBody>
      </p:sp>
      <p:pic>
        <p:nvPicPr>
          <p:cNvPr id="4" name="Picture 3" descr="A black background with a black square&#10;&#10;Description automatically generated with medium confidence">
            <a:extLst>
              <a:ext uri="{FF2B5EF4-FFF2-40B4-BE49-F238E27FC236}">
                <a16:creationId xmlns:a16="http://schemas.microsoft.com/office/drawing/2014/main" id="{DD299DF9-816C-0414-7ACD-CF68FF409CD0}"/>
              </a:ext>
            </a:extLst>
          </p:cNvPr>
          <p:cNvPicPr>
            <a:picLocks noChangeAspect="1"/>
          </p:cNvPicPr>
          <p:nvPr/>
        </p:nvPicPr>
        <p:blipFill rotWithShape="1">
          <a:blip r:embed="rId5"/>
          <a:srcRect l="75335" t="62668"/>
          <a:stretch/>
        </p:blipFill>
        <p:spPr>
          <a:xfrm>
            <a:off x="6333565" y="2005747"/>
            <a:ext cx="5699286" cy="4852253"/>
          </a:xfrm>
          <a:prstGeom prst="rect">
            <a:avLst/>
          </a:prstGeom>
        </p:spPr>
      </p:pic>
      <p:cxnSp>
        <p:nvCxnSpPr>
          <p:cNvPr id="5" name="Straight Connector 4">
            <a:extLst>
              <a:ext uri="{FF2B5EF4-FFF2-40B4-BE49-F238E27FC236}">
                <a16:creationId xmlns:a16="http://schemas.microsoft.com/office/drawing/2014/main" id="{F2D9F636-F7EF-F7C2-72FC-8131FE53C94E}"/>
              </a:ext>
            </a:extLst>
          </p:cNvPr>
          <p:cNvCxnSpPr>
            <a:cxnSpLocks/>
          </p:cNvCxnSpPr>
          <p:nvPr/>
        </p:nvCxnSpPr>
        <p:spPr>
          <a:xfrm flipV="1">
            <a:off x="830586" y="1688494"/>
            <a:ext cx="0" cy="4404004"/>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sp>
        <p:nvSpPr>
          <p:cNvPr id="7" name="TextBox 6">
            <a:extLst>
              <a:ext uri="{FF2B5EF4-FFF2-40B4-BE49-F238E27FC236}">
                <a16:creationId xmlns:a16="http://schemas.microsoft.com/office/drawing/2014/main" id="{E373FD28-50E5-1A6C-70A3-7B8C2259385D}"/>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solidFill>
                <a:effectLst/>
                <a:latin typeface="Lato" panose="020F0502020204030203" pitchFamily="34" charset="77"/>
                <a:ea typeface="Open Sans" pitchFamily="2" charset="0"/>
                <a:cs typeface="Open Sans" pitchFamily="2" charset="0"/>
              </a:rPr>
              <a:t>©</a:t>
            </a:r>
            <a:r>
              <a:rPr lang="en-US" sz="1000" b="1">
                <a:solidFill>
                  <a:schemeClr val="bg1"/>
                </a:solidFill>
                <a:effectLst/>
                <a:latin typeface="Lato" panose="020F0502020204030203" pitchFamily="34" charset="77"/>
                <a:ea typeface="Open Sans" pitchFamily="2" charset="0"/>
                <a:cs typeface="Open Sans" pitchFamily="2" charset="0"/>
              </a:rPr>
              <a:t>ACS</a:t>
            </a:r>
          </a:p>
        </p:txBody>
      </p:sp>
      <p:pic>
        <p:nvPicPr>
          <p:cNvPr id="10" name="Picture 9" descr="A black and white logo&#10;&#10;Description automatically generated">
            <a:extLst>
              <a:ext uri="{FF2B5EF4-FFF2-40B4-BE49-F238E27FC236}">
                <a16:creationId xmlns:a16="http://schemas.microsoft.com/office/drawing/2014/main" id="{2F6EA163-55C0-4007-B34B-D9E1EAF44FFD}"/>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16668" y="317254"/>
            <a:ext cx="3502959" cy="1371240"/>
          </a:xfrm>
          <a:prstGeom prst="rect">
            <a:avLst/>
          </a:prstGeom>
          <a:effectLst>
            <a:outerShdw blurRad="50800" dist="38100" dir="2700000" algn="tl" rotWithShape="0">
              <a:prstClr val="black">
                <a:alpha val="40000"/>
              </a:prstClr>
            </a:outerShdw>
          </a:effectLst>
        </p:spPr>
      </p:pic>
    </p:spTree>
    <p:custDataLst>
      <p:tags r:id="rId1"/>
    </p:custDataLst>
    <p:extLst>
      <p:ext uri="{BB962C8B-B14F-4D97-AF65-F5344CB8AC3E}">
        <p14:creationId xmlns:p14="http://schemas.microsoft.com/office/powerpoint/2010/main" val="23132614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857FD-3076-E9E2-44C3-3FFD53EDB5A4}"/>
            </a:ext>
          </a:extLst>
        </p:cNvPr>
        <p:cNvGrpSpPr/>
        <p:nvPr/>
      </p:nvGrpSpPr>
      <p:grpSpPr>
        <a:xfrm>
          <a:off x="0" y="0"/>
          <a:ext cx="0" cy="0"/>
          <a:chOff x="0" y="0"/>
          <a:chExt cx="0" cy="0"/>
        </a:xfrm>
      </p:grpSpPr>
      <p:pic>
        <p:nvPicPr>
          <p:cNvPr id="37" name="Picture 36" descr="A blue and black rectangle&#10;&#10;Description automatically generated">
            <a:extLst>
              <a:ext uri="{FF2B5EF4-FFF2-40B4-BE49-F238E27FC236}">
                <a16:creationId xmlns:a16="http://schemas.microsoft.com/office/drawing/2014/main" id="{B355763D-61A1-745D-650C-3BC14CA14900}"/>
              </a:ext>
            </a:extLst>
          </p:cNvPr>
          <p:cNvPicPr>
            <a:picLocks noChangeAspect="1"/>
          </p:cNvPicPr>
          <p:nvPr/>
        </p:nvPicPr>
        <p:blipFill rotWithShape="1">
          <a:blip r:embed="rId3">
            <a:extLst>
              <a:ext uri="{28A0092B-C50C-407E-A947-70E740481C1C}">
                <a14:useLocalDpi xmlns:a14="http://schemas.microsoft.com/office/drawing/2010/main" val="0"/>
              </a:ext>
            </a:extLst>
          </a:blip>
          <a:srcRect r="55866" b="19279"/>
          <a:stretch/>
        </p:blipFill>
        <p:spPr>
          <a:xfrm>
            <a:off x="3646636" y="0"/>
            <a:ext cx="8606324" cy="5922168"/>
          </a:xfrm>
          <a:prstGeom prst="rect">
            <a:avLst/>
          </a:prstGeom>
        </p:spPr>
      </p:pic>
      <p:grpSp>
        <p:nvGrpSpPr>
          <p:cNvPr id="75" name="Group 28">
            <a:extLst>
              <a:ext uri="{FF2B5EF4-FFF2-40B4-BE49-F238E27FC236}">
                <a16:creationId xmlns:a16="http://schemas.microsoft.com/office/drawing/2014/main" id="{36B5AAB3-5E99-5D00-EAA4-BCBDA69B5CB5}"/>
              </a:ext>
            </a:extLst>
          </p:cNvPr>
          <p:cNvGrpSpPr/>
          <p:nvPr/>
        </p:nvGrpSpPr>
        <p:grpSpPr>
          <a:xfrm>
            <a:off x="3478515" y="4325069"/>
            <a:ext cx="8219137" cy="1597099"/>
            <a:chOff x="5839269" y="4751091"/>
            <a:chExt cx="6141030" cy="1597099"/>
          </a:xfrm>
        </p:grpSpPr>
        <p:pic>
          <p:nvPicPr>
            <p:cNvPr id="76" name="Picture 25" descr="A black and white rectangle frame&#10;&#10;Description automatically generated">
              <a:extLst>
                <a:ext uri="{FF2B5EF4-FFF2-40B4-BE49-F238E27FC236}">
                  <a16:creationId xmlns:a16="http://schemas.microsoft.com/office/drawing/2014/main" id="{4672D997-F682-3210-8ED5-8A09D53061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9269" y="4751091"/>
              <a:ext cx="6141030" cy="1597099"/>
            </a:xfrm>
            <a:prstGeom prst="rect">
              <a:avLst/>
            </a:prstGeom>
          </p:spPr>
        </p:pic>
        <p:sp>
          <p:nvSpPr>
            <p:cNvPr id="77" name="Content Placeholder 2">
              <a:extLst>
                <a:ext uri="{FF2B5EF4-FFF2-40B4-BE49-F238E27FC236}">
                  <a16:creationId xmlns:a16="http://schemas.microsoft.com/office/drawing/2014/main" id="{97A8A46C-A22D-3073-7D18-608A415C53A3}"/>
                </a:ext>
              </a:extLst>
            </p:cNvPr>
            <p:cNvSpPr txBox="1">
              <a:spLocks/>
            </p:cNvSpPr>
            <p:nvPr/>
          </p:nvSpPr>
          <p:spPr>
            <a:xfrm>
              <a:off x="7592646" y="4975433"/>
              <a:ext cx="4006744" cy="1171841"/>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ts val="1800"/>
                </a:spcAft>
                <a:buClrTx/>
                <a:buSzTx/>
                <a:buFont typeface="Arial" panose="020B0604020202020204" pitchFamily="34" charset="0"/>
                <a:buNone/>
                <a:tabLst/>
                <a:defRPr/>
              </a:pPr>
              <a:endParaRPr kumimoji="0" lang="en-US" sz="180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p:txBody>
        </p:sp>
      </p:grpSp>
      <p:grpSp>
        <p:nvGrpSpPr>
          <p:cNvPr id="40" name="Group 28">
            <a:extLst>
              <a:ext uri="{FF2B5EF4-FFF2-40B4-BE49-F238E27FC236}">
                <a16:creationId xmlns:a16="http://schemas.microsoft.com/office/drawing/2014/main" id="{DFA103A9-C1D4-E219-8689-3B00BA43629A}"/>
              </a:ext>
            </a:extLst>
          </p:cNvPr>
          <p:cNvGrpSpPr/>
          <p:nvPr/>
        </p:nvGrpSpPr>
        <p:grpSpPr>
          <a:xfrm>
            <a:off x="3482867" y="-16149"/>
            <a:ext cx="8219137" cy="1597099"/>
            <a:chOff x="5839269" y="4751091"/>
            <a:chExt cx="6141030" cy="1597099"/>
          </a:xfrm>
        </p:grpSpPr>
        <p:pic>
          <p:nvPicPr>
            <p:cNvPr id="42" name="Picture 25" descr="A black and white rectangle frame&#10;&#10;Description automatically generated">
              <a:extLst>
                <a:ext uri="{FF2B5EF4-FFF2-40B4-BE49-F238E27FC236}">
                  <a16:creationId xmlns:a16="http://schemas.microsoft.com/office/drawing/2014/main" id="{FA9931CF-33DE-D825-466A-7FAECB5A4E9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9269" y="4751091"/>
              <a:ext cx="6141030" cy="1597099"/>
            </a:xfrm>
            <a:prstGeom prst="rect">
              <a:avLst/>
            </a:prstGeom>
          </p:spPr>
        </p:pic>
        <p:sp>
          <p:nvSpPr>
            <p:cNvPr id="45" name="Content Placeholder 2">
              <a:extLst>
                <a:ext uri="{FF2B5EF4-FFF2-40B4-BE49-F238E27FC236}">
                  <a16:creationId xmlns:a16="http://schemas.microsoft.com/office/drawing/2014/main" id="{B3A2CC8E-A708-DABD-A5FA-C09F6EB744DD}"/>
                </a:ext>
              </a:extLst>
            </p:cNvPr>
            <p:cNvSpPr txBox="1">
              <a:spLocks/>
            </p:cNvSpPr>
            <p:nvPr/>
          </p:nvSpPr>
          <p:spPr>
            <a:xfrm>
              <a:off x="7592646" y="4975433"/>
              <a:ext cx="4006744" cy="1171841"/>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ts val="1800"/>
                </a:spcAft>
                <a:buClrTx/>
                <a:buSzTx/>
                <a:buFont typeface="Arial" panose="020B0604020202020204" pitchFamily="34" charset="0"/>
                <a:buNone/>
                <a:tabLst/>
                <a:defRPr/>
              </a:pPr>
              <a:endParaRPr kumimoji="0" lang="en-US" sz="180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p:txBody>
        </p:sp>
      </p:grpSp>
      <p:grpSp>
        <p:nvGrpSpPr>
          <p:cNvPr id="24" name="Group 28">
            <a:extLst>
              <a:ext uri="{FF2B5EF4-FFF2-40B4-BE49-F238E27FC236}">
                <a16:creationId xmlns:a16="http://schemas.microsoft.com/office/drawing/2014/main" id="{2A345000-81DA-9E87-6798-A8C7AF1FDBB8}"/>
              </a:ext>
            </a:extLst>
          </p:cNvPr>
          <p:cNvGrpSpPr/>
          <p:nvPr/>
        </p:nvGrpSpPr>
        <p:grpSpPr>
          <a:xfrm>
            <a:off x="3478516" y="1415723"/>
            <a:ext cx="8219137" cy="1597099"/>
            <a:chOff x="5839269" y="4751091"/>
            <a:chExt cx="6141030" cy="1597099"/>
          </a:xfrm>
        </p:grpSpPr>
        <p:pic>
          <p:nvPicPr>
            <p:cNvPr id="38" name="Picture 25" descr="A black and white rectangle frame&#10;&#10;Description automatically generated">
              <a:extLst>
                <a:ext uri="{FF2B5EF4-FFF2-40B4-BE49-F238E27FC236}">
                  <a16:creationId xmlns:a16="http://schemas.microsoft.com/office/drawing/2014/main" id="{5397FEFA-3137-3FB7-4201-8BEA994118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9269" y="4751091"/>
              <a:ext cx="6141030" cy="1597099"/>
            </a:xfrm>
            <a:prstGeom prst="rect">
              <a:avLst/>
            </a:prstGeom>
          </p:spPr>
        </p:pic>
        <p:sp>
          <p:nvSpPr>
            <p:cNvPr id="39" name="Content Placeholder 2">
              <a:extLst>
                <a:ext uri="{FF2B5EF4-FFF2-40B4-BE49-F238E27FC236}">
                  <a16:creationId xmlns:a16="http://schemas.microsoft.com/office/drawing/2014/main" id="{1910C1A9-41C9-BA6D-FBD7-CE9277E55B03}"/>
                </a:ext>
              </a:extLst>
            </p:cNvPr>
            <p:cNvSpPr txBox="1">
              <a:spLocks/>
            </p:cNvSpPr>
            <p:nvPr/>
          </p:nvSpPr>
          <p:spPr>
            <a:xfrm>
              <a:off x="7592646" y="4975433"/>
              <a:ext cx="4006744" cy="1171841"/>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ts val="1800"/>
                </a:spcAft>
                <a:buClrTx/>
                <a:buSzTx/>
                <a:buFont typeface="Arial" panose="020B0604020202020204" pitchFamily="34" charset="0"/>
                <a:buNone/>
                <a:tabLst/>
                <a:defRPr/>
              </a:pPr>
              <a:endParaRPr kumimoji="0" lang="en-US" sz="180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p:txBody>
        </p:sp>
      </p:grpSp>
      <p:grpSp>
        <p:nvGrpSpPr>
          <p:cNvPr id="10" name="Group 28">
            <a:extLst>
              <a:ext uri="{FF2B5EF4-FFF2-40B4-BE49-F238E27FC236}">
                <a16:creationId xmlns:a16="http://schemas.microsoft.com/office/drawing/2014/main" id="{4A750CBD-22FB-FD5D-6F11-E193A21C6F36}"/>
              </a:ext>
            </a:extLst>
          </p:cNvPr>
          <p:cNvGrpSpPr/>
          <p:nvPr/>
        </p:nvGrpSpPr>
        <p:grpSpPr>
          <a:xfrm>
            <a:off x="3478517" y="2894337"/>
            <a:ext cx="8219137" cy="1597099"/>
            <a:chOff x="5839269" y="4751091"/>
            <a:chExt cx="6141030" cy="1597099"/>
          </a:xfrm>
        </p:grpSpPr>
        <p:pic>
          <p:nvPicPr>
            <p:cNvPr id="11" name="Picture 25" descr="A black and white rectangle frame&#10;&#10;Description automatically generated">
              <a:extLst>
                <a:ext uri="{FF2B5EF4-FFF2-40B4-BE49-F238E27FC236}">
                  <a16:creationId xmlns:a16="http://schemas.microsoft.com/office/drawing/2014/main" id="{0EFA295A-1611-8ADF-6290-E7EB0CE114B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39269" y="4751091"/>
              <a:ext cx="6141030" cy="1597099"/>
            </a:xfrm>
            <a:prstGeom prst="rect">
              <a:avLst/>
            </a:prstGeom>
          </p:spPr>
        </p:pic>
        <p:sp>
          <p:nvSpPr>
            <p:cNvPr id="23" name="Content Placeholder 2">
              <a:extLst>
                <a:ext uri="{FF2B5EF4-FFF2-40B4-BE49-F238E27FC236}">
                  <a16:creationId xmlns:a16="http://schemas.microsoft.com/office/drawing/2014/main" id="{D9CC8B72-1BD3-BECF-5E8A-B680D9F45D1F}"/>
                </a:ext>
              </a:extLst>
            </p:cNvPr>
            <p:cNvSpPr txBox="1">
              <a:spLocks/>
            </p:cNvSpPr>
            <p:nvPr/>
          </p:nvSpPr>
          <p:spPr>
            <a:xfrm>
              <a:off x="7592646" y="4975433"/>
              <a:ext cx="4006744" cy="1171841"/>
            </a:xfrm>
            <a:prstGeom prst="rect">
              <a:avLst/>
            </a:prstGeom>
          </p:spPr>
          <p:txBody>
            <a:bodyPr vert="horz" lIns="91440" tIns="45720" rIns="91440" bIns="45720" rtlCol="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1000"/>
                </a:spcBef>
                <a:spcAft>
                  <a:spcPts val="1800"/>
                </a:spcAft>
                <a:buClrTx/>
                <a:buSzTx/>
                <a:buFont typeface="Arial" panose="020B0604020202020204" pitchFamily="34" charset="0"/>
                <a:buNone/>
                <a:tabLst/>
                <a:defRPr/>
              </a:pPr>
              <a:endParaRPr kumimoji="0" lang="en-US" sz="1800" u="none" strike="noStrike" kern="1200" cap="none" spc="0" normalizeH="0" baseline="0" noProof="0" dirty="0">
                <a:ln>
                  <a:noFill/>
                </a:ln>
                <a:solidFill>
                  <a:prstClr val="black"/>
                </a:solidFill>
                <a:effectLst/>
                <a:uLnTx/>
                <a:uFillTx/>
                <a:latin typeface="Open Sans" pitchFamily="2" charset="0"/>
                <a:ea typeface="Open Sans" pitchFamily="2" charset="0"/>
                <a:cs typeface="Open Sans" pitchFamily="2" charset="0"/>
              </a:endParaRPr>
            </a:p>
          </p:txBody>
        </p:sp>
      </p:grpSp>
      <p:pic>
        <p:nvPicPr>
          <p:cNvPr id="2" name="Picture 1" descr="A black and white rectangle with red squares&#10;&#10;Description automatically generated">
            <a:extLst>
              <a:ext uri="{FF2B5EF4-FFF2-40B4-BE49-F238E27FC236}">
                <a16:creationId xmlns:a16="http://schemas.microsoft.com/office/drawing/2014/main" id="{1FA83FA9-D484-AA90-0640-45F56851D3D1}"/>
              </a:ext>
            </a:extLst>
          </p:cNvPr>
          <p:cNvPicPr>
            <a:picLocks noChangeAspect="1"/>
          </p:cNvPicPr>
          <p:nvPr/>
        </p:nvPicPr>
        <p:blipFill rotWithShape="1">
          <a:blip r:embed="rId5"/>
          <a:srcRect r="38713" b="86053"/>
          <a:stretch>
            <a:fillRect/>
          </a:stretch>
        </p:blipFill>
        <p:spPr>
          <a:xfrm>
            <a:off x="3630308" y="5925697"/>
            <a:ext cx="8561692" cy="934034"/>
          </a:xfrm>
          <a:prstGeom prst="rect">
            <a:avLst/>
          </a:prstGeom>
        </p:spPr>
      </p:pic>
      <p:sp>
        <p:nvSpPr>
          <p:cNvPr id="67" name="TextBox 66">
            <a:extLst>
              <a:ext uri="{FF2B5EF4-FFF2-40B4-BE49-F238E27FC236}">
                <a16:creationId xmlns:a16="http://schemas.microsoft.com/office/drawing/2014/main" id="{82EC1EE4-CCF2-8772-B9AC-C12C0F39B3C1}"/>
              </a:ext>
            </a:extLst>
          </p:cNvPr>
          <p:cNvSpPr txBox="1"/>
          <p:nvPr/>
        </p:nvSpPr>
        <p:spPr>
          <a:xfrm>
            <a:off x="260254" y="411734"/>
            <a:ext cx="3386381" cy="677108"/>
          </a:xfrm>
          <a:prstGeom prst="rect">
            <a:avLst/>
          </a:prstGeom>
          <a:noFill/>
        </p:spPr>
        <p:txBody>
          <a:bodyPr wrap="square" rtlCol="0">
            <a:spAutoFit/>
          </a:bodyPr>
          <a:lstStyle/>
          <a:p>
            <a:r>
              <a:rPr lang="en-US" sz="3800" b="1" dirty="0">
                <a:solidFill>
                  <a:srgbClr val="132346"/>
                </a:solidFill>
                <a:latin typeface="Open Sans" pitchFamily="2" charset="0"/>
                <a:ea typeface="Open Sans" pitchFamily="2" charset="0"/>
                <a:cs typeface="Open Sans" pitchFamily="2" charset="0"/>
              </a:rPr>
              <a:t>Scenario 1</a:t>
            </a:r>
            <a:endParaRPr lang="en-US" sz="3800" b="1" dirty="0">
              <a:solidFill>
                <a:srgbClr val="E62625"/>
              </a:solidFill>
              <a:latin typeface="Open Sans" pitchFamily="2" charset="0"/>
              <a:ea typeface="Open Sans" pitchFamily="2" charset="0"/>
              <a:cs typeface="Open Sans" pitchFamily="2" charset="0"/>
            </a:endParaRPr>
          </a:p>
        </p:txBody>
      </p:sp>
      <p:cxnSp>
        <p:nvCxnSpPr>
          <p:cNvPr id="79" name="Straight Connector 78">
            <a:extLst>
              <a:ext uri="{FF2B5EF4-FFF2-40B4-BE49-F238E27FC236}">
                <a16:creationId xmlns:a16="http://schemas.microsoft.com/office/drawing/2014/main" id="{26843D64-58DE-BC48-CA6C-144914732A53}"/>
              </a:ext>
            </a:extLst>
          </p:cNvPr>
          <p:cNvCxnSpPr>
            <a:cxnSpLocks/>
          </p:cNvCxnSpPr>
          <p:nvPr/>
        </p:nvCxnSpPr>
        <p:spPr>
          <a:xfrm>
            <a:off x="260254" y="1088842"/>
            <a:ext cx="2649762" cy="0"/>
          </a:xfrm>
          <a:prstGeom prst="line">
            <a:avLst/>
          </a:prstGeom>
          <a:ln w="38100">
            <a:solidFill>
              <a:srgbClr val="E62625"/>
            </a:solidFill>
          </a:ln>
        </p:spPr>
        <p:style>
          <a:lnRef idx="3">
            <a:schemeClr val="dk1"/>
          </a:lnRef>
          <a:fillRef idx="0">
            <a:schemeClr val="dk1"/>
          </a:fillRef>
          <a:effectRef idx="2">
            <a:schemeClr val="dk1"/>
          </a:effectRef>
          <a:fontRef idx="minor">
            <a:schemeClr val="tx1"/>
          </a:fontRef>
        </p:style>
      </p:cxnSp>
      <p:pic>
        <p:nvPicPr>
          <p:cNvPr id="12" name="Picture 11" descr="A blue circle with white letter i in it&#10;&#10;Description automatically generated">
            <a:extLst>
              <a:ext uri="{FF2B5EF4-FFF2-40B4-BE49-F238E27FC236}">
                <a16:creationId xmlns:a16="http://schemas.microsoft.com/office/drawing/2014/main" id="{5BB2D6FB-A469-023A-C20E-89B845B74B3F}"/>
              </a:ext>
            </a:extLst>
          </p:cNvPr>
          <p:cNvPicPr>
            <a:picLocks noChangeAspect="1"/>
          </p:cNvPicPr>
          <p:nvPr/>
        </p:nvPicPr>
        <p:blipFill>
          <a:blip r:embed="rId6">
            <a:alphaModFix/>
            <a:extLst>
              <a:ext uri="{28A0092B-C50C-407E-A947-70E740481C1C}">
                <a14:useLocalDpi xmlns:a14="http://schemas.microsoft.com/office/drawing/2010/main" val="0"/>
              </a:ext>
            </a:extLst>
          </a:blip>
          <a:stretch>
            <a:fillRect/>
          </a:stretch>
        </p:blipFill>
        <p:spPr>
          <a:xfrm>
            <a:off x="4276783" y="1576670"/>
            <a:ext cx="1275765" cy="1275765"/>
          </a:xfrm>
          <a:prstGeom prst="rect">
            <a:avLst/>
          </a:prstGeom>
        </p:spPr>
      </p:pic>
      <p:grpSp>
        <p:nvGrpSpPr>
          <p:cNvPr id="13" name="Group 12">
            <a:extLst>
              <a:ext uri="{FF2B5EF4-FFF2-40B4-BE49-F238E27FC236}">
                <a16:creationId xmlns:a16="http://schemas.microsoft.com/office/drawing/2014/main" id="{1B11D295-9B9C-22E7-7A1E-5025F905355F}"/>
              </a:ext>
            </a:extLst>
          </p:cNvPr>
          <p:cNvGrpSpPr/>
          <p:nvPr/>
        </p:nvGrpSpPr>
        <p:grpSpPr>
          <a:xfrm>
            <a:off x="4283031" y="3032527"/>
            <a:ext cx="1263269" cy="1263269"/>
            <a:chOff x="2887320" y="0"/>
            <a:chExt cx="1263269" cy="1263269"/>
          </a:xfrm>
        </p:grpSpPr>
        <p:pic>
          <p:nvPicPr>
            <p:cNvPr id="14" name="Picture 13" descr="A blue circle with black background&#10;&#10;Description automatically generated">
              <a:extLst>
                <a:ext uri="{FF2B5EF4-FFF2-40B4-BE49-F238E27FC236}">
                  <a16:creationId xmlns:a16="http://schemas.microsoft.com/office/drawing/2014/main" id="{C9018D08-28B4-70BF-3595-7F4E016210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15" name="TextBox 14">
              <a:extLst>
                <a:ext uri="{FF2B5EF4-FFF2-40B4-BE49-F238E27FC236}">
                  <a16:creationId xmlns:a16="http://schemas.microsoft.com/office/drawing/2014/main" id="{DF143C73-44C7-1A25-EA8A-C38E5727B4FB}"/>
                </a:ext>
              </a:extLst>
            </p:cNvPr>
            <p:cNvSpPr txBox="1"/>
            <p:nvPr/>
          </p:nvSpPr>
          <p:spPr>
            <a:xfrm>
              <a:off x="3107423" y="277222"/>
              <a:ext cx="832187" cy="707886"/>
            </a:xfrm>
            <a:prstGeom prst="rect">
              <a:avLst/>
            </a:prstGeom>
            <a:noFill/>
          </p:spPr>
          <p:txBody>
            <a:bodyPr wrap="square" rtlCol="0">
              <a:spAutoFit/>
            </a:bodyPr>
            <a:lstStyle/>
            <a:p>
              <a:pPr algn="ctr"/>
              <a:r>
                <a:rPr lang="en-US" sz="4000" b="1" dirty="0">
                  <a:solidFill>
                    <a:schemeClr val="bg1"/>
                  </a:solidFill>
                  <a:latin typeface="Open Sans" pitchFamily="2" charset="0"/>
                  <a:ea typeface="Open Sans" pitchFamily="2" charset="0"/>
                  <a:cs typeface="Open Sans" pitchFamily="2" charset="0"/>
                </a:rPr>
                <a:t>S</a:t>
              </a:r>
            </a:p>
          </p:txBody>
        </p:sp>
      </p:grpSp>
      <p:grpSp>
        <p:nvGrpSpPr>
          <p:cNvPr id="16" name="Group 15">
            <a:extLst>
              <a:ext uri="{FF2B5EF4-FFF2-40B4-BE49-F238E27FC236}">
                <a16:creationId xmlns:a16="http://schemas.microsoft.com/office/drawing/2014/main" id="{79EEA71B-71DE-1E0C-5C01-F658E381E9ED}"/>
              </a:ext>
            </a:extLst>
          </p:cNvPr>
          <p:cNvGrpSpPr/>
          <p:nvPr/>
        </p:nvGrpSpPr>
        <p:grpSpPr>
          <a:xfrm>
            <a:off x="4283031" y="4475887"/>
            <a:ext cx="1263269" cy="1263269"/>
            <a:chOff x="2887320" y="0"/>
            <a:chExt cx="1263269" cy="1263269"/>
          </a:xfrm>
        </p:grpSpPr>
        <p:pic>
          <p:nvPicPr>
            <p:cNvPr id="17" name="Picture 16" descr="A blue circle with black background&#10;&#10;Description automatically generated">
              <a:extLst>
                <a:ext uri="{FF2B5EF4-FFF2-40B4-BE49-F238E27FC236}">
                  <a16:creationId xmlns:a16="http://schemas.microsoft.com/office/drawing/2014/main" id="{8E94D3E7-80E0-5CA6-9C95-6F98AD82E776}"/>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18" name="TextBox 17">
              <a:extLst>
                <a:ext uri="{FF2B5EF4-FFF2-40B4-BE49-F238E27FC236}">
                  <a16:creationId xmlns:a16="http://schemas.microsoft.com/office/drawing/2014/main" id="{35656C7B-D971-4B33-0E7D-10AAF655D90E}"/>
                </a:ext>
              </a:extLst>
            </p:cNvPr>
            <p:cNvSpPr txBox="1"/>
            <p:nvPr/>
          </p:nvSpPr>
          <p:spPr>
            <a:xfrm>
              <a:off x="3107423" y="311693"/>
              <a:ext cx="832187" cy="707886"/>
            </a:xfrm>
            <a:prstGeom prst="rect">
              <a:avLst/>
            </a:prstGeom>
            <a:noFill/>
          </p:spPr>
          <p:txBody>
            <a:bodyPr wrap="square" rtlCol="0">
              <a:spAutoFit/>
            </a:bodyPr>
            <a:lstStyle/>
            <a:p>
              <a:pPr algn="ctr"/>
              <a:r>
                <a:rPr lang="en-US" sz="4000" b="1" dirty="0">
                  <a:solidFill>
                    <a:schemeClr val="bg1"/>
                  </a:solidFill>
                  <a:latin typeface="Open Sans" pitchFamily="2" charset="0"/>
                  <a:ea typeface="Open Sans" pitchFamily="2" charset="0"/>
                  <a:cs typeface="Open Sans" pitchFamily="2" charset="0"/>
                </a:rPr>
                <a:t>T</a:t>
              </a:r>
            </a:p>
          </p:txBody>
        </p:sp>
      </p:grpSp>
      <p:grpSp>
        <p:nvGrpSpPr>
          <p:cNvPr id="19" name="Group 18">
            <a:extLst>
              <a:ext uri="{FF2B5EF4-FFF2-40B4-BE49-F238E27FC236}">
                <a16:creationId xmlns:a16="http://schemas.microsoft.com/office/drawing/2014/main" id="{1D4EABFF-5F3A-637E-28E0-5EB6768665E6}"/>
              </a:ext>
            </a:extLst>
          </p:cNvPr>
          <p:cNvGrpSpPr/>
          <p:nvPr/>
        </p:nvGrpSpPr>
        <p:grpSpPr>
          <a:xfrm>
            <a:off x="4283031" y="133309"/>
            <a:ext cx="1263269" cy="1263269"/>
            <a:chOff x="2887320" y="0"/>
            <a:chExt cx="1263269" cy="1263269"/>
          </a:xfrm>
        </p:grpSpPr>
        <p:pic>
          <p:nvPicPr>
            <p:cNvPr id="20" name="Picture 19" descr="A blue circle with black background&#10;&#10;Description automatically generated">
              <a:extLst>
                <a:ext uri="{FF2B5EF4-FFF2-40B4-BE49-F238E27FC236}">
                  <a16:creationId xmlns:a16="http://schemas.microsoft.com/office/drawing/2014/main" id="{32F3D7C0-5F64-CC55-5FE3-EC6D3D8EE03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87320" y="0"/>
              <a:ext cx="1263269" cy="1263269"/>
            </a:xfrm>
            <a:prstGeom prst="rect">
              <a:avLst/>
            </a:prstGeom>
          </p:spPr>
        </p:pic>
        <p:sp>
          <p:nvSpPr>
            <p:cNvPr id="21" name="TextBox 20">
              <a:extLst>
                <a:ext uri="{FF2B5EF4-FFF2-40B4-BE49-F238E27FC236}">
                  <a16:creationId xmlns:a16="http://schemas.microsoft.com/office/drawing/2014/main" id="{3D089CDA-7C26-BF8D-C5DE-BA4EA94AC1D1}"/>
                </a:ext>
              </a:extLst>
            </p:cNvPr>
            <p:cNvSpPr txBox="1"/>
            <p:nvPr/>
          </p:nvSpPr>
          <p:spPr>
            <a:xfrm>
              <a:off x="3107423" y="310282"/>
              <a:ext cx="832187" cy="707886"/>
            </a:xfrm>
            <a:prstGeom prst="rect">
              <a:avLst/>
            </a:prstGeom>
            <a:noFill/>
          </p:spPr>
          <p:txBody>
            <a:bodyPr wrap="square" rtlCol="0">
              <a:spAutoFit/>
            </a:bodyPr>
            <a:lstStyle/>
            <a:p>
              <a:pPr algn="ctr"/>
              <a:r>
                <a:rPr lang="en-US" sz="4000" b="1" dirty="0">
                  <a:solidFill>
                    <a:schemeClr val="bg1"/>
                  </a:solidFill>
                  <a:latin typeface="Open Sans" pitchFamily="2" charset="0"/>
                  <a:ea typeface="Open Sans" pitchFamily="2" charset="0"/>
                  <a:cs typeface="Open Sans" pitchFamily="2" charset="0"/>
                </a:rPr>
                <a:t>M</a:t>
              </a:r>
            </a:p>
          </p:txBody>
        </p:sp>
      </p:grpSp>
      <p:sp>
        <p:nvSpPr>
          <p:cNvPr id="66" name="TextBox 65">
            <a:extLst>
              <a:ext uri="{FF2B5EF4-FFF2-40B4-BE49-F238E27FC236}">
                <a16:creationId xmlns:a16="http://schemas.microsoft.com/office/drawing/2014/main" id="{251E51E3-2696-DED2-B22E-AD9E7F12E4F7}"/>
              </a:ext>
            </a:extLst>
          </p:cNvPr>
          <p:cNvSpPr txBox="1"/>
          <p:nvPr/>
        </p:nvSpPr>
        <p:spPr>
          <a:xfrm>
            <a:off x="5730278" y="3212211"/>
            <a:ext cx="5315125" cy="923330"/>
          </a:xfrm>
          <a:prstGeom prst="rect">
            <a:avLst/>
          </a:prstGeom>
          <a:noFill/>
        </p:spPr>
        <p:txBody>
          <a:bodyPr wrap="square" rtlCol="0" anchor="ctr">
            <a:noAutofit/>
          </a:bodyPr>
          <a:lstStyle/>
          <a:p>
            <a:pPr lvl="0" fontAlgn="base">
              <a:spcBef>
                <a:spcPts val="1000"/>
              </a:spcBef>
              <a:spcAft>
                <a:spcPts val="1800"/>
              </a:spcAft>
              <a:defRPr/>
            </a:pPr>
            <a:r>
              <a:rPr lang="en-US" sz="2400" dirty="0">
                <a:latin typeface="Open Sans" panose="020B0606030504020204" pitchFamily="34" charset="0"/>
                <a:ea typeface="Open Sans" panose="020B0606030504020204" pitchFamily="34" charset="0"/>
                <a:cs typeface="Open Sans" panose="020B0606030504020204" pitchFamily="34" charset="0"/>
              </a:rPr>
              <a:t>SAT 91 %, AF 30, BT 110/50, HF 115, GCS 15 (Ö4 V5 M6)</a:t>
            </a:r>
            <a:endParaRPr lang="en-US" sz="2400" baseline="-25000"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25" name="Google Shape;212;p9">
            <a:extLst>
              <a:ext uri="{FF2B5EF4-FFF2-40B4-BE49-F238E27FC236}">
                <a16:creationId xmlns:a16="http://schemas.microsoft.com/office/drawing/2014/main" id="{14D03C6B-46C5-ABC5-E141-1E03E84F630C}"/>
              </a:ext>
            </a:extLst>
          </p:cNvPr>
          <p:cNvSpPr txBox="1">
            <a:spLocks/>
          </p:cNvSpPr>
          <p:nvPr/>
        </p:nvSpPr>
        <p:spPr>
          <a:xfrm>
            <a:off x="211701" y="2456041"/>
            <a:ext cx="4091695" cy="1945918"/>
          </a:xfrm>
          <a:prstGeom prst="rect">
            <a:avLst/>
          </a:prstGeom>
          <a:noFill/>
          <a:ln>
            <a:noFill/>
          </a:ln>
        </p:spPr>
        <p:txBody>
          <a:bodyPr spcFirstLastPara="1" vert="horz" wrap="square" lIns="91425" tIns="45700" rIns="91425" bIns="45700" rtlCol="0" anchor="ctr" anchorCtr="0">
            <a:noAutofit/>
          </a:bodyPr>
          <a:lstStyle>
            <a:lvl1pPr algn="l" defTabSz="914400" rtl="0" eaLnBrk="1" latinLnBrk="0" hangingPunct="1">
              <a:lnSpc>
                <a:spcPct val="90000"/>
              </a:lnSpc>
              <a:spcBef>
                <a:spcPct val="0"/>
              </a:spcBef>
              <a:buNone/>
              <a:defRPr sz="4400" kern="1200">
                <a:solidFill>
                  <a:schemeClr val="tx1"/>
                </a:solidFill>
                <a:latin typeface="Open Sans" pitchFamily="2" charset="0"/>
                <a:ea typeface="Open Sans" pitchFamily="2" charset="0"/>
                <a:cs typeface="Open Sans" pitchFamily="2" charset="0"/>
              </a:defRPr>
            </a:lvl1pPr>
          </a:lstStyle>
          <a:p>
            <a:pPr>
              <a:buNone/>
            </a:pPr>
            <a:r>
              <a:rPr lang="sv-SE" sz="2800" dirty="0">
                <a:solidFill>
                  <a:schemeClr val="accent1">
                    <a:lumMod val="50000"/>
                  </a:schemeClr>
                </a:solidFill>
                <a:effectLst/>
                <a:latin typeface="Calibri" panose="020F0502020204030204" pitchFamily="34" charset="0"/>
                <a:ea typeface="Arial Unicode MS"/>
              </a:rPr>
              <a:t>Sjukhuset är inget traumacenter och kirurgjouren har 30 minuters inställelsetid</a:t>
            </a:r>
            <a:endParaRPr lang="sv-SE" sz="4000" dirty="0">
              <a:solidFill>
                <a:schemeClr val="accent1">
                  <a:lumMod val="50000"/>
                </a:schemeClr>
              </a:solidFill>
              <a:effectLst/>
              <a:latin typeface="Times New Roman" panose="02020603050405020304" pitchFamily="18" charset="0"/>
              <a:ea typeface="Arial Unicode MS"/>
            </a:endParaRPr>
          </a:p>
        </p:txBody>
      </p:sp>
      <p:sp>
        <p:nvSpPr>
          <p:cNvPr id="65" name="TextBox 64">
            <a:extLst>
              <a:ext uri="{FF2B5EF4-FFF2-40B4-BE49-F238E27FC236}">
                <a16:creationId xmlns:a16="http://schemas.microsoft.com/office/drawing/2014/main" id="{7B33ACEC-D45F-1064-69AB-C3419509821D}"/>
              </a:ext>
            </a:extLst>
          </p:cNvPr>
          <p:cNvSpPr txBox="1"/>
          <p:nvPr/>
        </p:nvSpPr>
        <p:spPr>
          <a:xfrm>
            <a:off x="5728723" y="1876366"/>
            <a:ext cx="5316680" cy="707886"/>
          </a:xfrm>
          <a:prstGeom prst="rect">
            <a:avLst/>
          </a:prstGeom>
          <a:noFill/>
        </p:spPr>
        <p:txBody>
          <a:bodyPr wrap="square" rtlCol="0" anchor="ctr">
            <a:noAutofit/>
          </a:bodyPr>
          <a:lstStyle/>
          <a:p>
            <a:r>
              <a:rPr lang="sv-SE" sz="2400" dirty="0">
                <a:latin typeface="Open Sans" panose="020B0606030504020204" pitchFamily="34" charset="0"/>
                <a:ea typeface="Open Sans" panose="020B0606030504020204" pitchFamily="34" charset="0"/>
                <a:cs typeface="Open Sans" panose="020B0606030504020204" pitchFamily="34" charset="0"/>
              </a:rPr>
              <a:t>Stort sår på höger thorax med sörplande andning</a:t>
            </a:r>
          </a:p>
        </p:txBody>
      </p:sp>
      <p:sp>
        <p:nvSpPr>
          <p:cNvPr id="64" name="TextBox 63">
            <a:extLst>
              <a:ext uri="{FF2B5EF4-FFF2-40B4-BE49-F238E27FC236}">
                <a16:creationId xmlns:a16="http://schemas.microsoft.com/office/drawing/2014/main" id="{60C48ACB-8741-FF57-7DCD-7A729D068372}"/>
              </a:ext>
            </a:extLst>
          </p:cNvPr>
          <p:cNvSpPr txBox="1"/>
          <p:nvPr/>
        </p:nvSpPr>
        <p:spPr>
          <a:xfrm>
            <a:off x="5730278" y="267348"/>
            <a:ext cx="5363153" cy="995191"/>
          </a:xfrm>
          <a:prstGeom prst="rect">
            <a:avLst/>
          </a:prstGeom>
          <a:noFill/>
        </p:spPr>
        <p:txBody>
          <a:bodyPr wrap="square" rtlCol="0" anchor="ctr">
            <a:noAutofit/>
          </a:bodyPr>
          <a:lstStyle/>
          <a:p>
            <a:pPr lvl="0" fontAlgn="base">
              <a:spcBef>
                <a:spcPts val="1000"/>
              </a:spcBef>
              <a:defRPr/>
            </a:pPr>
            <a:r>
              <a:rPr lang="sv-SE" sz="2400" dirty="0">
                <a:latin typeface="Open Sans" panose="020B0606030504020204" pitchFamily="34" charset="0"/>
                <a:ea typeface="Open Sans" panose="020B0606030504020204" pitchFamily="34" charset="0"/>
                <a:cs typeface="Open Sans" panose="020B0606030504020204" pitchFamily="34" charset="0"/>
              </a:rPr>
              <a:t>22-årig man föll överbord och skadades av en båtpropeller</a:t>
            </a:r>
            <a:endParaRPr lang="en-US" sz="2400" dirty="0">
              <a:latin typeface="Open Sans" panose="020B0606030504020204" pitchFamily="34" charset="0"/>
              <a:ea typeface="Open Sans" panose="020B0606030504020204" pitchFamily="34" charset="0"/>
              <a:cs typeface="Open Sans" panose="020B0606030504020204" pitchFamily="34" charset="0"/>
            </a:endParaRPr>
          </a:p>
        </p:txBody>
      </p:sp>
      <p:grpSp>
        <p:nvGrpSpPr>
          <p:cNvPr id="3" name="Group 2">
            <a:extLst>
              <a:ext uri="{FF2B5EF4-FFF2-40B4-BE49-F238E27FC236}">
                <a16:creationId xmlns:a16="http://schemas.microsoft.com/office/drawing/2014/main" id="{43EC0487-54EA-0112-E442-2A21FC45A04D}"/>
              </a:ext>
            </a:extLst>
          </p:cNvPr>
          <p:cNvGrpSpPr/>
          <p:nvPr/>
        </p:nvGrpSpPr>
        <p:grpSpPr>
          <a:xfrm>
            <a:off x="455572" y="5556068"/>
            <a:ext cx="2664929" cy="1061292"/>
            <a:chOff x="117965" y="5736731"/>
            <a:chExt cx="2664929" cy="1061292"/>
          </a:xfrm>
          <a:effectLst>
            <a:outerShdw blurRad="50800" dist="38100" dir="2700000" algn="tl" rotWithShape="0">
              <a:prstClr val="black">
                <a:alpha val="40000"/>
              </a:prstClr>
            </a:outerShdw>
          </a:effectLst>
        </p:grpSpPr>
        <p:pic>
          <p:nvPicPr>
            <p:cNvPr id="4" name="Picture 3" descr="A black and white logo&#10;&#10;Description automatically generated">
              <a:extLst>
                <a:ext uri="{FF2B5EF4-FFF2-40B4-BE49-F238E27FC236}">
                  <a16:creationId xmlns:a16="http://schemas.microsoft.com/office/drawing/2014/main" id="{D7F14520-DB2E-2B02-8A73-A9447B0FC434}"/>
                </a:ext>
              </a:extLst>
            </p:cNvPr>
            <p:cNvPicPr>
              <a:picLocks noChangeAspect="1"/>
            </p:cNvPicPr>
            <p:nvPr/>
          </p:nvPicPr>
          <p:blipFill>
            <a:blip r:embed="rId8" cstate="hqprint">
              <a:extLst>
                <a:ext uri="{28A0092B-C50C-407E-A947-70E740481C1C}">
                  <a14:useLocalDpi xmlns:a14="http://schemas.microsoft.com/office/drawing/2010/main" val="0"/>
                </a:ext>
              </a:extLst>
            </a:blip>
            <a:stretch>
              <a:fillRect/>
            </a:stretch>
          </p:blipFill>
          <p:spPr>
            <a:xfrm>
              <a:off x="138204" y="5736731"/>
              <a:ext cx="2644690" cy="1035269"/>
            </a:xfrm>
            <a:prstGeom prst="rect">
              <a:avLst/>
            </a:prstGeom>
          </p:spPr>
        </p:pic>
        <p:pic>
          <p:nvPicPr>
            <p:cNvPr id="7" name="Picture 6" descr="A blue and yellow letters on a black background&#10;&#10;Description automatically generated">
              <a:extLst>
                <a:ext uri="{FF2B5EF4-FFF2-40B4-BE49-F238E27FC236}">
                  <a16:creationId xmlns:a16="http://schemas.microsoft.com/office/drawing/2014/main" id="{B4D6C13C-C057-2E25-FDA5-BB1A5EE92241}"/>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17965" y="5761223"/>
              <a:ext cx="2648601" cy="1036800"/>
            </a:xfrm>
            <a:prstGeom prst="rect">
              <a:avLst/>
            </a:prstGeom>
          </p:spPr>
        </p:pic>
      </p:grpSp>
      <p:sp>
        <p:nvSpPr>
          <p:cNvPr id="8" name="textruta 7">
            <a:extLst>
              <a:ext uri="{FF2B5EF4-FFF2-40B4-BE49-F238E27FC236}">
                <a16:creationId xmlns:a16="http://schemas.microsoft.com/office/drawing/2014/main" id="{8967F278-7424-364A-A0B8-ACD9779BE217}"/>
              </a:ext>
            </a:extLst>
          </p:cNvPr>
          <p:cNvSpPr txBox="1"/>
          <p:nvPr/>
        </p:nvSpPr>
        <p:spPr>
          <a:xfrm>
            <a:off x="5818016" y="4876688"/>
            <a:ext cx="4405285" cy="461665"/>
          </a:xfrm>
          <a:prstGeom prst="rect">
            <a:avLst/>
          </a:prstGeom>
          <a:noFill/>
        </p:spPr>
        <p:txBody>
          <a:bodyPr wrap="square">
            <a:spAutoFit/>
          </a:bodyPr>
          <a:lstStyle/>
          <a:p>
            <a:r>
              <a:rPr lang="sv-SE" sz="2400" dirty="0">
                <a:latin typeface="Open Sans" panose="020B0606030504020204" pitchFamily="34" charset="0"/>
                <a:ea typeface="Open Sans" panose="020B0606030504020204" pitchFamily="34" charset="0"/>
                <a:cs typeface="Open Sans" panose="020B0606030504020204" pitchFamily="34" charset="0"/>
              </a:rPr>
              <a:t>Stort förband över såret</a:t>
            </a:r>
          </a:p>
        </p:txBody>
      </p:sp>
      <p:pic>
        <p:nvPicPr>
          <p:cNvPr id="30" name="Picture 29" descr="A screenshot of a computer&#10;&#10;Description automatically generated">
            <a:hlinkClick r:id="rId10" action="ppaction://hlinksldjump"/>
            <a:extLst>
              <a:ext uri="{FF2B5EF4-FFF2-40B4-BE49-F238E27FC236}">
                <a16:creationId xmlns:a16="http://schemas.microsoft.com/office/drawing/2014/main" id="{44B102A1-039B-6699-502D-2E771465E692}"/>
              </a:ext>
            </a:extLst>
          </p:cNvPr>
          <p:cNvPicPr>
            <a:picLocks noChangeAspect="1"/>
          </p:cNvPicPr>
          <p:nvPr/>
        </p:nvPicPr>
        <p:blipFill rotWithShape="1">
          <a:blip r:embed="rId11">
            <a:extLst>
              <a:ext uri="{28A0092B-C50C-407E-A947-70E740481C1C}">
                <a14:useLocalDpi xmlns:a14="http://schemas.microsoft.com/office/drawing/2010/main" val="0"/>
              </a:ext>
            </a:extLst>
          </a:blip>
          <a:srcRect l="22578" t="26688" r="65386" b="56953"/>
          <a:stretch/>
        </p:blipFill>
        <p:spPr>
          <a:xfrm>
            <a:off x="5517837" y="6067706"/>
            <a:ext cx="675367" cy="612000"/>
          </a:xfrm>
          <a:prstGeom prst="rect">
            <a:avLst/>
          </a:prstGeom>
        </p:spPr>
      </p:pic>
      <p:pic>
        <p:nvPicPr>
          <p:cNvPr id="31" name="Picture 30" descr="A screenshot of a computer&#10;&#10;Description automatically generated">
            <a:hlinkClick r:id="rId10" action="ppaction://hlinksldjump"/>
            <a:extLst>
              <a:ext uri="{FF2B5EF4-FFF2-40B4-BE49-F238E27FC236}">
                <a16:creationId xmlns:a16="http://schemas.microsoft.com/office/drawing/2014/main" id="{6D298AA5-14CC-B6A4-6278-75EBE31A9D97}"/>
              </a:ext>
            </a:extLst>
          </p:cNvPr>
          <p:cNvPicPr>
            <a:picLocks noChangeAspect="1"/>
          </p:cNvPicPr>
          <p:nvPr/>
        </p:nvPicPr>
        <p:blipFill rotWithShape="1">
          <a:blip r:embed="rId11">
            <a:extLst>
              <a:ext uri="{28A0092B-C50C-407E-A947-70E740481C1C}">
                <a14:useLocalDpi xmlns:a14="http://schemas.microsoft.com/office/drawing/2010/main" val="0"/>
              </a:ext>
            </a:extLst>
          </a:blip>
          <a:srcRect l="38637" t="26960" r="49726" b="57222"/>
          <a:stretch/>
        </p:blipFill>
        <p:spPr>
          <a:xfrm>
            <a:off x="6240983" y="6067706"/>
            <a:ext cx="675367" cy="612000"/>
          </a:xfrm>
          <a:prstGeom prst="rect">
            <a:avLst/>
          </a:prstGeom>
        </p:spPr>
      </p:pic>
      <p:pic>
        <p:nvPicPr>
          <p:cNvPr id="32" name="Picture 31" descr="A screenshot of a computer&#10;&#10;Description automatically generated">
            <a:hlinkClick r:id="rId10" action="ppaction://hlinksldjump"/>
            <a:extLst>
              <a:ext uri="{FF2B5EF4-FFF2-40B4-BE49-F238E27FC236}">
                <a16:creationId xmlns:a16="http://schemas.microsoft.com/office/drawing/2014/main" id="{D7F9EFB5-AEBB-0448-8117-38B8CA209537}"/>
              </a:ext>
            </a:extLst>
          </p:cNvPr>
          <p:cNvPicPr>
            <a:picLocks noChangeAspect="1"/>
          </p:cNvPicPr>
          <p:nvPr/>
        </p:nvPicPr>
        <p:blipFill rotWithShape="1">
          <a:blip r:embed="rId11">
            <a:extLst>
              <a:ext uri="{28A0092B-C50C-407E-A947-70E740481C1C}">
                <a14:useLocalDpi xmlns:a14="http://schemas.microsoft.com/office/drawing/2010/main" val="0"/>
              </a:ext>
            </a:extLst>
          </a:blip>
          <a:srcRect l="54166" t="26760" r="34395" b="57224"/>
          <a:stretch/>
        </p:blipFill>
        <p:spPr>
          <a:xfrm>
            <a:off x="6964129" y="6067706"/>
            <a:ext cx="655544" cy="612000"/>
          </a:xfrm>
          <a:prstGeom prst="rect">
            <a:avLst/>
          </a:prstGeom>
        </p:spPr>
      </p:pic>
      <p:pic>
        <p:nvPicPr>
          <p:cNvPr id="33" name="Picture 32" descr="A screenshot of a computer&#10;&#10;Description automatically generated">
            <a:hlinkClick r:id="rId10" action="ppaction://hlinksldjump"/>
            <a:extLst>
              <a:ext uri="{FF2B5EF4-FFF2-40B4-BE49-F238E27FC236}">
                <a16:creationId xmlns:a16="http://schemas.microsoft.com/office/drawing/2014/main" id="{B7D9948B-1F90-55E8-06BA-81689501B306}"/>
              </a:ext>
            </a:extLst>
          </p:cNvPr>
          <p:cNvPicPr>
            <a:picLocks noChangeAspect="1"/>
          </p:cNvPicPr>
          <p:nvPr/>
        </p:nvPicPr>
        <p:blipFill rotWithShape="1">
          <a:blip r:embed="rId11">
            <a:extLst>
              <a:ext uri="{28A0092B-C50C-407E-A947-70E740481C1C}">
                <a14:useLocalDpi xmlns:a14="http://schemas.microsoft.com/office/drawing/2010/main" val="0"/>
              </a:ext>
            </a:extLst>
          </a:blip>
          <a:srcRect l="69497" t="26960" r="19030" b="57222"/>
          <a:stretch/>
        </p:blipFill>
        <p:spPr>
          <a:xfrm>
            <a:off x="7667452" y="6067706"/>
            <a:ext cx="665753" cy="612000"/>
          </a:xfrm>
          <a:prstGeom prst="rect">
            <a:avLst/>
          </a:prstGeom>
        </p:spPr>
      </p:pic>
      <p:pic>
        <p:nvPicPr>
          <p:cNvPr id="34" name="Picture 33" descr="A screenshot of a computer&#10;&#10;Description automatically generated">
            <a:hlinkClick r:id="rId10" action="ppaction://hlinksldjump"/>
            <a:extLst>
              <a:ext uri="{FF2B5EF4-FFF2-40B4-BE49-F238E27FC236}">
                <a16:creationId xmlns:a16="http://schemas.microsoft.com/office/drawing/2014/main" id="{4169989A-C16C-AD28-7A54-2655870A3770}"/>
              </a:ext>
            </a:extLst>
          </p:cNvPr>
          <p:cNvPicPr>
            <a:picLocks noChangeAspect="1"/>
          </p:cNvPicPr>
          <p:nvPr/>
        </p:nvPicPr>
        <p:blipFill rotWithShape="1">
          <a:blip r:embed="rId11">
            <a:extLst>
              <a:ext uri="{28A0092B-C50C-407E-A947-70E740481C1C}">
                <a14:useLocalDpi xmlns:a14="http://schemas.microsoft.com/office/drawing/2010/main" val="0"/>
              </a:ext>
            </a:extLst>
          </a:blip>
          <a:srcRect l="84668" t="26960" r="3860" b="57222"/>
          <a:stretch/>
        </p:blipFill>
        <p:spPr>
          <a:xfrm>
            <a:off x="8387063" y="6067706"/>
            <a:ext cx="665754" cy="612000"/>
          </a:xfrm>
          <a:prstGeom prst="rect">
            <a:avLst/>
          </a:prstGeom>
        </p:spPr>
      </p:pic>
      <p:pic>
        <p:nvPicPr>
          <p:cNvPr id="36" name="Picture 35" descr="A screenshot of a computer&#10;&#10;Description automatically generated">
            <a:hlinkClick r:id="rId10" action="ppaction://hlinksldjump"/>
            <a:extLst>
              <a:ext uri="{FF2B5EF4-FFF2-40B4-BE49-F238E27FC236}">
                <a16:creationId xmlns:a16="http://schemas.microsoft.com/office/drawing/2014/main" id="{7B550D6F-751C-76CD-B02F-E481432AF3A0}"/>
              </a:ext>
            </a:extLst>
          </p:cNvPr>
          <p:cNvPicPr>
            <a:picLocks noChangeAspect="1"/>
          </p:cNvPicPr>
          <p:nvPr/>
        </p:nvPicPr>
        <p:blipFill rotWithShape="1">
          <a:blip r:embed="rId11">
            <a:extLst>
              <a:ext uri="{28A0092B-C50C-407E-A947-70E740481C1C}">
                <a14:useLocalDpi xmlns:a14="http://schemas.microsoft.com/office/drawing/2010/main" val="0"/>
              </a:ext>
            </a:extLst>
          </a:blip>
          <a:srcRect l="23252" t="54948" r="64712" b="30842"/>
          <a:stretch/>
        </p:blipFill>
        <p:spPr>
          <a:xfrm>
            <a:off x="9129624" y="6073837"/>
            <a:ext cx="777514" cy="612000"/>
          </a:xfrm>
          <a:prstGeom prst="rect">
            <a:avLst/>
          </a:prstGeom>
        </p:spPr>
      </p:pic>
      <p:pic>
        <p:nvPicPr>
          <p:cNvPr id="41" name="Picture 40" descr="A sign with a person lying on a bed&#10;&#10;Description automatically generated">
            <a:hlinkClick r:id="rId12" action="ppaction://hlinksldjump"/>
            <a:extLst>
              <a:ext uri="{FF2B5EF4-FFF2-40B4-BE49-F238E27FC236}">
                <a16:creationId xmlns:a16="http://schemas.microsoft.com/office/drawing/2014/main" id="{14153339-F3BB-67FC-BEA3-6175CD8FAB55}"/>
              </a:ext>
            </a:extLst>
          </p:cNvPr>
          <p:cNvPicPr preferRelativeResize="0">
            <a:picLocks/>
          </p:cNvPicPr>
          <p:nvPr/>
        </p:nvPicPr>
        <p:blipFill rotWithShape="1">
          <a:blip r:embed="rId13">
            <a:extLst>
              <a:ext uri="{28A0092B-C50C-407E-A947-70E740481C1C}">
                <a14:useLocalDpi xmlns:a14="http://schemas.microsoft.com/office/drawing/2010/main" val="0"/>
              </a:ext>
            </a:extLst>
          </a:blip>
          <a:srcRect l="10896" t="6584" r="8671" b="7573"/>
          <a:stretch/>
        </p:blipFill>
        <p:spPr>
          <a:xfrm>
            <a:off x="4555477" y="6086714"/>
            <a:ext cx="686863" cy="612000"/>
          </a:xfrm>
          <a:prstGeom prst="rect">
            <a:avLst/>
          </a:prstGeom>
        </p:spPr>
      </p:pic>
      <p:pic>
        <p:nvPicPr>
          <p:cNvPr id="43" name="Picture 42" descr="A white sign with a person lying on a bed&#10;&#10;Description automatically generated">
            <a:hlinkClick r:id="rId14" action="ppaction://hlinksldjump"/>
            <a:extLst>
              <a:ext uri="{FF2B5EF4-FFF2-40B4-BE49-F238E27FC236}">
                <a16:creationId xmlns:a16="http://schemas.microsoft.com/office/drawing/2014/main" id="{5CA3ADB9-E29F-7ED0-97AA-6C8791B1E41E}"/>
              </a:ext>
            </a:extLst>
          </p:cNvPr>
          <p:cNvPicPr preferRelativeResize="0">
            <a:picLocks/>
          </p:cNvPicPr>
          <p:nvPr/>
        </p:nvPicPr>
        <p:blipFill rotWithShape="1">
          <a:blip r:embed="rId15">
            <a:extLst>
              <a:ext uri="{28A0092B-C50C-407E-A947-70E740481C1C}">
                <a14:useLocalDpi xmlns:a14="http://schemas.microsoft.com/office/drawing/2010/main" val="0"/>
              </a:ext>
            </a:extLst>
          </a:blip>
          <a:srcRect l="12760" t="5522" r="11615" b="6867"/>
          <a:stretch/>
        </p:blipFill>
        <p:spPr>
          <a:xfrm>
            <a:off x="3802431" y="6086714"/>
            <a:ext cx="699188" cy="612000"/>
          </a:xfrm>
          <a:prstGeom prst="rect">
            <a:avLst/>
          </a:prstGeom>
        </p:spPr>
      </p:pic>
      <p:pic>
        <p:nvPicPr>
          <p:cNvPr id="44" name="Picture 43" descr="A clipboard with a magnifying glass and a graph&#10;&#10;Description automatically generated">
            <a:hlinkClick r:id="rId16" action="ppaction://hlinksldjump"/>
            <a:extLst>
              <a:ext uri="{FF2B5EF4-FFF2-40B4-BE49-F238E27FC236}">
                <a16:creationId xmlns:a16="http://schemas.microsoft.com/office/drawing/2014/main" id="{EB7A8ADE-A2C2-20B4-52B9-B950ACE19E8F}"/>
              </a:ext>
            </a:extLst>
          </p:cNvPr>
          <p:cNvPicPr preferRelativeResize="0">
            <a:picLocks/>
          </p:cNvPicPr>
          <p:nvPr/>
        </p:nvPicPr>
        <p:blipFill rotWithShape="1">
          <a:blip r:embed="rId17">
            <a:extLst>
              <a:ext uri="{28A0092B-C50C-407E-A947-70E740481C1C}">
                <a14:useLocalDpi xmlns:a14="http://schemas.microsoft.com/office/drawing/2010/main" val="0"/>
              </a:ext>
            </a:extLst>
          </a:blip>
          <a:srcRect l="20282" t="5565" r="17755" b="4562"/>
          <a:stretch/>
        </p:blipFill>
        <p:spPr>
          <a:xfrm>
            <a:off x="11436689" y="6086714"/>
            <a:ext cx="608400" cy="612000"/>
          </a:xfrm>
          <a:prstGeom prst="rect">
            <a:avLst/>
          </a:prstGeom>
          <a:ln>
            <a:solidFill>
              <a:schemeClr val="tx1"/>
            </a:solidFill>
          </a:ln>
        </p:spPr>
      </p:pic>
      <p:sp>
        <p:nvSpPr>
          <p:cNvPr id="6" name="TextBox 20">
            <a:extLst>
              <a:ext uri="{FF2B5EF4-FFF2-40B4-BE49-F238E27FC236}">
                <a16:creationId xmlns:a16="http://schemas.microsoft.com/office/drawing/2014/main" id="{597E4CBB-392F-A14D-234C-401769663B3D}"/>
              </a:ext>
            </a:extLst>
          </p:cNvPr>
          <p:cNvSpPr txBox="1"/>
          <p:nvPr/>
        </p:nvSpPr>
        <p:spPr>
          <a:xfrm>
            <a:off x="11568108" y="5598287"/>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pic>
        <p:nvPicPr>
          <p:cNvPr id="9" name="Bildobjekt 8">
            <a:hlinkClick r:id="rId10" action="ppaction://hlinksldjump"/>
            <a:extLst>
              <a:ext uri="{FF2B5EF4-FFF2-40B4-BE49-F238E27FC236}">
                <a16:creationId xmlns:a16="http://schemas.microsoft.com/office/drawing/2014/main" id="{2273E4F4-3787-E9A6-330A-A715F8EF84A6}"/>
              </a:ext>
            </a:extLst>
          </p:cNvPr>
          <p:cNvPicPr preferRelativeResize="0">
            <a:picLocks noChangeAspect="1"/>
          </p:cNvPicPr>
          <p:nvPr/>
        </p:nvPicPr>
        <p:blipFill>
          <a:blip r:embed="rId18">
            <a:extLst>
              <a:ext uri="{28A0092B-C50C-407E-A947-70E740481C1C}">
                <a14:useLocalDpi xmlns:a14="http://schemas.microsoft.com/office/drawing/2010/main" val="0"/>
              </a:ext>
            </a:extLst>
          </a:blip>
          <a:srcRect l="5445" t="4555" r="5565" b="5410"/>
          <a:stretch>
            <a:fillRect/>
          </a:stretch>
        </p:blipFill>
        <p:spPr>
          <a:xfrm>
            <a:off x="10761459" y="6086714"/>
            <a:ext cx="604910" cy="612000"/>
          </a:xfrm>
          <a:prstGeom prst="rect">
            <a:avLst/>
          </a:prstGeom>
          <a:ln>
            <a:solidFill>
              <a:schemeClr val="tx1"/>
            </a:solidFill>
          </a:ln>
        </p:spPr>
      </p:pic>
      <p:pic>
        <p:nvPicPr>
          <p:cNvPr id="5" name="Bildobjekt 4">
            <a:hlinkClick r:id="rId19" action="ppaction://hlinksldjump"/>
            <a:extLst>
              <a:ext uri="{FF2B5EF4-FFF2-40B4-BE49-F238E27FC236}">
                <a16:creationId xmlns:a16="http://schemas.microsoft.com/office/drawing/2014/main" id="{8DCBCE16-1851-EDFE-7384-CF860E37EB20}"/>
              </a:ext>
            </a:extLst>
          </p:cNvPr>
          <p:cNvPicPr preferRelativeResize="0">
            <a:picLocks/>
          </p:cNvPicPr>
          <p:nvPr/>
        </p:nvPicPr>
        <p:blipFill>
          <a:blip r:embed="rId20">
            <a:extLst>
              <a:ext uri="{28A0092B-C50C-407E-A947-70E740481C1C}">
                <a14:useLocalDpi xmlns:a14="http://schemas.microsoft.com/office/drawing/2010/main" val="0"/>
              </a:ext>
            </a:extLst>
          </a:blip>
          <a:srcRect l="12756" t="10802" r="11631" b="16624"/>
          <a:stretch>
            <a:fillRect/>
          </a:stretch>
        </p:blipFill>
        <p:spPr>
          <a:xfrm>
            <a:off x="10030098" y="6075352"/>
            <a:ext cx="608400" cy="612000"/>
          </a:xfrm>
          <a:prstGeom prst="rect">
            <a:avLst/>
          </a:prstGeom>
          <a:ln>
            <a:solidFill>
              <a:schemeClr val="tx1"/>
            </a:solidFill>
          </a:ln>
        </p:spPr>
      </p:pic>
    </p:spTree>
    <p:extLst>
      <p:ext uri="{BB962C8B-B14F-4D97-AF65-F5344CB8AC3E}">
        <p14:creationId xmlns:p14="http://schemas.microsoft.com/office/powerpoint/2010/main" val="14642168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66606-E2A5-FA69-B64D-68D3EEC17BB5}"/>
            </a:ext>
          </a:extLst>
        </p:cNvPr>
        <p:cNvGrpSpPr/>
        <p:nvPr/>
      </p:nvGrpSpPr>
      <p:grpSpPr>
        <a:xfrm>
          <a:off x="0" y="0"/>
          <a:ext cx="0" cy="0"/>
          <a:chOff x="0" y="0"/>
          <a:chExt cx="0" cy="0"/>
        </a:xfrm>
      </p:grpSpPr>
      <p:sp>
        <p:nvSpPr>
          <p:cNvPr id="35" name="Rectangle 11">
            <a:extLst>
              <a:ext uri="{FF2B5EF4-FFF2-40B4-BE49-F238E27FC236}">
                <a16:creationId xmlns:a16="http://schemas.microsoft.com/office/drawing/2014/main" id="{6CD88AD5-4F93-5E15-58DA-2513C9575071}"/>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 name="Picture 1" descr="A black and white rectangle with red squares&#10;&#10;Description automatically generated">
            <a:extLst>
              <a:ext uri="{FF2B5EF4-FFF2-40B4-BE49-F238E27FC236}">
                <a16:creationId xmlns:a16="http://schemas.microsoft.com/office/drawing/2014/main" id="{950C4450-C29E-BAF1-8521-06D5C8840EC3}"/>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7" name="Picture 6" descr="A black and white logo&#10;&#10;Description automatically generated">
            <a:extLst>
              <a:ext uri="{FF2B5EF4-FFF2-40B4-BE49-F238E27FC236}">
                <a16:creationId xmlns:a16="http://schemas.microsoft.com/office/drawing/2014/main" id="{E59CB1C8-E667-35F9-A75A-1C455109102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8" name="Bildobjekt 7">
            <a:extLst>
              <a:ext uri="{FF2B5EF4-FFF2-40B4-BE49-F238E27FC236}">
                <a16:creationId xmlns:a16="http://schemas.microsoft.com/office/drawing/2014/main" id="{70D031E1-1527-50B7-DC9D-0660994E9183}"/>
              </a:ext>
            </a:extLst>
          </p:cNvPr>
          <p:cNvPicPr>
            <a:picLocks noChangeAspect="1"/>
          </p:cNvPicPr>
          <p:nvPr/>
        </p:nvPicPr>
        <p:blipFill>
          <a:blip r:embed="rId5"/>
          <a:stretch>
            <a:fillRect/>
          </a:stretch>
        </p:blipFill>
        <p:spPr>
          <a:xfrm>
            <a:off x="2040644" y="1382274"/>
            <a:ext cx="6168643" cy="5466523"/>
          </a:xfrm>
          <a:prstGeom prst="rect">
            <a:avLst/>
          </a:prstGeom>
        </p:spPr>
      </p:pic>
      <p:sp>
        <p:nvSpPr>
          <p:cNvPr id="3" name="Title 1">
            <a:extLst>
              <a:ext uri="{FF2B5EF4-FFF2-40B4-BE49-F238E27FC236}">
                <a16:creationId xmlns:a16="http://schemas.microsoft.com/office/drawing/2014/main" id="{D6A100FA-97E1-5BF9-A467-012EB10FA2BB}"/>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152F63"/>
                </a:solidFill>
                <a:latin typeface="Open Sans" pitchFamily="2" charset="0"/>
                <a:ea typeface="Open Sans" pitchFamily="2" charset="0"/>
                <a:cs typeface="Open Sans" pitchFamily="2" charset="0"/>
              </a:rPr>
              <a:t>Patienten vid ankomst till akuten</a:t>
            </a:r>
          </a:p>
        </p:txBody>
      </p:sp>
      <p:sp>
        <p:nvSpPr>
          <p:cNvPr id="37" name="TextBox 3">
            <a:extLst>
              <a:ext uri="{FF2B5EF4-FFF2-40B4-BE49-F238E27FC236}">
                <a16:creationId xmlns:a16="http://schemas.microsoft.com/office/drawing/2014/main" id="{252D34CC-1E07-3695-5DEB-0D5A549B25D1}"/>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sp>
        <p:nvSpPr>
          <p:cNvPr id="38" name="TextBox 3">
            <a:extLst>
              <a:ext uri="{FF2B5EF4-FFF2-40B4-BE49-F238E27FC236}">
                <a16:creationId xmlns:a16="http://schemas.microsoft.com/office/drawing/2014/main" id="{A30BA173-5E05-F55D-EDC8-C91AE862D17E}"/>
              </a:ext>
            </a:extLst>
          </p:cNvPr>
          <p:cNvSpPr txBox="1"/>
          <p:nvPr/>
        </p:nvSpPr>
        <p:spPr>
          <a:xfrm>
            <a:off x="11638621" y="6571280"/>
            <a:ext cx="553380" cy="246221"/>
          </a:xfrm>
          <a:prstGeom prst="rect">
            <a:avLst/>
          </a:prstGeom>
          <a:noFill/>
        </p:spPr>
        <p:txBody>
          <a:bodyPr wrap="square" rtlCol="0">
            <a:spAutoFit/>
          </a:bodyPr>
          <a:lstStyle/>
          <a:p>
            <a:r>
              <a:rPr lang="en-US" sz="1000" b="0" i="0">
                <a:solidFill>
                  <a:schemeClr val="bg1">
                    <a:lumMod val="50000"/>
                  </a:schemeClr>
                </a:solidFill>
                <a:effectLst/>
                <a:latin typeface="Lato" panose="020F0502020204030203" pitchFamily="34" charset="77"/>
                <a:ea typeface="Open Sans" pitchFamily="2" charset="0"/>
                <a:cs typeface="Open Sans" pitchFamily="2" charset="0"/>
              </a:rPr>
              <a:t>©</a:t>
            </a:r>
            <a:r>
              <a:rPr lang="en-US" sz="1000" b="1">
                <a:solidFill>
                  <a:schemeClr val="bg1">
                    <a:lumMod val="50000"/>
                  </a:schemeClr>
                </a:solidFill>
                <a:effectLst/>
                <a:latin typeface="Lato" panose="020F0502020204030203" pitchFamily="34" charset="77"/>
                <a:ea typeface="Open Sans" pitchFamily="2" charset="0"/>
                <a:cs typeface="Open Sans" pitchFamily="2" charset="0"/>
              </a:rPr>
              <a:t>ACS</a:t>
            </a:r>
          </a:p>
        </p:txBody>
      </p:sp>
      <p:pic>
        <p:nvPicPr>
          <p:cNvPr id="39" name="Picture 1" descr="A black and white rectangle with red squares&#10;&#10;Description automatically generated">
            <a:extLst>
              <a:ext uri="{FF2B5EF4-FFF2-40B4-BE49-F238E27FC236}">
                <a16:creationId xmlns:a16="http://schemas.microsoft.com/office/drawing/2014/main" id="{F57F4F55-A3AD-2788-9232-1709752446EB}"/>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pic>
        <p:nvPicPr>
          <p:cNvPr id="41" name="Picture 8" descr="A close-up of a radio&#10;&#10;Description automatically generated">
            <a:hlinkClick r:id="rId6" action="ppaction://hlinksldjump"/>
            <a:extLst>
              <a:ext uri="{FF2B5EF4-FFF2-40B4-BE49-F238E27FC236}">
                <a16:creationId xmlns:a16="http://schemas.microsoft.com/office/drawing/2014/main" id="{B4021105-78AA-0FC7-F4F0-690D2440300E}"/>
              </a:ext>
            </a:extLst>
          </p:cNvPr>
          <p:cNvPicPr>
            <a:picLocks noChangeAspect="1"/>
          </p:cNvPicPr>
          <p:nvPr/>
        </p:nvPicPr>
        <p:blipFill rotWithShape="1">
          <a:blip r:embed="rId7">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42" name="Picture 9" descr="A screenshot of a computer&#10;&#10;Description automatically generated">
            <a:hlinkClick r:id="rId8" action="ppaction://hlinksldjump"/>
            <a:extLst>
              <a:ext uri="{FF2B5EF4-FFF2-40B4-BE49-F238E27FC236}">
                <a16:creationId xmlns:a16="http://schemas.microsoft.com/office/drawing/2014/main" id="{D6A2219E-39D2-2B94-E899-000CD5A1500A}"/>
              </a:ext>
            </a:extLst>
          </p:cNvPr>
          <p:cNvPicPr>
            <a:picLocks noChangeAspect="1"/>
          </p:cNvPicPr>
          <p:nvPr/>
        </p:nvPicPr>
        <p:blipFill rotWithShape="1">
          <a:blip r:embed="rId9">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43" name="Picture 10" descr="A screenshot of a computer&#10;&#10;Description automatically generated">
            <a:hlinkClick r:id="rId8" action="ppaction://hlinksldjump"/>
            <a:extLst>
              <a:ext uri="{FF2B5EF4-FFF2-40B4-BE49-F238E27FC236}">
                <a16:creationId xmlns:a16="http://schemas.microsoft.com/office/drawing/2014/main" id="{3813CC9D-8809-A859-133F-FAF1C3C89013}"/>
              </a:ext>
            </a:extLst>
          </p:cNvPr>
          <p:cNvPicPr>
            <a:picLocks noChangeAspect="1"/>
          </p:cNvPicPr>
          <p:nvPr/>
        </p:nvPicPr>
        <p:blipFill rotWithShape="1">
          <a:blip r:embed="rId9">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44" name="Picture 12" descr="A screenshot of a computer&#10;&#10;Description automatically generated">
            <a:hlinkClick r:id="rId8" action="ppaction://hlinksldjump"/>
            <a:extLst>
              <a:ext uri="{FF2B5EF4-FFF2-40B4-BE49-F238E27FC236}">
                <a16:creationId xmlns:a16="http://schemas.microsoft.com/office/drawing/2014/main" id="{58FE2518-0737-B5DC-294B-B6EDA28BDC90}"/>
              </a:ext>
            </a:extLst>
          </p:cNvPr>
          <p:cNvPicPr>
            <a:picLocks noChangeAspect="1"/>
          </p:cNvPicPr>
          <p:nvPr/>
        </p:nvPicPr>
        <p:blipFill rotWithShape="1">
          <a:blip r:embed="rId9">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45" name="Picture 13" descr="A screenshot of a computer&#10;&#10;Description automatically generated">
            <a:hlinkClick r:id="rId8" action="ppaction://hlinksldjump"/>
            <a:extLst>
              <a:ext uri="{FF2B5EF4-FFF2-40B4-BE49-F238E27FC236}">
                <a16:creationId xmlns:a16="http://schemas.microsoft.com/office/drawing/2014/main" id="{B4C626DB-3FA0-26E2-5A27-9850947EDBCA}"/>
              </a:ext>
            </a:extLst>
          </p:cNvPr>
          <p:cNvPicPr>
            <a:picLocks noChangeAspect="1"/>
          </p:cNvPicPr>
          <p:nvPr/>
        </p:nvPicPr>
        <p:blipFill rotWithShape="1">
          <a:blip r:embed="rId9">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46" name="Picture 14" descr="A screenshot of a computer&#10;&#10;Description automatically generated">
            <a:hlinkClick r:id="rId8" action="ppaction://hlinksldjump"/>
            <a:extLst>
              <a:ext uri="{FF2B5EF4-FFF2-40B4-BE49-F238E27FC236}">
                <a16:creationId xmlns:a16="http://schemas.microsoft.com/office/drawing/2014/main" id="{82135AF2-D34A-AB03-E655-D1F35B521AD7}"/>
              </a:ext>
            </a:extLst>
          </p:cNvPr>
          <p:cNvPicPr>
            <a:picLocks noChangeAspect="1"/>
          </p:cNvPicPr>
          <p:nvPr/>
        </p:nvPicPr>
        <p:blipFill rotWithShape="1">
          <a:blip r:embed="rId9">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48" name="Picture 16" descr="A screenshot of a computer&#10;&#10;Description automatically generated">
            <a:hlinkClick r:id="rId8" action="ppaction://hlinksldjump"/>
            <a:extLst>
              <a:ext uri="{FF2B5EF4-FFF2-40B4-BE49-F238E27FC236}">
                <a16:creationId xmlns:a16="http://schemas.microsoft.com/office/drawing/2014/main" id="{1E0CE05E-B37C-D744-46C5-04F3E0839114}"/>
              </a:ext>
            </a:extLst>
          </p:cNvPr>
          <p:cNvPicPr>
            <a:picLocks noChangeAspect="1"/>
          </p:cNvPicPr>
          <p:nvPr/>
        </p:nvPicPr>
        <p:blipFill rotWithShape="1">
          <a:blip r:embed="rId9">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49" name="Picture 18" descr="A sign with a person lying on a bed&#10;&#10;Description automatically generated">
            <a:hlinkClick r:id="rId10" action="ppaction://hlinksldjump"/>
            <a:extLst>
              <a:ext uri="{FF2B5EF4-FFF2-40B4-BE49-F238E27FC236}">
                <a16:creationId xmlns:a16="http://schemas.microsoft.com/office/drawing/2014/main" id="{38DAAB31-E792-039A-AD4B-9DDC2C3A4D10}"/>
              </a:ext>
            </a:extLst>
          </p:cNvPr>
          <p:cNvPicPr>
            <a:picLocks noChangeAspect="1"/>
          </p:cNvPicPr>
          <p:nvPr/>
        </p:nvPicPr>
        <p:blipFill rotWithShape="1">
          <a:blip r:embed="rId11">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51" name="Picture 31" descr="A clipboard with a magnifying glass and a graph&#10;&#10;Description automatically generated">
            <a:hlinkClick r:id="rId12" action="ppaction://hlinksldjump"/>
            <a:extLst>
              <a:ext uri="{FF2B5EF4-FFF2-40B4-BE49-F238E27FC236}">
                <a16:creationId xmlns:a16="http://schemas.microsoft.com/office/drawing/2014/main" id="{0EDEA6E3-8790-339D-A516-114D61B7385F}"/>
              </a:ext>
            </a:extLst>
          </p:cNvPr>
          <p:cNvPicPr preferRelativeResize="0">
            <a:picLocks/>
          </p:cNvPicPr>
          <p:nvPr/>
        </p:nvPicPr>
        <p:blipFill rotWithShape="1">
          <a:blip r:embed="rId13">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53" name="Bildobjekt 52">
            <a:hlinkClick r:id="rId8" action="ppaction://hlinksldjump"/>
            <a:extLst>
              <a:ext uri="{FF2B5EF4-FFF2-40B4-BE49-F238E27FC236}">
                <a16:creationId xmlns:a16="http://schemas.microsoft.com/office/drawing/2014/main" id="{374B12A3-B995-EC0D-ED20-97A0F9E2B022}"/>
              </a:ext>
            </a:extLst>
          </p:cNvPr>
          <p:cNvPicPr preferRelativeResize="0">
            <a:picLocks/>
          </p:cNvPicPr>
          <p:nvPr/>
        </p:nvPicPr>
        <p:blipFill>
          <a:blip r:embed="rId14">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54" name="Bildobjekt 53">
            <a:hlinkClick r:id="rId15" action="ppaction://hlinksldjump"/>
            <a:extLst>
              <a:ext uri="{FF2B5EF4-FFF2-40B4-BE49-F238E27FC236}">
                <a16:creationId xmlns:a16="http://schemas.microsoft.com/office/drawing/2014/main" id="{A39A52A2-CD88-F7B6-A04B-7F68765BF906}"/>
              </a:ext>
            </a:extLst>
          </p:cNvPr>
          <p:cNvPicPr preferRelativeResize="0">
            <a:picLocks/>
          </p:cNvPicPr>
          <p:nvPr/>
        </p:nvPicPr>
        <p:blipFill>
          <a:blip r:embed="rId16">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pic>
        <p:nvPicPr>
          <p:cNvPr id="4" name="Picture 19" descr="A white sign with a person lying on a bed&#10;&#10;Description automatically generated">
            <a:extLst>
              <a:ext uri="{FF2B5EF4-FFF2-40B4-BE49-F238E27FC236}">
                <a16:creationId xmlns:a16="http://schemas.microsoft.com/office/drawing/2014/main" id="{32758194-AF59-260A-2DA2-02F5234748AC}"/>
              </a:ext>
            </a:extLst>
          </p:cNvPr>
          <p:cNvPicPr>
            <a:picLocks noChangeAspect="1"/>
          </p:cNvPicPr>
          <p:nvPr/>
        </p:nvPicPr>
        <p:blipFill rotWithShape="1">
          <a:blip r:embed="rId17">
            <a:extLst>
              <a:ext uri="{28A0092B-C50C-407E-A947-70E740481C1C}">
                <a14:useLocalDpi xmlns:a14="http://schemas.microsoft.com/office/drawing/2010/main" val="0"/>
              </a:ext>
            </a:extLst>
          </a:blip>
          <a:srcRect l="12760" t="5522" r="11615" b="6867"/>
          <a:stretch/>
        </p:blipFill>
        <p:spPr>
          <a:xfrm>
            <a:off x="6840000" y="191737"/>
            <a:ext cx="1305150" cy="1008000"/>
          </a:xfrm>
          <a:prstGeom prst="rect">
            <a:avLst/>
          </a:prstGeom>
        </p:spPr>
      </p:pic>
      <p:sp>
        <p:nvSpPr>
          <p:cNvPr id="5" name="TextBox 20">
            <a:extLst>
              <a:ext uri="{FF2B5EF4-FFF2-40B4-BE49-F238E27FC236}">
                <a16:creationId xmlns:a16="http://schemas.microsoft.com/office/drawing/2014/main" id="{0886883F-F75D-46FA-5623-96770C153E3D}"/>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spTree>
    <p:extLst>
      <p:ext uri="{BB962C8B-B14F-4D97-AF65-F5344CB8AC3E}">
        <p14:creationId xmlns:p14="http://schemas.microsoft.com/office/powerpoint/2010/main" val="5471972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66606-E2A5-FA69-B64D-68D3EEC17BB5}"/>
            </a:ext>
          </a:extLst>
        </p:cNvPr>
        <p:cNvGrpSpPr/>
        <p:nvPr/>
      </p:nvGrpSpPr>
      <p:grpSpPr>
        <a:xfrm>
          <a:off x="0" y="0"/>
          <a:ext cx="0" cy="0"/>
          <a:chOff x="0" y="0"/>
          <a:chExt cx="0" cy="0"/>
        </a:xfrm>
      </p:grpSpPr>
      <p:sp>
        <p:nvSpPr>
          <p:cNvPr id="35" name="Rectangle 11">
            <a:extLst>
              <a:ext uri="{FF2B5EF4-FFF2-40B4-BE49-F238E27FC236}">
                <a16:creationId xmlns:a16="http://schemas.microsoft.com/office/drawing/2014/main" id="{07FD0F3E-F1CE-6596-280E-1F9142182C32}"/>
              </a:ext>
            </a:extLst>
          </p:cNvPr>
          <p:cNvSpPr/>
          <p:nvPr/>
        </p:nvSpPr>
        <p:spPr>
          <a:xfrm>
            <a:off x="0" y="1334411"/>
            <a:ext cx="10305453" cy="5523589"/>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2" name="Picture 1" descr="A black and white rectangle with red squares&#10;&#10;Description automatically generated">
            <a:extLst>
              <a:ext uri="{FF2B5EF4-FFF2-40B4-BE49-F238E27FC236}">
                <a16:creationId xmlns:a16="http://schemas.microsoft.com/office/drawing/2014/main" id="{950C4450-C29E-BAF1-8521-06D5C8840EC3}"/>
              </a:ext>
            </a:extLst>
          </p:cNvPr>
          <p:cNvPicPr>
            <a:picLocks noChangeAspect="1"/>
          </p:cNvPicPr>
          <p:nvPr/>
        </p:nvPicPr>
        <p:blipFill rotWithShape="1">
          <a:blip r:embed="rId5"/>
          <a:srcRect r="11257" b="86053"/>
          <a:stretch/>
        </p:blipFill>
        <p:spPr>
          <a:xfrm>
            <a:off x="0" y="0"/>
            <a:ext cx="12192000" cy="1391477"/>
          </a:xfrm>
          <a:prstGeom prst="rect">
            <a:avLst/>
          </a:prstGeom>
        </p:spPr>
      </p:pic>
      <p:pic>
        <p:nvPicPr>
          <p:cNvPr id="7" name="Picture 6" descr="A black and white logo&#10;&#10;Description automatically generated">
            <a:extLst>
              <a:ext uri="{FF2B5EF4-FFF2-40B4-BE49-F238E27FC236}">
                <a16:creationId xmlns:a16="http://schemas.microsoft.com/office/drawing/2014/main" id="{E59CB1C8-E667-35F9-A75A-1C455109102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pic>
        <p:nvPicPr>
          <p:cNvPr id="5" name="Ssb Breathing6-1.mp4">
            <a:hlinkClick r:id="" action="ppaction://media"/>
            <a:extLst>
              <a:ext uri="{FF2B5EF4-FFF2-40B4-BE49-F238E27FC236}">
                <a16:creationId xmlns:a16="http://schemas.microsoft.com/office/drawing/2014/main" id="{F19BEF77-713A-766B-6E53-C1C95BDB07DF}"/>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740652" y="1496078"/>
            <a:ext cx="8923969" cy="5200306"/>
          </a:xfrm>
          <a:prstGeom prst="rect">
            <a:avLst/>
          </a:prstGeom>
        </p:spPr>
      </p:pic>
      <p:pic>
        <p:nvPicPr>
          <p:cNvPr id="39" name="Picture 1" descr="A black and white rectangle with red squares&#10;&#10;Description automatically generated">
            <a:extLst>
              <a:ext uri="{FF2B5EF4-FFF2-40B4-BE49-F238E27FC236}">
                <a16:creationId xmlns:a16="http://schemas.microsoft.com/office/drawing/2014/main" id="{1ACA5B9A-32C3-E947-BC89-4BBC664D5338}"/>
              </a:ext>
            </a:extLst>
          </p:cNvPr>
          <p:cNvPicPr>
            <a:picLocks noChangeAspect="1"/>
          </p:cNvPicPr>
          <p:nvPr/>
        </p:nvPicPr>
        <p:blipFill rotWithShape="1">
          <a:blip r:embed="rId5"/>
          <a:srcRect r="38713" b="86053"/>
          <a:stretch>
            <a:fillRect/>
          </a:stretch>
        </p:blipFill>
        <p:spPr>
          <a:xfrm>
            <a:off x="10249930" y="1385323"/>
            <a:ext cx="1942070" cy="5472677"/>
          </a:xfrm>
          <a:prstGeom prst="rect">
            <a:avLst/>
          </a:prstGeom>
        </p:spPr>
      </p:pic>
      <p:sp>
        <p:nvSpPr>
          <p:cNvPr id="54" name="Title 1">
            <a:extLst>
              <a:ext uri="{FF2B5EF4-FFF2-40B4-BE49-F238E27FC236}">
                <a16:creationId xmlns:a16="http://schemas.microsoft.com/office/drawing/2014/main" id="{B36DDB66-04C3-A7A0-644E-7D68C57E6D52}"/>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600" b="1" dirty="0">
                <a:solidFill>
                  <a:srgbClr val="152F63"/>
                </a:solidFill>
                <a:latin typeface="Open Sans" pitchFamily="2" charset="0"/>
                <a:ea typeface="Open Sans" pitchFamily="2" charset="0"/>
                <a:cs typeface="Open Sans" pitchFamily="2" charset="0"/>
              </a:rPr>
              <a:t>Patienten vid ankomst till akuten</a:t>
            </a:r>
          </a:p>
        </p:txBody>
      </p:sp>
      <p:pic>
        <p:nvPicPr>
          <p:cNvPr id="8" name="Picture 18" descr="A sign with a person lying on a bed&#10;&#10;Description automatically generated">
            <a:extLst>
              <a:ext uri="{FF2B5EF4-FFF2-40B4-BE49-F238E27FC236}">
                <a16:creationId xmlns:a16="http://schemas.microsoft.com/office/drawing/2014/main" id="{6A7194D1-F22D-4060-7AF3-9200B72845C7}"/>
              </a:ext>
            </a:extLst>
          </p:cNvPr>
          <p:cNvPicPr>
            <a:picLocks noChangeAspect="1"/>
          </p:cNvPicPr>
          <p:nvPr/>
        </p:nvPicPr>
        <p:blipFill rotWithShape="1">
          <a:blip r:embed="rId8">
            <a:extLst>
              <a:ext uri="{28A0092B-C50C-407E-A947-70E740481C1C}">
                <a14:useLocalDpi xmlns:a14="http://schemas.microsoft.com/office/drawing/2010/main" val="0"/>
              </a:ext>
            </a:extLst>
          </a:blip>
          <a:srcRect l="10896" t="6584" r="8671" b="7573"/>
          <a:stretch/>
        </p:blipFill>
        <p:spPr>
          <a:xfrm>
            <a:off x="6840000" y="191737"/>
            <a:ext cx="1322568" cy="1008000"/>
          </a:xfrm>
          <a:prstGeom prst="rect">
            <a:avLst/>
          </a:prstGeom>
        </p:spPr>
      </p:pic>
      <p:pic>
        <p:nvPicPr>
          <p:cNvPr id="10" name="Picture 8" descr="A close-up of a radio&#10;&#10;Description automatically generated">
            <a:hlinkClick r:id="rId9" action="ppaction://hlinksldjump"/>
            <a:extLst>
              <a:ext uri="{FF2B5EF4-FFF2-40B4-BE49-F238E27FC236}">
                <a16:creationId xmlns:a16="http://schemas.microsoft.com/office/drawing/2014/main" id="{5E9C4425-334F-87D2-6CDD-4DC272000BFD}"/>
              </a:ext>
            </a:extLst>
          </p:cNvPr>
          <p:cNvPicPr>
            <a:picLocks noChangeAspect="1"/>
          </p:cNvPicPr>
          <p:nvPr/>
        </p:nvPicPr>
        <p:blipFill rotWithShape="1">
          <a:blip r:embed="rId10">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11" name="Picture 9" descr="A screenshot of a computer&#10;&#10;Description automatically generated">
            <a:hlinkClick r:id="rId11" action="ppaction://hlinksldjump"/>
            <a:extLst>
              <a:ext uri="{FF2B5EF4-FFF2-40B4-BE49-F238E27FC236}">
                <a16:creationId xmlns:a16="http://schemas.microsoft.com/office/drawing/2014/main" id="{98FCFF95-D7FD-D655-DD49-0295E67930B0}"/>
              </a:ext>
            </a:extLst>
          </p:cNvPr>
          <p:cNvPicPr>
            <a:picLocks noChangeAspect="1"/>
          </p:cNvPicPr>
          <p:nvPr/>
        </p:nvPicPr>
        <p:blipFill rotWithShape="1">
          <a:blip r:embed="rId12">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12" name="Picture 10" descr="A screenshot of a computer&#10;&#10;Description automatically generated">
            <a:hlinkClick r:id="rId11" action="ppaction://hlinksldjump"/>
            <a:extLst>
              <a:ext uri="{FF2B5EF4-FFF2-40B4-BE49-F238E27FC236}">
                <a16:creationId xmlns:a16="http://schemas.microsoft.com/office/drawing/2014/main" id="{56BDE269-C5FC-283D-3DFE-F26D68545ACC}"/>
              </a:ext>
            </a:extLst>
          </p:cNvPr>
          <p:cNvPicPr>
            <a:picLocks noChangeAspect="1"/>
          </p:cNvPicPr>
          <p:nvPr/>
        </p:nvPicPr>
        <p:blipFill rotWithShape="1">
          <a:blip r:embed="rId12">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13" name="Picture 12" descr="A screenshot of a computer&#10;&#10;Description automatically generated">
            <a:hlinkClick r:id="rId11" action="ppaction://hlinksldjump"/>
            <a:extLst>
              <a:ext uri="{FF2B5EF4-FFF2-40B4-BE49-F238E27FC236}">
                <a16:creationId xmlns:a16="http://schemas.microsoft.com/office/drawing/2014/main" id="{4670C68E-4904-7782-5675-5BE036815957}"/>
              </a:ext>
            </a:extLst>
          </p:cNvPr>
          <p:cNvPicPr>
            <a:picLocks noChangeAspect="1"/>
          </p:cNvPicPr>
          <p:nvPr/>
        </p:nvPicPr>
        <p:blipFill rotWithShape="1">
          <a:blip r:embed="rId12">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14" name="Picture 13" descr="A screenshot of a computer&#10;&#10;Description automatically generated">
            <a:hlinkClick r:id="rId11" action="ppaction://hlinksldjump"/>
            <a:extLst>
              <a:ext uri="{FF2B5EF4-FFF2-40B4-BE49-F238E27FC236}">
                <a16:creationId xmlns:a16="http://schemas.microsoft.com/office/drawing/2014/main" id="{77EDB09E-CF72-9CF0-9964-8609FAC287DA}"/>
              </a:ext>
            </a:extLst>
          </p:cNvPr>
          <p:cNvPicPr>
            <a:picLocks noChangeAspect="1"/>
          </p:cNvPicPr>
          <p:nvPr/>
        </p:nvPicPr>
        <p:blipFill rotWithShape="1">
          <a:blip r:embed="rId12">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15" name="Picture 14" descr="A screenshot of a computer&#10;&#10;Description automatically generated">
            <a:hlinkClick r:id="rId11" action="ppaction://hlinksldjump"/>
            <a:extLst>
              <a:ext uri="{FF2B5EF4-FFF2-40B4-BE49-F238E27FC236}">
                <a16:creationId xmlns:a16="http://schemas.microsoft.com/office/drawing/2014/main" id="{D3CE342B-2061-DA1F-AFB8-968AC993EC7B}"/>
              </a:ext>
            </a:extLst>
          </p:cNvPr>
          <p:cNvPicPr>
            <a:picLocks noChangeAspect="1"/>
          </p:cNvPicPr>
          <p:nvPr/>
        </p:nvPicPr>
        <p:blipFill rotWithShape="1">
          <a:blip r:embed="rId12">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16" name="Picture 16" descr="A screenshot of a computer&#10;&#10;Description automatically generated">
            <a:hlinkClick r:id="rId11" action="ppaction://hlinksldjump"/>
            <a:extLst>
              <a:ext uri="{FF2B5EF4-FFF2-40B4-BE49-F238E27FC236}">
                <a16:creationId xmlns:a16="http://schemas.microsoft.com/office/drawing/2014/main" id="{EC7A5D74-0275-511C-2656-45BFFD8D725E}"/>
              </a:ext>
            </a:extLst>
          </p:cNvPr>
          <p:cNvPicPr>
            <a:picLocks noChangeAspect="1"/>
          </p:cNvPicPr>
          <p:nvPr/>
        </p:nvPicPr>
        <p:blipFill rotWithShape="1">
          <a:blip r:embed="rId12">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18" name="Picture 31" descr="A clipboard with a magnifying glass and a graph&#10;&#10;Description automatically generated">
            <a:hlinkClick r:id="rId13" action="ppaction://hlinksldjump"/>
            <a:extLst>
              <a:ext uri="{FF2B5EF4-FFF2-40B4-BE49-F238E27FC236}">
                <a16:creationId xmlns:a16="http://schemas.microsoft.com/office/drawing/2014/main" id="{AA242300-70E8-56C6-08B8-9E0422DC900F}"/>
              </a:ext>
            </a:extLst>
          </p:cNvPr>
          <p:cNvPicPr preferRelativeResize="0">
            <a:picLocks/>
          </p:cNvPicPr>
          <p:nvPr/>
        </p:nvPicPr>
        <p:blipFill rotWithShape="1">
          <a:blip r:embed="rId14">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19" name="Bildobjekt 18">
            <a:hlinkClick r:id="rId11" action="ppaction://hlinksldjump"/>
            <a:extLst>
              <a:ext uri="{FF2B5EF4-FFF2-40B4-BE49-F238E27FC236}">
                <a16:creationId xmlns:a16="http://schemas.microsoft.com/office/drawing/2014/main" id="{0B80C4E9-384D-3178-C389-00F9D9F7C90C}"/>
              </a:ext>
            </a:extLst>
          </p:cNvPr>
          <p:cNvPicPr preferRelativeResize="0">
            <a:picLocks/>
          </p:cNvPicPr>
          <p:nvPr/>
        </p:nvPicPr>
        <p:blipFill>
          <a:blip r:embed="rId15">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22" name="Picture 19" descr="A white sign with a person lying on a bed&#10;&#10;Description automatically generated">
            <a:hlinkClick r:id="rId16" action="ppaction://hlinksldjump"/>
            <a:extLst>
              <a:ext uri="{FF2B5EF4-FFF2-40B4-BE49-F238E27FC236}">
                <a16:creationId xmlns:a16="http://schemas.microsoft.com/office/drawing/2014/main" id="{0E1A2F6A-BD81-7118-F210-C322A8E90D0C}"/>
              </a:ext>
            </a:extLst>
          </p:cNvPr>
          <p:cNvPicPr>
            <a:picLocks noChangeAspect="1"/>
          </p:cNvPicPr>
          <p:nvPr/>
        </p:nvPicPr>
        <p:blipFill rotWithShape="1">
          <a:blip r:embed="rId17">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pic>
        <p:nvPicPr>
          <p:cNvPr id="3" name="Bildobjekt 53">
            <a:hlinkClick r:id="rId18" action="ppaction://hlinksldjump"/>
            <a:extLst>
              <a:ext uri="{FF2B5EF4-FFF2-40B4-BE49-F238E27FC236}">
                <a16:creationId xmlns:a16="http://schemas.microsoft.com/office/drawing/2014/main" id="{62A8A4E8-1F8E-9FB0-B964-70D5B212463D}"/>
              </a:ext>
            </a:extLst>
          </p:cNvPr>
          <p:cNvPicPr preferRelativeResize="0">
            <a:picLocks/>
          </p:cNvPicPr>
          <p:nvPr/>
        </p:nvPicPr>
        <p:blipFill>
          <a:blip r:embed="rId19">
            <a:extLst>
              <a:ext uri="{28A0092B-C50C-407E-A947-70E740481C1C}">
                <a14:useLocalDpi xmlns:a14="http://schemas.microsoft.com/office/drawing/2010/main" val="0"/>
              </a:ext>
            </a:extLst>
          </a:blip>
          <a:srcRect l="12756" t="10802" r="11631" b="16624"/>
          <a:stretch>
            <a:fillRect/>
          </a:stretch>
        </p:blipFill>
        <p:spPr>
          <a:xfrm>
            <a:off x="11346766" y="5295253"/>
            <a:ext cx="608400" cy="540000"/>
          </a:xfrm>
          <a:prstGeom prst="rect">
            <a:avLst/>
          </a:prstGeom>
          <a:ln>
            <a:solidFill>
              <a:schemeClr val="tx1"/>
            </a:solidFill>
          </a:ln>
        </p:spPr>
      </p:pic>
      <p:sp>
        <p:nvSpPr>
          <p:cNvPr id="4" name="TextBox 20">
            <a:extLst>
              <a:ext uri="{FF2B5EF4-FFF2-40B4-BE49-F238E27FC236}">
                <a16:creationId xmlns:a16="http://schemas.microsoft.com/office/drawing/2014/main" id="{8642FAD6-9616-EA4C-36AD-CA66C363608D}"/>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spTree>
    <p:extLst>
      <p:ext uri="{BB962C8B-B14F-4D97-AF65-F5344CB8AC3E}">
        <p14:creationId xmlns:p14="http://schemas.microsoft.com/office/powerpoint/2010/main" val="1833937423"/>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5"/>
                                        </p:tgtEl>
                                      </p:cBhvr>
                                    </p:cmd>
                                  </p:childTnLst>
                                </p:cTn>
                              </p:par>
                            </p:childTnLst>
                          </p:cTn>
                        </p:par>
                      </p:childTnLst>
                    </p:cTn>
                  </p:par>
                </p:childTnLst>
              </p:cTn>
              <p:nextCondLst>
                <p:cond evt="onClick" delay="0">
                  <p:tgtEl>
                    <p:spTgt spid="5"/>
                  </p:tgtEl>
                </p:cond>
              </p:nextCondLst>
            </p:seq>
            <p:video>
              <p:cMediaNode vol="80000">
                <p:cTn id="7" fill="hold" display="0">
                  <p:stCondLst>
                    <p:cond delay="indefinite"/>
                  </p:stCondLst>
                </p:cTn>
                <p:tgtEl>
                  <p:spTgt spid="5"/>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71B369-D47E-695C-604A-7C297B40B83C}"/>
            </a:ext>
          </a:extLst>
        </p:cNvPr>
        <p:cNvGrpSpPr/>
        <p:nvPr/>
      </p:nvGrpSpPr>
      <p:grpSpPr>
        <a:xfrm>
          <a:off x="0" y="0"/>
          <a:ext cx="0" cy="0"/>
          <a:chOff x="0" y="0"/>
          <a:chExt cx="0" cy="0"/>
        </a:xfrm>
      </p:grpSpPr>
      <p:pic>
        <p:nvPicPr>
          <p:cNvPr id="2" name="Picture 1" descr="A black and white rectangle with red squares&#10;&#10;Description automatically generated">
            <a:extLst>
              <a:ext uri="{FF2B5EF4-FFF2-40B4-BE49-F238E27FC236}">
                <a16:creationId xmlns:a16="http://schemas.microsoft.com/office/drawing/2014/main" id="{A868FC2C-23E7-42FC-4360-FD6592C308A2}"/>
              </a:ext>
            </a:extLst>
          </p:cNvPr>
          <p:cNvPicPr>
            <a:picLocks noChangeAspect="1"/>
          </p:cNvPicPr>
          <p:nvPr/>
        </p:nvPicPr>
        <p:blipFill rotWithShape="1">
          <a:blip r:embed="rId3"/>
          <a:srcRect r="11257" b="86053"/>
          <a:stretch/>
        </p:blipFill>
        <p:spPr>
          <a:xfrm>
            <a:off x="0" y="0"/>
            <a:ext cx="12192000" cy="1391477"/>
          </a:xfrm>
          <a:prstGeom prst="rect">
            <a:avLst/>
          </a:prstGeom>
        </p:spPr>
      </p:pic>
      <p:pic>
        <p:nvPicPr>
          <p:cNvPr id="7" name="Picture 6" descr="A black and white logo&#10;&#10;Description automatically generated">
            <a:extLst>
              <a:ext uri="{FF2B5EF4-FFF2-40B4-BE49-F238E27FC236}">
                <a16:creationId xmlns:a16="http://schemas.microsoft.com/office/drawing/2014/main" id="{834B42E8-B09D-F281-22D5-0AB1C0B6382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029724" y="178103"/>
            <a:ext cx="2644690" cy="1035269"/>
          </a:xfrm>
          <a:prstGeom prst="rect">
            <a:avLst/>
          </a:prstGeom>
          <a:effectLst>
            <a:outerShdw blurRad="50800" dist="38100" dir="2700000" algn="tl" rotWithShape="0">
              <a:prstClr val="black">
                <a:alpha val="40000"/>
              </a:prstClr>
            </a:outerShdw>
          </a:effectLst>
        </p:spPr>
      </p:pic>
      <p:sp>
        <p:nvSpPr>
          <p:cNvPr id="38" name="Rectangle 11">
            <a:extLst>
              <a:ext uri="{FF2B5EF4-FFF2-40B4-BE49-F238E27FC236}">
                <a16:creationId xmlns:a16="http://schemas.microsoft.com/office/drawing/2014/main" id="{DC35BC05-CBE4-66FB-8618-1A0EB44D2757}"/>
              </a:ext>
            </a:extLst>
          </p:cNvPr>
          <p:cNvSpPr/>
          <p:nvPr/>
        </p:nvSpPr>
        <p:spPr>
          <a:xfrm>
            <a:off x="0" y="1385323"/>
            <a:ext cx="10305453" cy="5472677"/>
          </a:xfrm>
          <a:prstGeom prst="rect">
            <a:avLst/>
          </a:prstGeom>
          <a:solidFill>
            <a:srgbClr val="152D5D"/>
          </a:solidFill>
          <a:ln>
            <a:no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endParaRPr lang="sv-SE"/>
          </a:p>
        </p:txBody>
      </p:sp>
      <p:pic>
        <p:nvPicPr>
          <p:cNvPr id="42" name="Picture 1" descr="A black and white rectangle with red squares&#10;&#10;Description automatically generated">
            <a:extLst>
              <a:ext uri="{FF2B5EF4-FFF2-40B4-BE49-F238E27FC236}">
                <a16:creationId xmlns:a16="http://schemas.microsoft.com/office/drawing/2014/main" id="{D0728BB3-2AAE-1E87-4BA3-FF5E3C733D34}"/>
              </a:ext>
            </a:extLst>
          </p:cNvPr>
          <p:cNvPicPr>
            <a:picLocks noChangeAspect="1"/>
          </p:cNvPicPr>
          <p:nvPr/>
        </p:nvPicPr>
        <p:blipFill rotWithShape="1">
          <a:blip r:embed="rId3"/>
          <a:srcRect r="38713" b="86053"/>
          <a:stretch>
            <a:fillRect/>
          </a:stretch>
        </p:blipFill>
        <p:spPr>
          <a:xfrm>
            <a:off x="10249930" y="1385323"/>
            <a:ext cx="1942070" cy="5472677"/>
          </a:xfrm>
          <a:prstGeom prst="rect">
            <a:avLst/>
          </a:prstGeom>
        </p:spPr>
      </p:pic>
      <p:pic>
        <p:nvPicPr>
          <p:cNvPr id="58" name="Bildobjekt 57">
            <a:extLst>
              <a:ext uri="{FF2B5EF4-FFF2-40B4-BE49-F238E27FC236}">
                <a16:creationId xmlns:a16="http://schemas.microsoft.com/office/drawing/2014/main" id="{8CA0CFE3-D2F4-8022-F9F4-16EA5C240B0E}"/>
              </a:ext>
            </a:extLst>
          </p:cNvPr>
          <p:cNvPicPr preferRelativeResize="0">
            <a:picLocks noChangeAspect="1"/>
          </p:cNvPicPr>
          <p:nvPr/>
        </p:nvPicPr>
        <p:blipFill>
          <a:blip r:embed="rId5">
            <a:extLst>
              <a:ext uri="{28A0092B-C50C-407E-A947-70E740481C1C}">
                <a14:useLocalDpi xmlns:a14="http://schemas.microsoft.com/office/drawing/2010/main" val="0"/>
              </a:ext>
            </a:extLst>
          </a:blip>
          <a:srcRect l="12756" t="10802" r="11631" b="16624"/>
          <a:stretch>
            <a:fillRect/>
          </a:stretch>
        </p:blipFill>
        <p:spPr>
          <a:xfrm>
            <a:off x="5697527" y="201894"/>
            <a:ext cx="1135680" cy="1008000"/>
          </a:xfrm>
          <a:prstGeom prst="rect">
            <a:avLst/>
          </a:prstGeom>
          <a:ln>
            <a:solidFill>
              <a:schemeClr val="tx1"/>
            </a:solidFill>
          </a:ln>
        </p:spPr>
      </p:pic>
      <p:sp>
        <p:nvSpPr>
          <p:cNvPr id="3" name="Title 1">
            <a:extLst>
              <a:ext uri="{FF2B5EF4-FFF2-40B4-BE49-F238E27FC236}">
                <a16:creationId xmlns:a16="http://schemas.microsoft.com/office/drawing/2014/main" id="{BD776FB9-6052-96ED-BC38-DBB44A33B718}"/>
              </a:ext>
            </a:extLst>
          </p:cNvPr>
          <p:cNvSpPr txBox="1">
            <a:spLocks/>
          </p:cNvSpPr>
          <p:nvPr/>
        </p:nvSpPr>
        <p:spPr>
          <a:xfrm>
            <a:off x="517586" y="268346"/>
            <a:ext cx="7868196" cy="85478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2600" b="1" dirty="0">
                <a:solidFill>
                  <a:srgbClr val="152F63"/>
                </a:solidFill>
                <a:latin typeface="Open Sans" pitchFamily="2" charset="0"/>
                <a:ea typeface="Open Sans" pitchFamily="2" charset="0"/>
                <a:cs typeface="Open Sans" pitchFamily="2" charset="0"/>
              </a:rPr>
              <a:t>Akut behandling</a:t>
            </a:r>
            <a:endParaRPr lang="en-US" sz="2600" b="1" dirty="0">
              <a:solidFill>
                <a:srgbClr val="152F63"/>
              </a:solidFill>
              <a:latin typeface="Open Sans" pitchFamily="2" charset="0"/>
              <a:ea typeface="Open Sans" pitchFamily="2" charset="0"/>
              <a:cs typeface="Open Sans" pitchFamily="2" charset="0"/>
            </a:endParaRPr>
          </a:p>
        </p:txBody>
      </p:sp>
      <p:pic>
        <p:nvPicPr>
          <p:cNvPr id="10" name="Picture 12" descr="A screenshot of a computer&#10;&#10;Description automatically generated">
            <a:extLst>
              <a:ext uri="{FF2B5EF4-FFF2-40B4-BE49-F238E27FC236}">
                <a16:creationId xmlns:a16="http://schemas.microsoft.com/office/drawing/2014/main" id="{9DB1E1A6-035E-5BF0-EB00-861B532B0FD3}"/>
              </a:ext>
            </a:extLst>
          </p:cNvPr>
          <p:cNvPicPr>
            <a:picLocks noChangeAspect="1"/>
          </p:cNvPicPr>
          <p:nvPr/>
        </p:nvPicPr>
        <p:blipFill rotWithShape="1">
          <a:blip r:embed="rId6">
            <a:extLst>
              <a:ext uri="{28A0092B-C50C-407E-A947-70E740481C1C}">
                <a14:useLocalDpi xmlns:a14="http://schemas.microsoft.com/office/drawing/2010/main" val="0"/>
              </a:ext>
            </a:extLst>
          </a:blip>
          <a:srcRect l="54166" t="26760" r="34395" b="57224"/>
          <a:stretch/>
        </p:blipFill>
        <p:spPr>
          <a:xfrm>
            <a:off x="7092000" y="201894"/>
            <a:ext cx="1079720" cy="1008000"/>
          </a:xfrm>
          <a:prstGeom prst="rect">
            <a:avLst/>
          </a:prstGeom>
        </p:spPr>
      </p:pic>
      <p:pic>
        <p:nvPicPr>
          <p:cNvPr id="11" name="Bildobjekt 10">
            <a:extLst>
              <a:ext uri="{FF2B5EF4-FFF2-40B4-BE49-F238E27FC236}">
                <a16:creationId xmlns:a16="http://schemas.microsoft.com/office/drawing/2014/main" id="{9CC5E214-3353-5246-E385-DB12D018182A}"/>
              </a:ext>
            </a:extLst>
          </p:cNvPr>
          <p:cNvPicPr>
            <a:picLocks noChangeAspect="1"/>
          </p:cNvPicPr>
          <p:nvPr/>
        </p:nvPicPr>
        <p:blipFill>
          <a:blip r:embed="rId7"/>
          <a:stretch>
            <a:fillRect/>
          </a:stretch>
        </p:blipFill>
        <p:spPr>
          <a:xfrm>
            <a:off x="2093405" y="1391477"/>
            <a:ext cx="6118642" cy="5462071"/>
          </a:xfrm>
          <a:prstGeom prst="rect">
            <a:avLst/>
          </a:prstGeom>
        </p:spPr>
      </p:pic>
      <p:pic>
        <p:nvPicPr>
          <p:cNvPr id="14" name="Picture 8" descr="A close-up of a radio&#10;&#10;Description automatically generated">
            <a:hlinkClick r:id="rId8" action="ppaction://hlinksldjump"/>
            <a:extLst>
              <a:ext uri="{FF2B5EF4-FFF2-40B4-BE49-F238E27FC236}">
                <a16:creationId xmlns:a16="http://schemas.microsoft.com/office/drawing/2014/main" id="{BE1CE8E4-7B8D-4D60-0F4B-691C48268EE8}"/>
              </a:ext>
            </a:extLst>
          </p:cNvPr>
          <p:cNvPicPr>
            <a:picLocks noChangeAspect="1"/>
          </p:cNvPicPr>
          <p:nvPr/>
        </p:nvPicPr>
        <p:blipFill rotWithShape="1">
          <a:blip r:embed="rId9">
            <a:extLst>
              <a:ext uri="{28A0092B-C50C-407E-A947-70E740481C1C}">
                <a14:useLocalDpi xmlns:a14="http://schemas.microsoft.com/office/drawing/2010/main" val="0"/>
              </a:ext>
            </a:extLst>
          </a:blip>
          <a:srcRect l="22331" t="9367" r="18267" b="11515"/>
          <a:stretch/>
        </p:blipFill>
        <p:spPr>
          <a:xfrm>
            <a:off x="10511455" y="6028292"/>
            <a:ext cx="608155" cy="540000"/>
          </a:xfrm>
          <a:prstGeom prst="rect">
            <a:avLst/>
          </a:prstGeom>
          <a:ln>
            <a:solidFill>
              <a:schemeClr val="tx1"/>
            </a:solidFill>
          </a:ln>
        </p:spPr>
      </p:pic>
      <p:pic>
        <p:nvPicPr>
          <p:cNvPr id="15" name="Picture 9" descr="A screenshot of a computer&#10;&#10;Description automatically generated">
            <a:hlinkClick r:id="rId10" action="ppaction://hlinksldjump"/>
            <a:extLst>
              <a:ext uri="{FF2B5EF4-FFF2-40B4-BE49-F238E27FC236}">
                <a16:creationId xmlns:a16="http://schemas.microsoft.com/office/drawing/2014/main" id="{F223D518-B61B-3738-C8B5-294C303C2404}"/>
              </a:ext>
            </a:extLst>
          </p:cNvPr>
          <p:cNvPicPr>
            <a:picLocks noChangeAspect="1"/>
          </p:cNvPicPr>
          <p:nvPr/>
        </p:nvPicPr>
        <p:blipFill rotWithShape="1">
          <a:blip r:embed="rId6">
            <a:extLst>
              <a:ext uri="{28A0092B-C50C-407E-A947-70E740481C1C}">
                <a14:useLocalDpi xmlns:a14="http://schemas.microsoft.com/office/drawing/2010/main" val="0"/>
              </a:ext>
            </a:extLst>
          </a:blip>
          <a:srcRect l="22578" t="26688" r="65386" b="56953"/>
          <a:stretch/>
        </p:blipFill>
        <p:spPr>
          <a:xfrm>
            <a:off x="10470497" y="2178190"/>
            <a:ext cx="675367" cy="612000"/>
          </a:xfrm>
          <a:prstGeom prst="rect">
            <a:avLst/>
          </a:prstGeom>
        </p:spPr>
      </p:pic>
      <p:pic>
        <p:nvPicPr>
          <p:cNvPr id="16" name="Picture 10" descr="A screenshot of a computer&#10;&#10;Description automatically generated">
            <a:hlinkClick r:id="rId10" action="ppaction://hlinksldjump"/>
            <a:extLst>
              <a:ext uri="{FF2B5EF4-FFF2-40B4-BE49-F238E27FC236}">
                <a16:creationId xmlns:a16="http://schemas.microsoft.com/office/drawing/2014/main" id="{F57DB605-5CC0-2094-409B-CAAFD5A93551}"/>
              </a:ext>
            </a:extLst>
          </p:cNvPr>
          <p:cNvPicPr>
            <a:picLocks noChangeAspect="1"/>
          </p:cNvPicPr>
          <p:nvPr/>
        </p:nvPicPr>
        <p:blipFill rotWithShape="1">
          <a:blip r:embed="rId6">
            <a:extLst>
              <a:ext uri="{28A0092B-C50C-407E-A947-70E740481C1C}">
                <a14:useLocalDpi xmlns:a14="http://schemas.microsoft.com/office/drawing/2010/main" val="0"/>
              </a:ext>
            </a:extLst>
          </a:blip>
          <a:srcRect l="38637" t="26960" r="49726" b="57222"/>
          <a:stretch/>
        </p:blipFill>
        <p:spPr>
          <a:xfrm>
            <a:off x="11289413" y="2171306"/>
            <a:ext cx="675367" cy="612000"/>
          </a:xfrm>
          <a:prstGeom prst="rect">
            <a:avLst/>
          </a:prstGeom>
        </p:spPr>
      </p:pic>
      <p:pic>
        <p:nvPicPr>
          <p:cNvPr id="17" name="Picture 12" descr="A screenshot of a computer&#10;&#10;Description automatically generated">
            <a:hlinkClick r:id="rId10" action="ppaction://hlinksldjump"/>
            <a:extLst>
              <a:ext uri="{FF2B5EF4-FFF2-40B4-BE49-F238E27FC236}">
                <a16:creationId xmlns:a16="http://schemas.microsoft.com/office/drawing/2014/main" id="{5B3AB96A-4E56-CC25-0929-3BC958EE1FD6}"/>
              </a:ext>
            </a:extLst>
          </p:cNvPr>
          <p:cNvPicPr>
            <a:picLocks noChangeAspect="1"/>
          </p:cNvPicPr>
          <p:nvPr/>
        </p:nvPicPr>
        <p:blipFill rotWithShape="1">
          <a:blip r:embed="rId6">
            <a:extLst>
              <a:ext uri="{28A0092B-C50C-407E-A947-70E740481C1C}">
                <a14:useLocalDpi xmlns:a14="http://schemas.microsoft.com/office/drawing/2010/main" val="0"/>
              </a:ext>
            </a:extLst>
          </a:blip>
          <a:srcRect l="54166" t="26760" r="34395" b="57224"/>
          <a:stretch/>
        </p:blipFill>
        <p:spPr>
          <a:xfrm>
            <a:off x="10487761" y="2874219"/>
            <a:ext cx="655544" cy="612000"/>
          </a:xfrm>
          <a:prstGeom prst="rect">
            <a:avLst/>
          </a:prstGeom>
        </p:spPr>
      </p:pic>
      <p:pic>
        <p:nvPicPr>
          <p:cNvPr id="18" name="Picture 13" descr="A screenshot of a computer&#10;&#10;Description automatically generated">
            <a:hlinkClick r:id="rId10" action="ppaction://hlinksldjump"/>
            <a:extLst>
              <a:ext uri="{FF2B5EF4-FFF2-40B4-BE49-F238E27FC236}">
                <a16:creationId xmlns:a16="http://schemas.microsoft.com/office/drawing/2014/main" id="{4C9CB132-ACC4-7638-9679-65F56A2B5378}"/>
              </a:ext>
            </a:extLst>
          </p:cNvPr>
          <p:cNvPicPr>
            <a:picLocks noChangeAspect="1"/>
          </p:cNvPicPr>
          <p:nvPr/>
        </p:nvPicPr>
        <p:blipFill rotWithShape="1">
          <a:blip r:embed="rId6">
            <a:extLst>
              <a:ext uri="{28A0092B-C50C-407E-A947-70E740481C1C}">
                <a14:useLocalDpi xmlns:a14="http://schemas.microsoft.com/office/drawing/2010/main" val="0"/>
              </a:ext>
            </a:extLst>
          </a:blip>
          <a:srcRect l="69497" t="26960" r="19030" b="57222"/>
          <a:stretch/>
        </p:blipFill>
        <p:spPr>
          <a:xfrm>
            <a:off x="11289413" y="2874219"/>
            <a:ext cx="665753" cy="612000"/>
          </a:xfrm>
          <a:prstGeom prst="rect">
            <a:avLst/>
          </a:prstGeom>
        </p:spPr>
      </p:pic>
      <p:pic>
        <p:nvPicPr>
          <p:cNvPr id="19" name="Picture 14" descr="A screenshot of a computer&#10;&#10;Description automatically generated">
            <a:hlinkClick r:id="rId10" action="ppaction://hlinksldjump"/>
            <a:extLst>
              <a:ext uri="{FF2B5EF4-FFF2-40B4-BE49-F238E27FC236}">
                <a16:creationId xmlns:a16="http://schemas.microsoft.com/office/drawing/2014/main" id="{1BDFC01F-C204-A155-8DBE-5522FBC6E42B}"/>
              </a:ext>
            </a:extLst>
          </p:cNvPr>
          <p:cNvPicPr>
            <a:picLocks noChangeAspect="1"/>
          </p:cNvPicPr>
          <p:nvPr/>
        </p:nvPicPr>
        <p:blipFill rotWithShape="1">
          <a:blip r:embed="rId6">
            <a:extLst>
              <a:ext uri="{28A0092B-C50C-407E-A947-70E740481C1C}">
                <a14:useLocalDpi xmlns:a14="http://schemas.microsoft.com/office/drawing/2010/main" val="0"/>
              </a:ext>
            </a:extLst>
          </a:blip>
          <a:srcRect l="84668" t="26960" r="3860" b="57222"/>
          <a:stretch/>
        </p:blipFill>
        <p:spPr>
          <a:xfrm>
            <a:off x="10470497" y="3570248"/>
            <a:ext cx="665754" cy="612000"/>
          </a:xfrm>
          <a:prstGeom prst="rect">
            <a:avLst/>
          </a:prstGeom>
        </p:spPr>
      </p:pic>
      <p:pic>
        <p:nvPicPr>
          <p:cNvPr id="20" name="Picture 16" descr="A screenshot of a computer&#10;&#10;Description automatically generated">
            <a:hlinkClick r:id="rId10" action="ppaction://hlinksldjump"/>
            <a:extLst>
              <a:ext uri="{FF2B5EF4-FFF2-40B4-BE49-F238E27FC236}">
                <a16:creationId xmlns:a16="http://schemas.microsoft.com/office/drawing/2014/main" id="{975B77C1-85B0-5E8A-E8D6-1DE20769312A}"/>
              </a:ext>
            </a:extLst>
          </p:cNvPr>
          <p:cNvPicPr>
            <a:picLocks noChangeAspect="1"/>
          </p:cNvPicPr>
          <p:nvPr/>
        </p:nvPicPr>
        <p:blipFill rotWithShape="1">
          <a:blip r:embed="rId6">
            <a:extLst>
              <a:ext uri="{28A0092B-C50C-407E-A947-70E740481C1C}">
                <a14:useLocalDpi xmlns:a14="http://schemas.microsoft.com/office/drawing/2010/main" val="0"/>
              </a:ext>
            </a:extLst>
          </a:blip>
          <a:srcRect l="23252" t="54948" r="64712" b="30842"/>
          <a:stretch/>
        </p:blipFill>
        <p:spPr>
          <a:xfrm>
            <a:off x="10815532" y="4417631"/>
            <a:ext cx="777514" cy="612000"/>
          </a:xfrm>
          <a:prstGeom prst="rect">
            <a:avLst/>
          </a:prstGeom>
        </p:spPr>
      </p:pic>
      <p:pic>
        <p:nvPicPr>
          <p:cNvPr id="21" name="Picture 18" descr="A sign with a person lying on a bed&#10;&#10;Description automatically generated">
            <a:hlinkClick r:id="rId11" action="ppaction://hlinksldjump"/>
            <a:extLst>
              <a:ext uri="{FF2B5EF4-FFF2-40B4-BE49-F238E27FC236}">
                <a16:creationId xmlns:a16="http://schemas.microsoft.com/office/drawing/2014/main" id="{7BAFD505-36C5-ED12-3D76-B4CFE0B37E1B}"/>
              </a:ext>
            </a:extLst>
          </p:cNvPr>
          <p:cNvPicPr>
            <a:picLocks noChangeAspect="1"/>
          </p:cNvPicPr>
          <p:nvPr/>
        </p:nvPicPr>
        <p:blipFill rotWithShape="1">
          <a:blip r:embed="rId12">
            <a:extLst>
              <a:ext uri="{28A0092B-C50C-407E-A947-70E740481C1C}">
                <a14:useLocalDpi xmlns:a14="http://schemas.microsoft.com/office/drawing/2010/main" val="0"/>
              </a:ext>
            </a:extLst>
          </a:blip>
          <a:srcRect l="10896" t="6584" r="8671" b="7573"/>
          <a:stretch/>
        </p:blipFill>
        <p:spPr>
          <a:xfrm>
            <a:off x="11271166" y="1515994"/>
            <a:ext cx="684000" cy="521313"/>
          </a:xfrm>
          <a:prstGeom prst="rect">
            <a:avLst/>
          </a:prstGeom>
        </p:spPr>
      </p:pic>
      <p:pic>
        <p:nvPicPr>
          <p:cNvPr id="22" name="Picture 31" descr="A clipboard with a magnifying glass and a graph&#10;&#10;Description automatically generated">
            <a:hlinkClick r:id="rId13" action="ppaction://hlinksldjump"/>
            <a:extLst>
              <a:ext uri="{FF2B5EF4-FFF2-40B4-BE49-F238E27FC236}">
                <a16:creationId xmlns:a16="http://schemas.microsoft.com/office/drawing/2014/main" id="{F4E76B79-806B-CEEC-5ABF-8C273D146B6C}"/>
              </a:ext>
            </a:extLst>
          </p:cNvPr>
          <p:cNvPicPr preferRelativeResize="0">
            <a:picLocks/>
          </p:cNvPicPr>
          <p:nvPr/>
        </p:nvPicPr>
        <p:blipFill rotWithShape="1">
          <a:blip r:embed="rId14">
            <a:extLst>
              <a:ext uri="{28A0092B-C50C-407E-A947-70E740481C1C}">
                <a14:useLocalDpi xmlns:a14="http://schemas.microsoft.com/office/drawing/2010/main" val="0"/>
              </a:ext>
            </a:extLst>
          </a:blip>
          <a:srcRect l="20282" t="5565" r="17755" b="4562"/>
          <a:stretch/>
        </p:blipFill>
        <p:spPr>
          <a:xfrm>
            <a:off x="11370214" y="6028292"/>
            <a:ext cx="608400" cy="540000"/>
          </a:xfrm>
          <a:prstGeom prst="rect">
            <a:avLst/>
          </a:prstGeom>
          <a:ln>
            <a:solidFill>
              <a:schemeClr val="tx1"/>
            </a:solidFill>
          </a:ln>
        </p:spPr>
      </p:pic>
      <p:pic>
        <p:nvPicPr>
          <p:cNvPr id="23" name="Bildobjekt 22">
            <a:hlinkClick r:id="rId10" action="ppaction://hlinksldjump"/>
            <a:extLst>
              <a:ext uri="{FF2B5EF4-FFF2-40B4-BE49-F238E27FC236}">
                <a16:creationId xmlns:a16="http://schemas.microsoft.com/office/drawing/2014/main" id="{E902D16A-BA61-E21E-ADC6-D82DBFA316CE}"/>
              </a:ext>
            </a:extLst>
          </p:cNvPr>
          <p:cNvPicPr preferRelativeResize="0">
            <a:picLocks/>
          </p:cNvPicPr>
          <p:nvPr/>
        </p:nvPicPr>
        <p:blipFill>
          <a:blip r:embed="rId15">
            <a:extLst>
              <a:ext uri="{28A0092B-C50C-407E-A947-70E740481C1C}">
                <a14:useLocalDpi xmlns:a14="http://schemas.microsoft.com/office/drawing/2010/main" val="0"/>
              </a:ext>
            </a:extLst>
          </a:blip>
          <a:srcRect l="5445" t="4555" r="5565" b="5410"/>
          <a:stretch>
            <a:fillRect/>
          </a:stretch>
        </p:blipFill>
        <p:spPr>
          <a:xfrm>
            <a:off x="10511455" y="5295253"/>
            <a:ext cx="608400" cy="540000"/>
          </a:xfrm>
          <a:prstGeom prst="rect">
            <a:avLst/>
          </a:prstGeom>
          <a:ln>
            <a:solidFill>
              <a:schemeClr val="tx1"/>
            </a:solidFill>
          </a:ln>
        </p:spPr>
      </p:pic>
      <p:pic>
        <p:nvPicPr>
          <p:cNvPr id="26" name="Picture 19" descr="A white sign with a person lying on a bed&#10;&#10;Description automatically generated">
            <a:hlinkClick r:id="rId16" action="ppaction://hlinksldjump"/>
            <a:extLst>
              <a:ext uri="{FF2B5EF4-FFF2-40B4-BE49-F238E27FC236}">
                <a16:creationId xmlns:a16="http://schemas.microsoft.com/office/drawing/2014/main" id="{8B7BAE57-A035-75B6-0AAB-82AF8562D0D9}"/>
              </a:ext>
            </a:extLst>
          </p:cNvPr>
          <p:cNvPicPr>
            <a:picLocks noChangeAspect="1"/>
          </p:cNvPicPr>
          <p:nvPr/>
        </p:nvPicPr>
        <p:blipFill rotWithShape="1">
          <a:blip r:embed="rId17">
            <a:extLst>
              <a:ext uri="{28A0092B-C50C-407E-A947-70E740481C1C}">
                <a14:useLocalDpi xmlns:a14="http://schemas.microsoft.com/office/drawing/2010/main" val="0"/>
              </a:ext>
            </a:extLst>
          </a:blip>
          <a:srcRect l="12760" t="5522" r="11615" b="6867"/>
          <a:stretch/>
        </p:blipFill>
        <p:spPr>
          <a:xfrm>
            <a:off x="10473533" y="1512516"/>
            <a:ext cx="684000" cy="528270"/>
          </a:xfrm>
          <a:prstGeom prst="rect">
            <a:avLst/>
          </a:prstGeom>
        </p:spPr>
      </p:pic>
      <p:sp>
        <p:nvSpPr>
          <p:cNvPr id="5" name="TextBox 20">
            <a:extLst>
              <a:ext uri="{FF2B5EF4-FFF2-40B4-BE49-F238E27FC236}">
                <a16:creationId xmlns:a16="http://schemas.microsoft.com/office/drawing/2014/main" id="{A51415E0-63B1-5AAE-56D7-9B44EEAAA315}"/>
              </a:ext>
            </a:extLst>
          </p:cNvPr>
          <p:cNvSpPr txBox="1"/>
          <p:nvPr/>
        </p:nvSpPr>
        <p:spPr>
          <a:xfrm>
            <a:off x="11554951" y="6587718"/>
            <a:ext cx="553380" cy="246221"/>
          </a:xfrm>
          <a:prstGeom prst="rect">
            <a:avLst/>
          </a:prstGeom>
          <a:noFill/>
        </p:spPr>
        <p:txBody>
          <a:bodyPr wrap="square" rtlCol="0">
            <a:spAutoFit/>
          </a:bodyPr>
          <a:lstStyle/>
          <a:p>
            <a:r>
              <a:rPr lang="en-US" sz="1000" b="0" i="0" dirty="0">
                <a:solidFill>
                  <a:srgbClr val="FF0000"/>
                </a:solidFill>
                <a:effectLst/>
                <a:latin typeface="Lato" panose="020F0502020204030203" pitchFamily="34" charset="77"/>
                <a:ea typeface="Open Sans" pitchFamily="2" charset="0"/>
                <a:cs typeface="Open Sans" pitchFamily="2" charset="0"/>
              </a:rPr>
              <a:t>©</a:t>
            </a:r>
            <a:r>
              <a:rPr lang="en-US" sz="1000" b="1" dirty="0">
                <a:solidFill>
                  <a:srgbClr val="FF0000"/>
                </a:solidFill>
                <a:effectLst/>
                <a:latin typeface="Lato" panose="020F0502020204030203" pitchFamily="34" charset="77"/>
                <a:ea typeface="Open Sans" pitchFamily="2" charset="0"/>
                <a:cs typeface="Open Sans" pitchFamily="2" charset="0"/>
              </a:rPr>
              <a:t>ACS</a:t>
            </a:r>
          </a:p>
        </p:txBody>
      </p:sp>
    </p:spTree>
    <p:extLst>
      <p:ext uri="{BB962C8B-B14F-4D97-AF65-F5344CB8AC3E}">
        <p14:creationId xmlns:p14="http://schemas.microsoft.com/office/powerpoint/2010/main" val="1567771049"/>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55</TotalTime>
  <Words>1422</Words>
  <Application>Microsoft Office PowerPoint</Application>
  <PresentationFormat>Bredbild</PresentationFormat>
  <Paragraphs>330</Paragraphs>
  <Slides>56</Slides>
  <Notes>56</Notes>
  <HiddenSlides>0</HiddenSlides>
  <MMClips>7</MMClips>
  <ScaleCrop>false</ScaleCrop>
  <HeadingPairs>
    <vt:vector size="6" baseType="variant">
      <vt:variant>
        <vt:lpstr>Använt teckensnitt</vt:lpstr>
      </vt:variant>
      <vt:variant>
        <vt:i4>9</vt:i4>
      </vt:variant>
      <vt:variant>
        <vt:lpstr>Tema</vt:lpstr>
      </vt:variant>
      <vt:variant>
        <vt:i4>1</vt:i4>
      </vt:variant>
      <vt:variant>
        <vt:lpstr>Bildrubriker</vt:lpstr>
      </vt:variant>
      <vt:variant>
        <vt:i4>56</vt:i4>
      </vt:variant>
    </vt:vector>
  </HeadingPairs>
  <TitlesOfParts>
    <vt:vector size="66" baseType="lpstr">
      <vt:lpstr>Aptos</vt:lpstr>
      <vt:lpstr>Arial</vt:lpstr>
      <vt:lpstr>Calibri</vt:lpstr>
      <vt:lpstr>Calibri Light</vt:lpstr>
      <vt:lpstr>Lato</vt:lpstr>
      <vt:lpstr>Open Sans</vt:lpstr>
      <vt:lpstr>Open Sans Light</vt:lpstr>
      <vt:lpstr>Play</vt:lpstr>
      <vt:lpstr>Times New Roman</vt: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Zürner</dc:creator>
  <cp:lastModifiedBy>Sofi Holfelt Sarin</cp:lastModifiedBy>
  <cp:revision>33</cp:revision>
  <cp:lastPrinted>2026-02-12T14:48:43Z</cp:lastPrinted>
  <dcterms:created xsi:type="dcterms:W3CDTF">2025-09-29T18:06:07Z</dcterms:created>
  <dcterms:modified xsi:type="dcterms:W3CDTF">2026-08-18T13:40:13Z</dcterms:modified>
</cp:coreProperties>
</file>