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tags/tag2.xml" ContentType="application/vnd.openxmlformats-officedocument.presentationml.tags+xml"/>
  <Override PartName="/ppt/notesSlides/notesSlide50.xml" ContentType="application/vnd.openxmlformats-officedocument.presentationml.notesSlide+xml"/>
  <Override PartName="/ppt/tags/tag3.xml" ContentType="application/vnd.openxmlformats-officedocument.presentationml.tags+xml"/>
  <Override PartName="/ppt/notesSlides/notesSlide51.xml" ContentType="application/vnd.openxmlformats-officedocument.presentationml.notesSlide+xml"/>
  <Override PartName="/ppt/tags/tag4.xml" ContentType="application/vnd.openxmlformats-officedocument.presentationml.tags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tags/tag5.xml" ContentType="application/vnd.openxmlformats-officedocument.presentationml.tags+xml"/>
  <Override PartName="/ppt/notesSlides/notesSlide91.xml" ContentType="application/vnd.openxmlformats-officedocument.presentationml.notesSlide+xml"/>
  <Override PartName="/ppt/tags/tag6.xml" ContentType="application/vnd.openxmlformats-officedocument.presentationml.tags+xml"/>
  <Override PartName="/ppt/notesSlides/notesSlide9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4"/>
  </p:notesMasterIdLst>
  <p:handoutMasterIdLst>
    <p:handoutMasterId r:id="rId95"/>
  </p:handoutMasterIdLst>
  <p:sldIdLst>
    <p:sldId id="256" r:id="rId2"/>
    <p:sldId id="640" r:id="rId3"/>
    <p:sldId id="641" r:id="rId4"/>
    <p:sldId id="642" r:id="rId5"/>
    <p:sldId id="633" r:id="rId6"/>
    <p:sldId id="624" r:id="rId7"/>
    <p:sldId id="638" r:id="rId8"/>
    <p:sldId id="660" r:id="rId9"/>
    <p:sldId id="661" r:id="rId10"/>
    <p:sldId id="663" r:id="rId11"/>
    <p:sldId id="662" r:id="rId12"/>
    <p:sldId id="664" r:id="rId13"/>
    <p:sldId id="665" r:id="rId14"/>
    <p:sldId id="666" r:id="rId15"/>
    <p:sldId id="667" r:id="rId16"/>
    <p:sldId id="668" r:id="rId17"/>
    <p:sldId id="669" r:id="rId18"/>
    <p:sldId id="271" r:id="rId19"/>
    <p:sldId id="643" r:id="rId20"/>
    <p:sldId id="674" r:id="rId21"/>
    <p:sldId id="675" r:id="rId22"/>
    <p:sldId id="677" r:id="rId23"/>
    <p:sldId id="678" r:id="rId24"/>
    <p:sldId id="679" r:id="rId25"/>
    <p:sldId id="680" r:id="rId26"/>
    <p:sldId id="681" r:id="rId27"/>
    <p:sldId id="682" r:id="rId28"/>
    <p:sldId id="683" r:id="rId29"/>
    <p:sldId id="684" r:id="rId30"/>
    <p:sldId id="686" r:id="rId31"/>
    <p:sldId id="623" r:id="rId32"/>
    <p:sldId id="672" r:id="rId33"/>
    <p:sldId id="688" r:id="rId34"/>
    <p:sldId id="591" r:id="rId35"/>
    <p:sldId id="644" r:id="rId36"/>
    <p:sldId id="689" r:id="rId37"/>
    <p:sldId id="690" r:id="rId38"/>
    <p:sldId id="757" r:id="rId39"/>
    <p:sldId id="692" r:id="rId40"/>
    <p:sldId id="693" r:id="rId41"/>
    <p:sldId id="694" r:id="rId42"/>
    <p:sldId id="695" r:id="rId43"/>
    <p:sldId id="696" r:id="rId44"/>
    <p:sldId id="697" r:id="rId45"/>
    <p:sldId id="698" r:id="rId46"/>
    <p:sldId id="699" r:id="rId47"/>
    <p:sldId id="700" r:id="rId48"/>
    <p:sldId id="673" r:id="rId49"/>
    <p:sldId id="608" r:id="rId50"/>
    <p:sldId id="670" r:id="rId51"/>
    <p:sldId id="671" r:id="rId52"/>
    <p:sldId id="257" r:id="rId53"/>
    <p:sldId id="706" r:id="rId54"/>
    <p:sldId id="707" r:id="rId55"/>
    <p:sldId id="708" r:id="rId56"/>
    <p:sldId id="709" r:id="rId57"/>
    <p:sldId id="710" r:id="rId58"/>
    <p:sldId id="711" r:id="rId59"/>
    <p:sldId id="712" r:id="rId60"/>
    <p:sldId id="713" r:id="rId61"/>
    <p:sldId id="714" r:id="rId62"/>
    <p:sldId id="715" r:id="rId63"/>
    <p:sldId id="716" r:id="rId64"/>
    <p:sldId id="717" r:id="rId65"/>
    <p:sldId id="718" r:id="rId66"/>
    <p:sldId id="721" r:id="rId67"/>
    <p:sldId id="720" r:id="rId68"/>
    <p:sldId id="750" r:id="rId69"/>
    <p:sldId id="751" r:id="rId70"/>
    <p:sldId id="752" r:id="rId71"/>
    <p:sldId id="753" r:id="rId72"/>
    <p:sldId id="754" r:id="rId73"/>
    <p:sldId id="755" r:id="rId74"/>
    <p:sldId id="756" r:id="rId75"/>
    <p:sldId id="722" r:id="rId76"/>
    <p:sldId id="580" r:id="rId77"/>
    <p:sldId id="738" r:id="rId78"/>
    <p:sldId id="739" r:id="rId79"/>
    <p:sldId id="740" r:id="rId80"/>
    <p:sldId id="741" r:id="rId81"/>
    <p:sldId id="742" r:id="rId82"/>
    <p:sldId id="743" r:id="rId83"/>
    <p:sldId id="744" r:id="rId84"/>
    <p:sldId id="745" r:id="rId85"/>
    <p:sldId id="746" r:id="rId86"/>
    <p:sldId id="747" r:id="rId87"/>
    <p:sldId id="748" r:id="rId88"/>
    <p:sldId id="749" r:id="rId89"/>
    <p:sldId id="737" r:id="rId90"/>
    <p:sldId id="613" r:id="rId91"/>
    <p:sldId id="704" r:id="rId92"/>
    <p:sldId id="705" r:id="rId93"/>
  </p:sldIdLst>
  <p:sldSz cx="12192000" cy="6858000"/>
  <p:notesSz cx="7104063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7B84B6-DE1C-4F76-AE75-EDC6925245B1}" v="103" dt="2026-05-31T15:50:25.875"/>
    <p1510:client id="{69E12319-42E7-4894-A58F-12A5DA07681D}" v="1" dt="2026-05-30T20:33:01.2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1982" autoAdjust="0"/>
  </p:normalViewPr>
  <p:slideViewPr>
    <p:cSldViewPr snapToGrid="0">
      <p:cViewPr varScale="1">
        <p:scale>
          <a:sx n="76" d="100"/>
          <a:sy n="76" d="100"/>
        </p:scale>
        <p:origin x="80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handoutMaster" Target="handoutMasters/handout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16A33D06-7303-6A21-50E2-192556BB12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0B014F9-8F9D-5C63-F17E-89AB9207739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96BF20-0BFA-4195-90D0-CEDAB80AF0F6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6F3A1E9-C9FF-4591-7B6B-CBA4CE829C0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1A06F96-04AB-78F5-0C2D-7EAD1AEF3C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50F1D7-0D01-423D-A955-0005B5B020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802937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10C9191C-0496-4763-B3ED-4569929FB779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7CF4AC7B-93E9-4BD9-BC08-28626746D5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541101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" name="Google Shape;4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517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3177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125210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31B86-40E4-AE3D-EE3B-39D30357A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F1E086-1202-CD6A-FB56-16C0E0BF4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871940-98CA-B226-5A80-E4B25178E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DEC34-9FCF-8805-5168-935C01983F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8147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37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31B86-40E4-AE3D-EE3B-39D30357A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F1E086-1202-CD6A-FB56-16C0E0BF4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871940-98CA-B226-5A80-E4B25178E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DEC34-9FCF-8805-5168-935C01983F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5733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Normal Pelvis </a:t>
            </a:r>
            <a:r>
              <a:rPr lang="en-US" dirty="0" err="1"/>
              <a:t>Ultraljud</a:t>
            </a:r>
            <a:r>
              <a:rPr lang="en-US" dirty="0"/>
              <a:t> av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kvinna</a:t>
            </a:r>
            <a:r>
              <a:rPr lang="en-US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/>
              <a:t>Övre</a:t>
            </a:r>
            <a:r>
              <a:rPr lang="en-US" b="1" dirty="0"/>
              <a:t> Bild: Longitudinal </a:t>
            </a:r>
            <a:r>
              <a:rPr lang="en-US" b="1" dirty="0" err="1"/>
              <a:t>Snitt</a:t>
            </a:r>
            <a:endParaRPr lang="en-US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/>
              <a:t>Nedre</a:t>
            </a:r>
            <a:r>
              <a:rPr lang="en-US" b="1" dirty="0"/>
              <a:t> Bild: </a:t>
            </a:r>
            <a:r>
              <a:rPr lang="en-US" b="1" dirty="0" err="1"/>
              <a:t>Horisontal</a:t>
            </a:r>
            <a:r>
              <a:rPr lang="en-US" b="1" dirty="0"/>
              <a:t> </a:t>
            </a:r>
            <a:r>
              <a:rPr lang="en-US" b="1" dirty="0" err="1"/>
              <a:t>Snitt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377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US" b="0" i="0" dirty="0" err="1">
                <a:solidFill>
                  <a:srgbClr val="424242"/>
                </a:solidFill>
                <a:effectLst/>
                <a:latin typeface="+mn-lt"/>
                <a:ea typeface="Calibri"/>
                <a:cs typeface="Calibri"/>
              </a:rPr>
              <a:t>Tuben</a:t>
            </a:r>
            <a:r>
              <a:rPr lang="en-US" b="0" i="0" dirty="0">
                <a:solidFill>
                  <a:srgbClr val="424242"/>
                </a:solidFill>
                <a:effectLst/>
                <a:latin typeface="+mn-lt"/>
                <a:ea typeface="Calibri"/>
                <a:cs typeface="Calibri"/>
              </a:rPr>
              <a:t> I </a:t>
            </a:r>
            <a:r>
              <a:rPr lang="en-US" b="0" i="0" dirty="0" err="1">
                <a:solidFill>
                  <a:srgbClr val="424242"/>
                </a:solidFill>
                <a:effectLst/>
                <a:latin typeface="+mn-lt"/>
                <a:ea typeface="Calibri"/>
                <a:cs typeface="Calibri"/>
              </a:rPr>
              <a:t>höger</a:t>
            </a:r>
            <a:r>
              <a:rPr lang="en-US" b="0" i="0" dirty="0">
                <a:solidFill>
                  <a:srgbClr val="424242"/>
                </a:solidFill>
                <a:effectLst/>
                <a:latin typeface="+mn-lt"/>
                <a:ea typeface="Calibri"/>
                <a:cs typeface="Calibri"/>
              </a:rPr>
              <a:t> </a:t>
            </a:r>
            <a:r>
              <a:rPr lang="en-US" b="0" i="0" dirty="0" err="1">
                <a:solidFill>
                  <a:srgbClr val="424242"/>
                </a:solidFill>
                <a:effectLst/>
                <a:latin typeface="+mn-lt"/>
                <a:ea typeface="Calibri"/>
                <a:cs typeface="Calibri"/>
              </a:rPr>
              <a:t>stambronk</a:t>
            </a:r>
            <a:endParaRPr lang="en-US" b="0" i="0" dirty="0">
              <a:solidFill>
                <a:srgbClr val="424242"/>
              </a:solidFill>
              <a:effectLst/>
              <a:latin typeface="+mn-lt"/>
              <a:ea typeface="Calibri"/>
              <a:cs typeface="Calibri"/>
            </a:endParaRPr>
          </a:p>
          <a:p>
            <a:r>
              <a:rPr lang="en-US" b="0" i="0" dirty="0" err="1">
                <a:solidFill>
                  <a:srgbClr val="424242"/>
                </a:solidFill>
                <a:effectLst/>
                <a:latin typeface="+mn-lt"/>
                <a:ea typeface="Calibri"/>
                <a:cs typeface="Calibri"/>
              </a:rPr>
              <a:t>Tyvärr</a:t>
            </a:r>
            <a:r>
              <a:rPr lang="en-US" b="0" i="0" dirty="0">
                <a:solidFill>
                  <a:srgbClr val="424242"/>
                </a:solidFill>
                <a:effectLst/>
                <a:latin typeface="+mn-lt"/>
                <a:ea typeface="Calibri"/>
                <a:cs typeface="Calibri"/>
              </a:rPr>
              <a:t> </a:t>
            </a:r>
            <a:r>
              <a:rPr lang="en-US" b="0" i="0" dirty="0" err="1">
                <a:solidFill>
                  <a:srgbClr val="424242"/>
                </a:solidFill>
                <a:effectLst/>
                <a:latin typeface="+mn-lt"/>
                <a:ea typeface="Calibri"/>
                <a:cs typeface="Calibri"/>
              </a:rPr>
              <a:t>har</a:t>
            </a:r>
            <a:r>
              <a:rPr lang="en-US" b="0" i="0" dirty="0">
                <a:solidFill>
                  <a:srgbClr val="424242"/>
                </a:solidFill>
                <a:effectLst/>
                <a:latin typeface="+mn-lt"/>
                <a:ea typeface="Calibri"/>
                <a:cs typeface="Calibri"/>
              </a:rPr>
              <a:t> </a:t>
            </a:r>
            <a:r>
              <a:rPr lang="en-US" b="0" i="0" dirty="0" err="1">
                <a:solidFill>
                  <a:srgbClr val="424242"/>
                </a:solidFill>
                <a:effectLst/>
                <a:latin typeface="+mn-lt"/>
                <a:ea typeface="Calibri"/>
                <a:cs typeface="Calibri"/>
              </a:rPr>
              <a:t>lungkontusionerna</a:t>
            </a:r>
            <a:r>
              <a:rPr lang="en-US" b="0" i="0" dirty="0">
                <a:solidFill>
                  <a:srgbClr val="424242"/>
                </a:solidFill>
                <a:effectLst/>
                <a:latin typeface="+mn-lt"/>
                <a:ea typeface="Calibri"/>
                <a:cs typeface="Calibri"/>
              </a:rPr>
              <a:t> </a:t>
            </a:r>
            <a:r>
              <a:rPr lang="en-US" b="0" i="0" dirty="0" err="1">
                <a:solidFill>
                  <a:srgbClr val="424242"/>
                </a:solidFill>
                <a:effectLst/>
                <a:latin typeface="+mn-lt"/>
                <a:ea typeface="Calibri"/>
                <a:cs typeface="Calibri"/>
              </a:rPr>
              <a:t>försvunnit</a:t>
            </a:r>
            <a:endParaRPr lang="en-US" b="0" i="0" dirty="0">
              <a:solidFill>
                <a:srgbClr val="424242"/>
              </a:solidFill>
              <a:effectLst/>
              <a:latin typeface="+mn-lt"/>
              <a:ea typeface="Calibri"/>
              <a:cs typeface="Calibri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8111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3863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31B86-40E4-AE3D-EE3B-39D30357A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F1E086-1202-CD6A-FB56-16C0E0BF4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871940-98CA-B226-5A80-E4B25178E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DEC34-9FCF-8805-5168-935C01983F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8147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31775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12521039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2430780" algn="l">
              <a:tabLst>
                <a:tab pos="2430780" algn="l"/>
              </a:tabLst>
            </a:pPr>
            <a:r>
              <a:rPr lang="sv-S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AP Thorax Revbensfrakturer Lungkontusion och </a:t>
            </a:r>
            <a:r>
              <a:rPr lang="sv-SE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sc</a:t>
            </a:r>
            <a:r>
              <a:rPr lang="sv-SE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emfysem</a:t>
            </a:r>
            <a:endParaRPr lang="sv-SE" sz="1800" dirty="0">
              <a:effectLst/>
              <a:latin typeface="Times New Roman" panose="02020603050405020304" pitchFamily="18" charset="0"/>
              <a:ea typeface="Arial Unicode M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Normal </a:t>
            </a:r>
            <a:r>
              <a:rPr lang="en-US" dirty="0" err="1"/>
              <a:t>Bäcken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370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DC269-51D0-9062-6E76-6C4B8CF0C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93B62D-F6B0-ECA4-3183-0C073CAD6C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CF05B9-84E1-6DC4-CDFC-FCC5C8A945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79915B-C0E9-24A1-ED7C-A5ADE1299C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01175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31B86-40E4-AE3D-EE3B-39D30357A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F1E086-1202-CD6A-FB56-16C0E0BF4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871940-98CA-B226-5A80-E4B25178E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DEC34-9FCF-8805-5168-935C01983F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1434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FAST pelvis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5177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1526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9DBA7-E84F-A1F4-B3BB-F016504CF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92C5D7-5EE7-262A-FC70-D8A2B80FAD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741A58-9A2A-E0B7-36BA-21A4DBDFB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833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12521039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9B448B-B088-E842-94CF-1BDF9E98DDFA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73394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40457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F825B42C-9016-4BF2-99CA-69BDD792DA1B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73641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50595693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33164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370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Normal </a:t>
            </a:r>
            <a:r>
              <a:rPr lang="en-US" dirty="0" err="1"/>
              <a:t>Lungröntgen</a:t>
            </a:r>
            <a:r>
              <a:rPr lang="en-US" dirty="0"/>
              <a:t>: Pilar </a:t>
            </a:r>
            <a:r>
              <a:rPr lang="en-US" dirty="0" err="1"/>
              <a:t>pekar</a:t>
            </a:r>
            <a:r>
              <a:rPr lang="en-US" dirty="0"/>
              <a:t> mot </a:t>
            </a:r>
            <a:r>
              <a:rPr lang="en-US" dirty="0" err="1"/>
              <a:t>lungkärlen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Normal Pelvis </a:t>
            </a:r>
            <a:r>
              <a:rPr lang="en-US" dirty="0" err="1"/>
              <a:t>Ultraljud</a:t>
            </a:r>
            <a:r>
              <a:rPr lang="en-US" dirty="0"/>
              <a:t> av </a:t>
            </a:r>
            <a:r>
              <a:rPr lang="en-US" dirty="0" err="1"/>
              <a:t>en</a:t>
            </a:r>
            <a:r>
              <a:rPr lang="en-US" dirty="0"/>
              <a:t> man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/>
              <a:t>Övre</a:t>
            </a:r>
            <a:r>
              <a:rPr lang="en-US" b="1" dirty="0"/>
              <a:t> Bild: Longitudinal </a:t>
            </a:r>
            <a:r>
              <a:rPr lang="en-US" b="1" dirty="0" err="1"/>
              <a:t>Snitt</a:t>
            </a:r>
            <a:endParaRPr lang="en-US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/>
              <a:t>Nedre</a:t>
            </a:r>
            <a:r>
              <a:rPr lang="en-US" b="1" dirty="0"/>
              <a:t> Bild: </a:t>
            </a:r>
            <a:r>
              <a:rPr lang="en-US" b="1" dirty="0" err="1"/>
              <a:t>Horisontal</a:t>
            </a:r>
            <a:r>
              <a:rPr lang="en-US" b="1" dirty="0"/>
              <a:t> </a:t>
            </a:r>
            <a:r>
              <a:rPr lang="en-US" b="1" dirty="0" err="1"/>
              <a:t>Snitt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5177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81113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31B86-40E4-AE3D-EE3B-39D30357A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F1E086-1202-CD6A-FB56-16C0E0BF4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871940-98CA-B226-5A80-E4B25178E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DEC34-9FCF-8805-5168-935C01983F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72539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E7DBE-39DD-BEFB-36CD-EAA556C72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F2CF24-4AF0-7A3A-ED6C-9E90E182D4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FBF540-73A3-2407-B04C-21AD9E5BC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FDB5C3-01B9-FA41-7268-B1B82FA2FB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200902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D7333-2D13-BCCA-ADB4-FA6B911AA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C98526-E3F2-95BC-FDE9-E7E6BEFF6D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1C049D-D19C-CD11-E42C-AF674DA368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1A8E4E-BB8B-EADE-A2E1-992804B0C5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660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Normal </a:t>
            </a:r>
            <a:r>
              <a:rPr lang="en-US" dirty="0" err="1"/>
              <a:t>Bäckenbild</a:t>
            </a:r>
            <a:r>
              <a:rPr lang="en-US" dirty="0"/>
              <a:t> </a:t>
            </a:r>
            <a:r>
              <a:rPr lang="en-US" dirty="0" err="1"/>
              <a:t>Fostret</a:t>
            </a:r>
            <a:r>
              <a:rPr lang="en-US" dirty="0"/>
              <a:t> med </a:t>
            </a:r>
            <a:r>
              <a:rPr lang="en-US" dirty="0" err="1"/>
              <a:t>huvudet</a:t>
            </a:r>
            <a:r>
              <a:rPr lang="en-US" dirty="0"/>
              <a:t> </a:t>
            </a:r>
            <a:r>
              <a:rPr lang="en-US" dirty="0" err="1"/>
              <a:t>neråt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3704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7AB43-841D-AFA3-C021-8617BFAE9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15B542-B333-1FDC-576D-95F4F6B0F9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30934D-C68D-E15A-2418-174A6E76F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BBB2BB-4887-D726-3C78-D748BE87F5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310604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F4651-8015-3F5C-91DF-51880A680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83D4D7-B03F-4878-B844-8E8FE32121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7841C3-C4A4-52BB-2405-DB77CB7E0C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BAE839-29E3-88BB-30A9-793D3046C7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18894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CE804-81FD-8BF6-B8DD-28A472326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DCD27C-189D-A47B-C2B6-AF296F24CF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7DBA5A-1FEE-0A20-A7B9-DC428097A9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F2AF-A625-603B-CA13-E16FC4F3E8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40987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51648-6909-9ADF-B75B-9CD788099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7B576B-A16B-621D-D0B4-F54C953BC6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6D0893-D78F-2216-7CC4-267C29E80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151B1F-A93C-6A93-1821-256E9ABFF5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553385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76C2D-7E21-4B10-8524-18D8808D5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014838-4F91-DF71-F7A0-9C66FA5A39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C13060-4131-3649-1876-A0B9CF541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CE71A2-C36A-C254-7231-94B5F632AC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28397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560942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21609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505956933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331648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Revbensfx</a:t>
            </a:r>
            <a:r>
              <a:rPr lang="en-US" dirty="0"/>
              <a:t> HÖ </a:t>
            </a:r>
            <a:r>
              <a:rPr lang="en-US" dirty="0" err="1"/>
              <a:t>lungkontusion</a:t>
            </a:r>
            <a:r>
              <a:rPr lang="en-US" dirty="0"/>
              <a:t>, </a:t>
            </a:r>
            <a:r>
              <a:rPr lang="en-US" dirty="0" err="1"/>
              <a:t>sc</a:t>
            </a:r>
            <a:r>
              <a:rPr lang="en-US" dirty="0"/>
              <a:t> </a:t>
            </a:r>
            <a:r>
              <a:rPr lang="en-US" dirty="0" err="1"/>
              <a:t>emfysem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51776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0097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B28C8-3AF2-0DBA-81E6-C1AC4ABFE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A644F8-99B2-6164-84D2-2EE1615C60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1FEF66-E4AB-9F2C-FE93-8C293B0070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844264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9B448B-B088-E842-94CF-1BDF9E98DDFA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802178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357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AA2F-1DCB-B4F0-D3C6-BBEE3A5A7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9BE98D-11DB-9583-F180-235A195CA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E2FCA-F218-850E-F0FE-A7988C100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65EA7-7DB3-CD27-EE09-A145C11D1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FEFC1-0802-389D-D9E9-6B6E1E5A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07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CC6DE-5FCF-550B-B289-8CEBE3B5C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BB219-1B87-9662-5830-8E1DF3963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3D4A5-FC5B-F88F-AE86-ED8BAD0F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E1828-A98F-FCB0-A37E-78237A50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3736A-11EB-4702-2F81-75640F73B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231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0B0BB1-857D-1AE3-8BBB-18F472B7CA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735629-4617-A91E-171B-F73A0359E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1D4D4-0227-9AFB-597C-86B2A171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D9ED0-1874-C7D0-A6CB-42C499052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031A0-93CB-D131-57A9-9264DE1F6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8504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09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E92D3-E057-8091-B3E3-ACAEDC86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79524-784A-AEA7-28CE-3427A9B39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49DBB-7889-7E41-DF53-56BAF2F83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39C1B-AF31-D6E4-BE8D-47BCC24D8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BA0A0-C477-199E-3F9C-303061C3A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927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BA3D3-B3FC-163A-520A-0B909B052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2518C-EB49-40E1-0C77-725F81093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D15DE-F5BA-BCB0-AC19-ADF03F487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3B9DA-2260-0E66-F62C-4FE73298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B8676-B8F0-1A90-4E4F-D1E0F0C63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165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14657-72AD-8F1A-E79B-71A1EBB23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0894F-6A8D-7620-4CED-C9D246B49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13692-855C-AC78-57E2-DA3AB5E65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36FCB-E40A-5ECA-4507-4592FFD6F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CEEAFA-8139-44D1-6BC7-2F4578BEE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03A60-01E3-C603-1B02-EBD7EB54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864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D3B9F-CF73-FE32-6155-D0ED6B404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AEC14-D07A-4E65-F4EB-FA2FD3424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36A74-7C38-239F-CA77-E7A3973D3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68C4F4-EF4D-0D4B-80AC-48C2B31DF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310065-FB14-6831-391E-9AF70F6D5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A2BFA1-8ECB-F0BF-E326-13A009F44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24DBD3-580B-2D49-948D-EF199794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48FD14-DDE3-FF1E-130E-2BA42F3CA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2579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40E6E-D4FF-41A2-CAC6-469877A2A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6BA34A-0F6F-080A-9D40-CD437D5C2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7812B-356A-8CF2-BB5F-15353698B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BAFBA-025C-D2F4-D78E-6D3CD16AE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84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D19A8D-C1BC-6F50-A6E7-D0F2C7679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5D5D23-9417-2EAB-6E3C-61CF2FBE0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585F7-71F4-8688-DE1C-DB3C20A4F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88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43EF9-4BC7-05B5-5186-E6AF9A9BA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955C4-FC6B-3BFE-F3D8-889BF665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EB4A7-D050-79B6-3589-522A14DB0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63795-36A6-73F4-3F95-90DB996F6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F15B2-B6ED-B5E4-FDC3-CB3728F6B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4424D-F6FA-70D6-456C-463614257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43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6917C-7E7C-77C6-0762-787CFC669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4675EB-E2E7-51F8-8B6C-9D9C031AE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DED173-C80C-FC1C-04E9-27A33FDF3D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160CD2-0F91-60E6-7834-929CE48A3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61FF43-B473-FC37-5842-3029B7B31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1516C-8D5E-3E0D-6AE1-D0666664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53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9663BC-1CAA-801F-E1F8-014BE07D1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13F70C-76DE-D654-EFEF-0EF126830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C432D-A5A8-F0FD-FE1D-5C921A4AC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B93AC-2206-58F0-C5A0-06BA1EB43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EB2C5-E2BB-8B4E-E474-68C399F99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803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14.xml"/><Relationship Id="rId18" Type="http://schemas.openxmlformats.org/officeDocument/2006/relationships/slide" Target="slide17.xml"/><Relationship Id="rId26" Type="http://schemas.openxmlformats.org/officeDocument/2006/relationships/image" Target="../media/image16.jpg"/><Relationship Id="rId3" Type="http://schemas.openxmlformats.org/officeDocument/2006/relationships/image" Target="../media/image4.png"/><Relationship Id="rId21" Type="http://schemas.openxmlformats.org/officeDocument/2006/relationships/slide" Target="slide8.xml"/><Relationship Id="rId7" Type="http://schemas.openxmlformats.org/officeDocument/2006/relationships/image" Target="../media/image20.png"/><Relationship Id="rId12" Type="http://schemas.openxmlformats.org/officeDocument/2006/relationships/slide" Target="slide13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6" Type="http://schemas.openxmlformats.org/officeDocument/2006/relationships/slide" Target="slide5.xml"/><Relationship Id="rId20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1.png"/><Relationship Id="rId24" Type="http://schemas.openxmlformats.org/officeDocument/2006/relationships/image" Target="../media/image14.png"/><Relationship Id="rId5" Type="http://schemas.openxmlformats.org/officeDocument/2006/relationships/slide" Target="slide31.xml"/><Relationship Id="rId15" Type="http://schemas.openxmlformats.org/officeDocument/2006/relationships/slide" Target="slide16.xml"/><Relationship Id="rId23" Type="http://schemas.openxmlformats.org/officeDocument/2006/relationships/slide" Target="slide18.xml"/><Relationship Id="rId10" Type="http://schemas.openxmlformats.org/officeDocument/2006/relationships/slide" Target="slide11.xml"/><Relationship Id="rId19" Type="http://schemas.openxmlformats.org/officeDocument/2006/relationships/slide" Target="slide6.xml"/><Relationship Id="rId4" Type="http://schemas.openxmlformats.org/officeDocument/2006/relationships/image" Target="../media/image3.png"/><Relationship Id="rId9" Type="http://schemas.openxmlformats.org/officeDocument/2006/relationships/image" Target="../media/image24.png"/><Relationship Id="rId14" Type="http://schemas.openxmlformats.org/officeDocument/2006/relationships/slide" Target="slide15.xml"/><Relationship Id="rId22" Type="http://schemas.openxmlformats.org/officeDocument/2006/relationships/image" Target="../media/image12.png"/><Relationship Id="rId27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9.xml"/><Relationship Id="rId18" Type="http://schemas.openxmlformats.org/officeDocument/2006/relationships/image" Target="../media/image18.png"/><Relationship Id="rId26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7.xml"/><Relationship Id="rId7" Type="http://schemas.openxmlformats.org/officeDocument/2006/relationships/slide" Target="slide31.xml"/><Relationship Id="rId12" Type="http://schemas.openxmlformats.org/officeDocument/2006/relationships/image" Target="../media/image23.png"/><Relationship Id="rId17" Type="http://schemas.openxmlformats.org/officeDocument/2006/relationships/slide" Target="slide5.xml"/><Relationship Id="rId25" Type="http://schemas.openxmlformats.org/officeDocument/2006/relationships/image" Target="../media/image14.png"/><Relationship Id="rId2" Type="http://schemas.openxmlformats.org/officeDocument/2006/relationships/video" Target="../media/media1.mp4"/><Relationship Id="rId16" Type="http://schemas.openxmlformats.org/officeDocument/2006/relationships/slide" Target="slide16.xml"/><Relationship Id="rId20" Type="http://schemas.openxmlformats.org/officeDocument/2006/relationships/slide" Target="slide6.xml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24" Type="http://schemas.openxmlformats.org/officeDocument/2006/relationships/slide" Target="slide18.xml"/><Relationship Id="rId5" Type="http://schemas.openxmlformats.org/officeDocument/2006/relationships/image" Target="../media/image4.png"/><Relationship Id="rId15" Type="http://schemas.openxmlformats.org/officeDocument/2006/relationships/slide" Target="slide15.xml"/><Relationship Id="rId23" Type="http://schemas.openxmlformats.org/officeDocument/2006/relationships/image" Target="../media/image12.png"/><Relationship Id="rId28" Type="http://schemas.openxmlformats.org/officeDocument/2006/relationships/image" Target="../media/image13.png"/><Relationship Id="rId10" Type="http://schemas.openxmlformats.org/officeDocument/2006/relationships/image" Target="../media/image21.png"/><Relationship Id="rId19" Type="http://schemas.openxmlformats.org/officeDocument/2006/relationships/slide" Target="slide17.xml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20.png"/><Relationship Id="rId14" Type="http://schemas.openxmlformats.org/officeDocument/2006/relationships/slide" Target="slide13.xml"/><Relationship Id="rId22" Type="http://schemas.openxmlformats.org/officeDocument/2006/relationships/slide" Target="slide8.xml"/><Relationship Id="rId27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14.xml"/><Relationship Id="rId18" Type="http://schemas.openxmlformats.org/officeDocument/2006/relationships/slide" Target="slide17.xml"/><Relationship Id="rId26" Type="http://schemas.openxmlformats.org/officeDocument/2006/relationships/image" Target="../media/image16.jpg"/><Relationship Id="rId3" Type="http://schemas.openxmlformats.org/officeDocument/2006/relationships/image" Target="../media/image4.png"/><Relationship Id="rId21" Type="http://schemas.openxmlformats.org/officeDocument/2006/relationships/slide" Target="slide8.xml"/><Relationship Id="rId7" Type="http://schemas.openxmlformats.org/officeDocument/2006/relationships/image" Target="../media/image20.png"/><Relationship Id="rId12" Type="http://schemas.openxmlformats.org/officeDocument/2006/relationships/slide" Target="slide13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6" Type="http://schemas.openxmlformats.org/officeDocument/2006/relationships/slide" Target="slide5.xml"/><Relationship Id="rId20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1.png"/><Relationship Id="rId24" Type="http://schemas.openxmlformats.org/officeDocument/2006/relationships/image" Target="../media/image14.png"/><Relationship Id="rId5" Type="http://schemas.openxmlformats.org/officeDocument/2006/relationships/slide" Target="slide31.xml"/><Relationship Id="rId15" Type="http://schemas.openxmlformats.org/officeDocument/2006/relationships/slide" Target="slide16.xml"/><Relationship Id="rId23" Type="http://schemas.openxmlformats.org/officeDocument/2006/relationships/slide" Target="slide18.xml"/><Relationship Id="rId10" Type="http://schemas.openxmlformats.org/officeDocument/2006/relationships/slide" Target="slide9.xml"/><Relationship Id="rId19" Type="http://schemas.openxmlformats.org/officeDocument/2006/relationships/slide" Target="slide6.xml"/><Relationship Id="rId4" Type="http://schemas.openxmlformats.org/officeDocument/2006/relationships/image" Target="../media/image3.png"/><Relationship Id="rId9" Type="http://schemas.openxmlformats.org/officeDocument/2006/relationships/image" Target="../media/image24.png"/><Relationship Id="rId14" Type="http://schemas.openxmlformats.org/officeDocument/2006/relationships/slide" Target="slide15.xml"/><Relationship Id="rId22" Type="http://schemas.openxmlformats.org/officeDocument/2006/relationships/image" Target="../media/image12.png"/><Relationship Id="rId27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13" Type="http://schemas.openxmlformats.org/officeDocument/2006/relationships/slide" Target="slide14.xml"/><Relationship Id="rId18" Type="http://schemas.openxmlformats.org/officeDocument/2006/relationships/slide" Target="slide17.xml"/><Relationship Id="rId26" Type="http://schemas.openxmlformats.org/officeDocument/2006/relationships/image" Target="../media/image16.jpg"/><Relationship Id="rId3" Type="http://schemas.openxmlformats.org/officeDocument/2006/relationships/image" Target="../media/image4.png"/><Relationship Id="rId21" Type="http://schemas.openxmlformats.org/officeDocument/2006/relationships/slide" Target="slide8.xml"/><Relationship Id="rId7" Type="http://schemas.openxmlformats.org/officeDocument/2006/relationships/image" Target="../media/image20.png"/><Relationship Id="rId12" Type="http://schemas.openxmlformats.org/officeDocument/2006/relationships/slide" Target="slide9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6" Type="http://schemas.openxmlformats.org/officeDocument/2006/relationships/slide" Target="slide5.xml"/><Relationship Id="rId20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1.png"/><Relationship Id="rId24" Type="http://schemas.openxmlformats.org/officeDocument/2006/relationships/image" Target="../media/image14.png"/><Relationship Id="rId5" Type="http://schemas.openxmlformats.org/officeDocument/2006/relationships/slide" Target="slide31.xml"/><Relationship Id="rId15" Type="http://schemas.openxmlformats.org/officeDocument/2006/relationships/slide" Target="slide16.xml"/><Relationship Id="rId23" Type="http://schemas.openxmlformats.org/officeDocument/2006/relationships/slide" Target="slide18.xml"/><Relationship Id="rId10" Type="http://schemas.openxmlformats.org/officeDocument/2006/relationships/slide" Target="slide11.xml"/><Relationship Id="rId19" Type="http://schemas.openxmlformats.org/officeDocument/2006/relationships/slide" Target="slide6.xml"/><Relationship Id="rId4" Type="http://schemas.openxmlformats.org/officeDocument/2006/relationships/image" Target="../media/image3.png"/><Relationship Id="rId9" Type="http://schemas.openxmlformats.org/officeDocument/2006/relationships/image" Target="../media/image22.png"/><Relationship Id="rId14" Type="http://schemas.openxmlformats.org/officeDocument/2006/relationships/slide" Target="slide15.xml"/><Relationship Id="rId22" Type="http://schemas.openxmlformats.org/officeDocument/2006/relationships/image" Target="../media/image12.png"/><Relationship Id="rId27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13.xml"/><Relationship Id="rId18" Type="http://schemas.openxmlformats.org/officeDocument/2006/relationships/slide" Target="slide17.xml"/><Relationship Id="rId26" Type="http://schemas.openxmlformats.org/officeDocument/2006/relationships/image" Target="../media/image16.jpg"/><Relationship Id="rId3" Type="http://schemas.openxmlformats.org/officeDocument/2006/relationships/image" Target="../media/image4.png"/><Relationship Id="rId21" Type="http://schemas.openxmlformats.org/officeDocument/2006/relationships/slide" Target="slide8.xml"/><Relationship Id="rId7" Type="http://schemas.openxmlformats.org/officeDocument/2006/relationships/image" Target="../media/image20.png"/><Relationship Id="rId12" Type="http://schemas.openxmlformats.org/officeDocument/2006/relationships/slide" Target="slide9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6" Type="http://schemas.openxmlformats.org/officeDocument/2006/relationships/slide" Target="slide5.xml"/><Relationship Id="rId20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1.png"/><Relationship Id="rId24" Type="http://schemas.openxmlformats.org/officeDocument/2006/relationships/image" Target="../media/image14.png"/><Relationship Id="rId5" Type="http://schemas.openxmlformats.org/officeDocument/2006/relationships/slide" Target="slide31.xml"/><Relationship Id="rId15" Type="http://schemas.openxmlformats.org/officeDocument/2006/relationships/slide" Target="slide16.xml"/><Relationship Id="rId23" Type="http://schemas.openxmlformats.org/officeDocument/2006/relationships/slide" Target="slide18.xml"/><Relationship Id="rId10" Type="http://schemas.openxmlformats.org/officeDocument/2006/relationships/slide" Target="slide11.xml"/><Relationship Id="rId19" Type="http://schemas.openxmlformats.org/officeDocument/2006/relationships/slide" Target="slide6.xml"/><Relationship Id="rId4" Type="http://schemas.openxmlformats.org/officeDocument/2006/relationships/image" Target="../media/image3.png"/><Relationship Id="rId9" Type="http://schemas.openxmlformats.org/officeDocument/2006/relationships/image" Target="../media/image26.jpg"/><Relationship Id="rId14" Type="http://schemas.openxmlformats.org/officeDocument/2006/relationships/slide" Target="slide15.xml"/><Relationship Id="rId22" Type="http://schemas.openxmlformats.org/officeDocument/2006/relationships/image" Target="../media/image12.png"/><Relationship Id="rId27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14.xml"/><Relationship Id="rId18" Type="http://schemas.openxmlformats.org/officeDocument/2006/relationships/slide" Target="slide17.xml"/><Relationship Id="rId26" Type="http://schemas.openxmlformats.org/officeDocument/2006/relationships/image" Target="../media/image16.jpg"/><Relationship Id="rId3" Type="http://schemas.openxmlformats.org/officeDocument/2006/relationships/image" Target="../media/image4.png"/><Relationship Id="rId21" Type="http://schemas.openxmlformats.org/officeDocument/2006/relationships/slide" Target="slide8.xml"/><Relationship Id="rId7" Type="http://schemas.openxmlformats.org/officeDocument/2006/relationships/image" Target="../media/image20.png"/><Relationship Id="rId12" Type="http://schemas.openxmlformats.org/officeDocument/2006/relationships/slide" Target="slide13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6" Type="http://schemas.openxmlformats.org/officeDocument/2006/relationships/slide" Target="slide5.xml"/><Relationship Id="rId20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9.xml"/><Relationship Id="rId24" Type="http://schemas.openxmlformats.org/officeDocument/2006/relationships/image" Target="../media/image14.png"/><Relationship Id="rId5" Type="http://schemas.openxmlformats.org/officeDocument/2006/relationships/slide" Target="slide31.xml"/><Relationship Id="rId15" Type="http://schemas.openxmlformats.org/officeDocument/2006/relationships/image" Target="../media/image27.png"/><Relationship Id="rId23" Type="http://schemas.openxmlformats.org/officeDocument/2006/relationships/slide" Target="slide18.xml"/><Relationship Id="rId10" Type="http://schemas.openxmlformats.org/officeDocument/2006/relationships/image" Target="../media/image21.png"/><Relationship Id="rId19" Type="http://schemas.openxmlformats.org/officeDocument/2006/relationships/slide" Target="slide6.xml"/><Relationship Id="rId4" Type="http://schemas.openxmlformats.org/officeDocument/2006/relationships/image" Target="../media/image3.png"/><Relationship Id="rId9" Type="http://schemas.openxmlformats.org/officeDocument/2006/relationships/slide" Target="slide11.xml"/><Relationship Id="rId14" Type="http://schemas.openxmlformats.org/officeDocument/2006/relationships/slide" Target="slide16.xml"/><Relationship Id="rId22" Type="http://schemas.openxmlformats.org/officeDocument/2006/relationships/image" Target="../media/image12.png"/><Relationship Id="rId27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14.xml"/><Relationship Id="rId18" Type="http://schemas.openxmlformats.org/officeDocument/2006/relationships/slide" Target="slide6.xml"/><Relationship Id="rId26" Type="http://schemas.openxmlformats.org/officeDocument/2006/relationships/image" Target="../media/image13.png"/><Relationship Id="rId3" Type="http://schemas.openxmlformats.org/officeDocument/2006/relationships/image" Target="../media/image4.png"/><Relationship Id="rId21" Type="http://schemas.openxmlformats.org/officeDocument/2006/relationships/image" Target="../media/image12.png"/><Relationship Id="rId7" Type="http://schemas.openxmlformats.org/officeDocument/2006/relationships/image" Target="../media/image20.png"/><Relationship Id="rId12" Type="http://schemas.openxmlformats.org/officeDocument/2006/relationships/slide" Target="slide13.xml"/><Relationship Id="rId17" Type="http://schemas.openxmlformats.org/officeDocument/2006/relationships/slide" Target="slide17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8.png"/><Relationship Id="rId20" Type="http://schemas.openxmlformats.org/officeDocument/2006/relationships/slide" Target="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9.xml"/><Relationship Id="rId24" Type="http://schemas.openxmlformats.org/officeDocument/2006/relationships/image" Target="../media/image15.png"/><Relationship Id="rId5" Type="http://schemas.openxmlformats.org/officeDocument/2006/relationships/slide" Target="slide31.xml"/><Relationship Id="rId15" Type="http://schemas.openxmlformats.org/officeDocument/2006/relationships/slide" Target="slide5.xml"/><Relationship Id="rId23" Type="http://schemas.openxmlformats.org/officeDocument/2006/relationships/image" Target="../media/image14.png"/><Relationship Id="rId28" Type="http://schemas.openxmlformats.org/officeDocument/2006/relationships/image" Target="../media/image29.png"/><Relationship Id="rId10" Type="http://schemas.openxmlformats.org/officeDocument/2006/relationships/image" Target="../media/image21.png"/><Relationship Id="rId19" Type="http://schemas.openxmlformats.org/officeDocument/2006/relationships/slide" Target="slide7.xml"/><Relationship Id="rId4" Type="http://schemas.openxmlformats.org/officeDocument/2006/relationships/image" Target="../media/image3.png"/><Relationship Id="rId9" Type="http://schemas.openxmlformats.org/officeDocument/2006/relationships/slide" Target="slide11.xml"/><Relationship Id="rId14" Type="http://schemas.openxmlformats.org/officeDocument/2006/relationships/slide" Target="slide15.xml"/><Relationship Id="rId22" Type="http://schemas.openxmlformats.org/officeDocument/2006/relationships/slide" Target="slide18.xml"/><Relationship Id="rId27" Type="http://schemas.openxmlformats.org/officeDocument/2006/relationships/image" Target="../media/image28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18.xml"/><Relationship Id="rId18" Type="http://schemas.openxmlformats.org/officeDocument/2006/relationships/image" Target="../media/image30.png"/><Relationship Id="rId3" Type="http://schemas.openxmlformats.org/officeDocument/2006/relationships/image" Target="../media/image4.png"/><Relationship Id="rId7" Type="http://schemas.openxmlformats.org/officeDocument/2006/relationships/slide" Target="slide17.xml"/><Relationship Id="rId12" Type="http://schemas.openxmlformats.org/officeDocument/2006/relationships/image" Target="../media/image12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slide" Target="slide8.xml"/><Relationship Id="rId5" Type="http://schemas.openxmlformats.org/officeDocument/2006/relationships/slide" Target="slide5.xml"/><Relationship Id="rId15" Type="http://schemas.openxmlformats.org/officeDocument/2006/relationships/image" Target="../media/image15.png"/><Relationship Id="rId10" Type="http://schemas.openxmlformats.org/officeDocument/2006/relationships/slide" Target="slide7.xml"/><Relationship Id="rId4" Type="http://schemas.openxmlformats.org/officeDocument/2006/relationships/image" Target="../media/image3.png"/><Relationship Id="rId9" Type="http://schemas.openxmlformats.org/officeDocument/2006/relationships/slide" Target="slide6.xml"/><Relationship Id="rId1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21.xml"/><Relationship Id="rId18" Type="http://schemas.openxmlformats.org/officeDocument/2006/relationships/image" Target="../media/image14.png"/><Relationship Id="rId3" Type="http://schemas.openxmlformats.org/officeDocument/2006/relationships/image" Target="../media/image5.png"/><Relationship Id="rId21" Type="http://schemas.openxmlformats.org/officeDocument/2006/relationships/slide" Target="slide31.xml"/><Relationship Id="rId7" Type="http://schemas.openxmlformats.org/officeDocument/2006/relationships/image" Target="../media/image8.png"/><Relationship Id="rId12" Type="http://schemas.openxmlformats.org/officeDocument/2006/relationships/slide" Target="slide20.xml"/><Relationship Id="rId17" Type="http://schemas.openxmlformats.org/officeDocument/2006/relationships/slide" Target="slide34.xml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3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slide" Target="slide32.xml"/><Relationship Id="rId19" Type="http://schemas.openxmlformats.org/officeDocument/2006/relationships/slide" Target="slide33.xml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slide" Target="slide22.xml"/><Relationship Id="rId22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13" Type="http://schemas.openxmlformats.org/officeDocument/2006/relationships/image" Target="../media/image14.png"/><Relationship Id="rId1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12" Type="http://schemas.openxmlformats.org/officeDocument/2006/relationships/slide" Target="slide34.xml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20.xml"/><Relationship Id="rId16" Type="http://schemas.openxmlformats.org/officeDocument/2006/relationships/slide" Target="slide3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9.xml"/><Relationship Id="rId11" Type="http://schemas.openxmlformats.org/officeDocument/2006/relationships/image" Target="../media/image12.png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slide" Target="slide22.xml"/><Relationship Id="rId19" Type="http://schemas.openxmlformats.org/officeDocument/2006/relationships/image" Target="../media/image34.png"/><Relationship Id="rId4" Type="http://schemas.openxmlformats.org/officeDocument/2006/relationships/image" Target="../media/image3.png"/><Relationship Id="rId9" Type="http://schemas.openxmlformats.org/officeDocument/2006/relationships/slide" Target="slide21.xml"/><Relationship Id="rId14" Type="http://schemas.openxmlformats.org/officeDocument/2006/relationships/slide" Target="slide3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34.xml"/><Relationship Id="rId18" Type="http://schemas.openxmlformats.org/officeDocument/2006/relationships/image" Target="../media/image16.jpg"/><Relationship Id="rId3" Type="http://schemas.openxmlformats.org/officeDocument/2006/relationships/image" Target="../media/image4.png"/><Relationship Id="rId7" Type="http://schemas.openxmlformats.org/officeDocument/2006/relationships/slide" Target="slide19.xml"/><Relationship Id="rId12" Type="http://schemas.openxmlformats.org/officeDocument/2006/relationships/image" Target="../media/image12.png"/><Relationship Id="rId17" Type="http://schemas.openxmlformats.org/officeDocument/2006/relationships/slide" Target="slide31.xml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slide" Target="slide22.xml"/><Relationship Id="rId5" Type="http://schemas.openxmlformats.org/officeDocument/2006/relationships/image" Target="../media/image11.png"/><Relationship Id="rId15" Type="http://schemas.openxmlformats.org/officeDocument/2006/relationships/slide" Target="slide33.xml"/><Relationship Id="rId10" Type="http://schemas.openxmlformats.org/officeDocument/2006/relationships/slide" Target="slide20.xml"/><Relationship Id="rId19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slide" Target="slide32.xml"/><Relationship Id="rId1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13" Type="http://schemas.openxmlformats.org/officeDocument/2006/relationships/slide" Target="slide27.xml"/><Relationship Id="rId18" Type="http://schemas.openxmlformats.org/officeDocument/2006/relationships/slide" Target="slide21.xml"/><Relationship Id="rId26" Type="http://schemas.openxmlformats.org/officeDocument/2006/relationships/slide" Target="slide30.xml"/><Relationship Id="rId3" Type="http://schemas.openxmlformats.org/officeDocument/2006/relationships/image" Target="../media/image4.png"/><Relationship Id="rId21" Type="http://schemas.openxmlformats.org/officeDocument/2006/relationships/image" Target="../media/image14.png"/><Relationship Id="rId7" Type="http://schemas.openxmlformats.org/officeDocument/2006/relationships/image" Target="../media/image20.png"/><Relationship Id="rId12" Type="http://schemas.openxmlformats.org/officeDocument/2006/relationships/slide" Target="slide23.xml"/><Relationship Id="rId17" Type="http://schemas.openxmlformats.org/officeDocument/2006/relationships/slide" Target="slide20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6" Type="http://schemas.openxmlformats.org/officeDocument/2006/relationships/slide" Target="slide32.xml"/><Relationship Id="rId20" Type="http://schemas.openxmlformats.org/officeDocument/2006/relationships/slide" Target="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25.xml"/><Relationship Id="rId24" Type="http://schemas.openxmlformats.org/officeDocument/2006/relationships/image" Target="../media/image16.jpg"/><Relationship Id="rId5" Type="http://schemas.openxmlformats.org/officeDocument/2006/relationships/slide" Target="slide31.xml"/><Relationship Id="rId15" Type="http://schemas.openxmlformats.org/officeDocument/2006/relationships/image" Target="../media/image18.png"/><Relationship Id="rId23" Type="http://schemas.openxmlformats.org/officeDocument/2006/relationships/image" Target="../media/image15.png"/><Relationship Id="rId10" Type="http://schemas.openxmlformats.org/officeDocument/2006/relationships/slide" Target="slide28.xml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21.png"/><Relationship Id="rId14" Type="http://schemas.openxmlformats.org/officeDocument/2006/relationships/slide" Target="slide19.xml"/><Relationship Id="rId22" Type="http://schemas.openxmlformats.org/officeDocument/2006/relationships/slide" Target="slide3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1.png"/><Relationship Id="rId18" Type="http://schemas.openxmlformats.org/officeDocument/2006/relationships/image" Target="../media/image18.png"/><Relationship Id="rId26" Type="http://schemas.openxmlformats.org/officeDocument/2006/relationships/slide" Target="slide33.xml"/><Relationship Id="rId3" Type="http://schemas.openxmlformats.org/officeDocument/2006/relationships/slideLayout" Target="../slideLayouts/slideLayout2.xml"/><Relationship Id="rId21" Type="http://schemas.openxmlformats.org/officeDocument/2006/relationships/slide" Target="slide21.xml"/><Relationship Id="rId7" Type="http://schemas.openxmlformats.org/officeDocument/2006/relationships/slide" Target="slide31.xml"/><Relationship Id="rId12" Type="http://schemas.openxmlformats.org/officeDocument/2006/relationships/slide" Target="slide25.xml"/><Relationship Id="rId17" Type="http://schemas.openxmlformats.org/officeDocument/2006/relationships/slide" Target="slide19.xml"/><Relationship Id="rId25" Type="http://schemas.openxmlformats.org/officeDocument/2006/relationships/image" Target="../media/image14.png"/><Relationship Id="rId2" Type="http://schemas.openxmlformats.org/officeDocument/2006/relationships/video" Target="../media/media1.mp4"/><Relationship Id="rId16" Type="http://schemas.openxmlformats.org/officeDocument/2006/relationships/slide" Target="slide29.xml"/><Relationship Id="rId20" Type="http://schemas.openxmlformats.org/officeDocument/2006/relationships/slide" Target="slide20.xml"/><Relationship Id="rId29" Type="http://schemas.openxmlformats.org/officeDocument/2006/relationships/image" Target="../media/image13.pn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3.png"/><Relationship Id="rId24" Type="http://schemas.openxmlformats.org/officeDocument/2006/relationships/slide" Target="slide34.xml"/><Relationship Id="rId5" Type="http://schemas.openxmlformats.org/officeDocument/2006/relationships/image" Target="../media/image4.png"/><Relationship Id="rId15" Type="http://schemas.openxmlformats.org/officeDocument/2006/relationships/slide" Target="slide28.xml"/><Relationship Id="rId23" Type="http://schemas.openxmlformats.org/officeDocument/2006/relationships/image" Target="../media/image12.png"/><Relationship Id="rId28" Type="http://schemas.openxmlformats.org/officeDocument/2006/relationships/image" Target="../media/image16.jpg"/><Relationship Id="rId10" Type="http://schemas.openxmlformats.org/officeDocument/2006/relationships/image" Target="../media/image22.png"/><Relationship Id="rId19" Type="http://schemas.openxmlformats.org/officeDocument/2006/relationships/slide" Target="slide32.xml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20.png"/><Relationship Id="rId14" Type="http://schemas.openxmlformats.org/officeDocument/2006/relationships/slide" Target="slide27.xml"/><Relationship Id="rId22" Type="http://schemas.openxmlformats.org/officeDocument/2006/relationships/slide" Target="slide22.xml"/><Relationship Id="rId27" Type="http://schemas.openxmlformats.org/officeDocument/2006/relationships/image" Target="../media/image15.png"/><Relationship Id="rId30" Type="http://schemas.openxmlformats.org/officeDocument/2006/relationships/slide" Target="slide30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28.xml"/><Relationship Id="rId18" Type="http://schemas.openxmlformats.org/officeDocument/2006/relationships/slide" Target="slide20.xml"/><Relationship Id="rId26" Type="http://schemas.openxmlformats.org/officeDocument/2006/relationships/image" Target="../media/image16.jpg"/><Relationship Id="rId3" Type="http://schemas.openxmlformats.org/officeDocument/2006/relationships/image" Target="../media/image4.png"/><Relationship Id="rId21" Type="http://schemas.openxmlformats.org/officeDocument/2006/relationships/image" Target="../media/image12.png"/><Relationship Id="rId7" Type="http://schemas.openxmlformats.org/officeDocument/2006/relationships/image" Target="../media/image20.png"/><Relationship Id="rId12" Type="http://schemas.openxmlformats.org/officeDocument/2006/relationships/slide" Target="slide27.xml"/><Relationship Id="rId17" Type="http://schemas.openxmlformats.org/officeDocument/2006/relationships/slide" Target="slide32.xml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18.png"/><Relationship Id="rId20" Type="http://schemas.openxmlformats.org/officeDocument/2006/relationships/slide" Target="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1.png"/><Relationship Id="rId24" Type="http://schemas.openxmlformats.org/officeDocument/2006/relationships/slide" Target="slide33.xml"/><Relationship Id="rId5" Type="http://schemas.openxmlformats.org/officeDocument/2006/relationships/slide" Target="slide31.xml"/><Relationship Id="rId15" Type="http://schemas.openxmlformats.org/officeDocument/2006/relationships/slide" Target="slide19.xml"/><Relationship Id="rId23" Type="http://schemas.openxmlformats.org/officeDocument/2006/relationships/image" Target="../media/image14.png"/><Relationship Id="rId28" Type="http://schemas.openxmlformats.org/officeDocument/2006/relationships/slide" Target="slide30.xml"/><Relationship Id="rId10" Type="http://schemas.openxmlformats.org/officeDocument/2006/relationships/slide" Target="slide25.xml"/><Relationship Id="rId19" Type="http://schemas.openxmlformats.org/officeDocument/2006/relationships/slide" Target="slide21.xml"/><Relationship Id="rId4" Type="http://schemas.openxmlformats.org/officeDocument/2006/relationships/image" Target="../media/image3.png"/><Relationship Id="rId9" Type="http://schemas.openxmlformats.org/officeDocument/2006/relationships/image" Target="../media/image24.png"/><Relationship Id="rId14" Type="http://schemas.openxmlformats.org/officeDocument/2006/relationships/slide" Target="slide29.xml"/><Relationship Id="rId22" Type="http://schemas.openxmlformats.org/officeDocument/2006/relationships/slide" Target="slide34.xml"/><Relationship Id="rId27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23.xml"/><Relationship Id="rId18" Type="http://schemas.openxmlformats.org/officeDocument/2006/relationships/slide" Target="slide32.xml"/><Relationship Id="rId26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22.xml"/><Relationship Id="rId7" Type="http://schemas.openxmlformats.org/officeDocument/2006/relationships/slide" Target="slide31.xml"/><Relationship Id="rId12" Type="http://schemas.openxmlformats.org/officeDocument/2006/relationships/image" Target="../media/image23.png"/><Relationship Id="rId17" Type="http://schemas.openxmlformats.org/officeDocument/2006/relationships/image" Target="../media/image18.png"/><Relationship Id="rId25" Type="http://schemas.openxmlformats.org/officeDocument/2006/relationships/slide" Target="slide33.xml"/><Relationship Id="rId2" Type="http://schemas.openxmlformats.org/officeDocument/2006/relationships/video" Target="../media/media1.mp4"/><Relationship Id="rId16" Type="http://schemas.openxmlformats.org/officeDocument/2006/relationships/slide" Target="slide19.xml"/><Relationship Id="rId20" Type="http://schemas.openxmlformats.org/officeDocument/2006/relationships/slide" Target="slide21.xml"/><Relationship Id="rId29" Type="http://schemas.openxmlformats.org/officeDocument/2006/relationships/slide" Target="slide30.xml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24" Type="http://schemas.openxmlformats.org/officeDocument/2006/relationships/image" Target="../media/image14.png"/><Relationship Id="rId5" Type="http://schemas.openxmlformats.org/officeDocument/2006/relationships/image" Target="../media/image4.png"/><Relationship Id="rId15" Type="http://schemas.openxmlformats.org/officeDocument/2006/relationships/slide" Target="slide29.xml"/><Relationship Id="rId23" Type="http://schemas.openxmlformats.org/officeDocument/2006/relationships/slide" Target="slide34.xml"/><Relationship Id="rId28" Type="http://schemas.openxmlformats.org/officeDocument/2006/relationships/image" Target="../media/image13.png"/><Relationship Id="rId10" Type="http://schemas.openxmlformats.org/officeDocument/2006/relationships/image" Target="../media/image21.png"/><Relationship Id="rId19" Type="http://schemas.openxmlformats.org/officeDocument/2006/relationships/slide" Target="slide20.xml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20.png"/><Relationship Id="rId14" Type="http://schemas.openxmlformats.org/officeDocument/2006/relationships/slide" Target="slide27.xml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28.xml"/><Relationship Id="rId18" Type="http://schemas.openxmlformats.org/officeDocument/2006/relationships/slide" Target="slide20.xml"/><Relationship Id="rId26" Type="http://schemas.openxmlformats.org/officeDocument/2006/relationships/image" Target="../media/image16.jpg"/><Relationship Id="rId3" Type="http://schemas.openxmlformats.org/officeDocument/2006/relationships/image" Target="../media/image4.png"/><Relationship Id="rId21" Type="http://schemas.openxmlformats.org/officeDocument/2006/relationships/image" Target="../media/image12.png"/><Relationship Id="rId7" Type="http://schemas.openxmlformats.org/officeDocument/2006/relationships/image" Target="../media/image20.png"/><Relationship Id="rId12" Type="http://schemas.openxmlformats.org/officeDocument/2006/relationships/slide" Target="slide27.xml"/><Relationship Id="rId17" Type="http://schemas.openxmlformats.org/officeDocument/2006/relationships/slide" Target="slide32.xml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18.png"/><Relationship Id="rId20" Type="http://schemas.openxmlformats.org/officeDocument/2006/relationships/slide" Target="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1.png"/><Relationship Id="rId24" Type="http://schemas.openxmlformats.org/officeDocument/2006/relationships/slide" Target="slide33.xml"/><Relationship Id="rId5" Type="http://schemas.openxmlformats.org/officeDocument/2006/relationships/slide" Target="slide31.xml"/><Relationship Id="rId15" Type="http://schemas.openxmlformats.org/officeDocument/2006/relationships/slide" Target="slide19.xml"/><Relationship Id="rId23" Type="http://schemas.openxmlformats.org/officeDocument/2006/relationships/image" Target="../media/image14.png"/><Relationship Id="rId28" Type="http://schemas.openxmlformats.org/officeDocument/2006/relationships/slide" Target="slide30.xml"/><Relationship Id="rId10" Type="http://schemas.openxmlformats.org/officeDocument/2006/relationships/slide" Target="slide23.xml"/><Relationship Id="rId19" Type="http://schemas.openxmlformats.org/officeDocument/2006/relationships/slide" Target="slide21.xml"/><Relationship Id="rId4" Type="http://schemas.openxmlformats.org/officeDocument/2006/relationships/image" Target="../media/image3.png"/><Relationship Id="rId9" Type="http://schemas.openxmlformats.org/officeDocument/2006/relationships/image" Target="../media/image24.png"/><Relationship Id="rId14" Type="http://schemas.openxmlformats.org/officeDocument/2006/relationships/slide" Target="slide29.xml"/><Relationship Id="rId22" Type="http://schemas.openxmlformats.org/officeDocument/2006/relationships/slide" Target="slide34.xml"/><Relationship Id="rId27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13" Type="http://schemas.openxmlformats.org/officeDocument/2006/relationships/slide" Target="slide28.xml"/><Relationship Id="rId18" Type="http://schemas.openxmlformats.org/officeDocument/2006/relationships/slide" Target="slide20.xml"/><Relationship Id="rId26" Type="http://schemas.openxmlformats.org/officeDocument/2006/relationships/image" Target="../media/image16.jpg"/><Relationship Id="rId3" Type="http://schemas.openxmlformats.org/officeDocument/2006/relationships/image" Target="../media/image4.png"/><Relationship Id="rId21" Type="http://schemas.openxmlformats.org/officeDocument/2006/relationships/image" Target="../media/image12.png"/><Relationship Id="rId7" Type="http://schemas.openxmlformats.org/officeDocument/2006/relationships/image" Target="../media/image20.png"/><Relationship Id="rId12" Type="http://schemas.openxmlformats.org/officeDocument/2006/relationships/slide" Target="slide23.xml"/><Relationship Id="rId17" Type="http://schemas.openxmlformats.org/officeDocument/2006/relationships/slide" Target="slide32.xml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18.png"/><Relationship Id="rId20" Type="http://schemas.openxmlformats.org/officeDocument/2006/relationships/slide" Target="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1.png"/><Relationship Id="rId24" Type="http://schemas.openxmlformats.org/officeDocument/2006/relationships/slide" Target="slide33.xml"/><Relationship Id="rId5" Type="http://schemas.openxmlformats.org/officeDocument/2006/relationships/slide" Target="slide31.xml"/><Relationship Id="rId15" Type="http://schemas.openxmlformats.org/officeDocument/2006/relationships/slide" Target="slide19.xml"/><Relationship Id="rId23" Type="http://schemas.openxmlformats.org/officeDocument/2006/relationships/image" Target="../media/image14.png"/><Relationship Id="rId28" Type="http://schemas.openxmlformats.org/officeDocument/2006/relationships/slide" Target="slide30.xml"/><Relationship Id="rId10" Type="http://schemas.openxmlformats.org/officeDocument/2006/relationships/slide" Target="slide25.xml"/><Relationship Id="rId19" Type="http://schemas.openxmlformats.org/officeDocument/2006/relationships/slide" Target="slide21.xml"/><Relationship Id="rId4" Type="http://schemas.openxmlformats.org/officeDocument/2006/relationships/image" Target="../media/image3.png"/><Relationship Id="rId9" Type="http://schemas.openxmlformats.org/officeDocument/2006/relationships/image" Target="../media/image22.png"/><Relationship Id="rId14" Type="http://schemas.openxmlformats.org/officeDocument/2006/relationships/slide" Target="slide29.xml"/><Relationship Id="rId22" Type="http://schemas.openxmlformats.org/officeDocument/2006/relationships/slide" Target="slide34.xml"/><Relationship Id="rId27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27.xml"/><Relationship Id="rId18" Type="http://schemas.openxmlformats.org/officeDocument/2006/relationships/slide" Target="slide20.xml"/><Relationship Id="rId26" Type="http://schemas.openxmlformats.org/officeDocument/2006/relationships/image" Target="../media/image16.jpg"/><Relationship Id="rId3" Type="http://schemas.openxmlformats.org/officeDocument/2006/relationships/image" Target="../media/image4.png"/><Relationship Id="rId21" Type="http://schemas.openxmlformats.org/officeDocument/2006/relationships/image" Target="../media/image12.png"/><Relationship Id="rId7" Type="http://schemas.openxmlformats.org/officeDocument/2006/relationships/image" Target="../media/image20.png"/><Relationship Id="rId12" Type="http://schemas.openxmlformats.org/officeDocument/2006/relationships/slide" Target="slide23.xml"/><Relationship Id="rId17" Type="http://schemas.openxmlformats.org/officeDocument/2006/relationships/slide" Target="slide32.xml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18.png"/><Relationship Id="rId20" Type="http://schemas.openxmlformats.org/officeDocument/2006/relationships/slide" Target="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1.png"/><Relationship Id="rId24" Type="http://schemas.openxmlformats.org/officeDocument/2006/relationships/slide" Target="slide33.xml"/><Relationship Id="rId5" Type="http://schemas.openxmlformats.org/officeDocument/2006/relationships/slide" Target="slide31.xml"/><Relationship Id="rId15" Type="http://schemas.openxmlformats.org/officeDocument/2006/relationships/slide" Target="slide19.xml"/><Relationship Id="rId23" Type="http://schemas.openxmlformats.org/officeDocument/2006/relationships/image" Target="../media/image14.png"/><Relationship Id="rId28" Type="http://schemas.openxmlformats.org/officeDocument/2006/relationships/slide" Target="slide30.xml"/><Relationship Id="rId10" Type="http://schemas.openxmlformats.org/officeDocument/2006/relationships/slide" Target="slide25.xml"/><Relationship Id="rId19" Type="http://schemas.openxmlformats.org/officeDocument/2006/relationships/slide" Target="slide21.xml"/><Relationship Id="rId4" Type="http://schemas.openxmlformats.org/officeDocument/2006/relationships/image" Target="../media/image3.png"/><Relationship Id="rId9" Type="http://schemas.openxmlformats.org/officeDocument/2006/relationships/image" Target="../media/image26.jpg"/><Relationship Id="rId14" Type="http://schemas.openxmlformats.org/officeDocument/2006/relationships/slide" Target="slide29.xml"/><Relationship Id="rId22" Type="http://schemas.openxmlformats.org/officeDocument/2006/relationships/slide" Target="slide34.xml"/><Relationship Id="rId27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30.xml"/><Relationship Id="rId18" Type="http://schemas.openxmlformats.org/officeDocument/2006/relationships/slide" Target="slide21.xml"/><Relationship Id="rId26" Type="http://schemas.openxmlformats.org/officeDocument/2006/relationships/image" Target="../media/image13.png"/><Relationship Id="rId3" Type="http://schemas.openxmlformats.org/officeDocument/2006/relationships/image" Target="../media/image4.png"/><Relationship Id="rId21" Type="http://schemas.openxmlformats.org/officeDocument/2006/relationships/slide" Target="slide34.xml"/><Relationship Id="rId7" Type="http://schemas.openxmlformats.org/officeDocument/2006/relationships/image" Target="../media/image20.png"/><Relationship Id="rId12" Type="http://schemas.openxmlformats.org/officeDocument/2006/relationships/slide" Target="slide28.xml"/><Relationship Id="rId17" Type="http://schemas.openxmlformats.org/officeDocument/2006/relationships/slide" Target="slide20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29.xml"/><Relationship Id="rId16" Type="http://schemas.openxmlformats.org/officeDocument/2006/relationships/slide" Target="slide32.xm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27.xml"/><Relationship Id="rId24" Type="http://schemas.openxmlformats.org/officeDocument/2006/relationships/image" Target="../media/image15.png"/><Relationship Id="rId5" Type="http://schemas.openxmlformats.org/officeDocument/2006/relationships/slide" Target="slide31.xml"/><Relationship Id="rId15" Type="http://schemas.openxmlformats.org/officeDocument/2006/relationships/image" Target="../media/image18.png"/><Relationship Id="rId23" Type="http://schemas.openxmlformats.org/officeDocument/2006/relationships/slide" Target="slide33.xml"/><Relationship Id="rId10" Type="http://schemas.openxmlformats.org/officeDocument/2006/relationships/image" Target="../media/image21.png"/><Relationship Id="rId19" Type="http://schemas.openxmlformats.org/officeDocument/2006/relationships/slide" Target="slide22.xml"/><Relationship Id="rId4" Type="http://schemas.openxmlformats.org/officeDocument/2006/relationships/image" Target="../media/image3.png"/><Relationship Id="rId9" Type="http://schemas.openxmlformats.org/officeDocument/2006/relationships/slide" Target="slide25.xml"/><Relationship Id="rId14" Type="http://schemas.openxmlformats.org/officeDocument/2006/relationships/slide" Target="slide19.xml"/><Relationship Id="rId22" Type="http://schemas.openxmlformats.org/officeDocument/2006/relationships/image" Target="../media/image14.png"/><Relationship Id="rId27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28.xml"/><Relationship Id="rId18" Type="http://schemas.openxmlformats.org/officeDocument/2006/relationships/image" Target="../media/image18.png"/><Relationship Id="rId26" Type="http://schemas.openxmlformats.org/officeDocument/2006/relationships/slide" Target="slide33.xml"/><Relationship Id="rId3" Type="http://schemas.openxmlformats.org/officeDocument/2006/relationships/image" Target="../media/image4.png"/><Relationship Id="rId21" Type="http://schemas.openxmlformats.org/officeDocument/2006/relationships/slide" Target="slide21.xml"/><Relationship Id="rId7" Type="http://schemas.openxmlformats.org/officeDocument/2006/relationships/image" Target="../media/image20.png"/><Relationship Id="rId12" Type="http://schemas.openxmlformats.org/officeDocument/2006/relationships/slide" Target="slide27.xml"/><Relationship Id="rId17" Type="http://schemas.openxmlformats.org/officeDocument/2006/relationships/slide" Target="slide19.xml"/><Relationship Id="rId25" Type="http://schemas.openxmlformats.org/officeDocument/2006/relationships/image" Target="../media/image14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29.png"/><Relationship Id="rId20" Type="http://schemas.openxmlformats.org/officeDocument/2006/relationships/slide" Target="slide20.xml"/><Relationship Id="rId29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23.xml"/><Relationship Id="rId24" Type="http://schemas.openxmlformats.org/officeDocument/2006/relationships/slide" Target="slide34.xml"/><Relationship Id="rId5" Type="http://schemas.openxmlformats.org/officeDocument/2006/relationships/slide" Target="slide31.xml"/><Relationship Id="rId15" Type="http://schemas.openxmlformats.org/officeDocument/2006/relationships/image" Target="../media/image28.jpg"/><Relationship Id="rId23" Type="http://schemas.openxmlformats.org/officeDocument/2006/relationships/image" Target="../media/image12.png"/><Relationship Id="rId28" Type="http://schemas.openxmlformats.org/officeDocument/2006/relationships/image" Target="../media/image16.jpg"/><Relationship Id="rId10" Type="http://schemas.openxmlformats.org/officeDocument/2006/relationships/image" Target="../media/image21.png"/><Relationship Id="rId19" Type="http://schemas.openxmlformats.org/officeDocument/2006/relationships/slide" Target="slide32.xml"/><Relationship Id="rId4" Type="http://schemas.openxmlformats.org/officeDocument/2006/relationships/image" Target="../media/image3.png"/><Relationship Id="rId9" Type="http://schemas.openxmlformats.org/officeDocument/2006/relationships/slide" Target="slide25.xml"/><Relationship Id="rId14" Type="http://schemas.openxmlformats.org/officeDocument/2006/relationships/slide" Target="slide29.xml"/><Relationship Id="rId22" Type="http://schemas.openxmlformats.org/officeDocument/2006/relationships/slide" Target="slide22.xml"/><Relationship Id="rId27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22.xml"/><Relationship Id="rId1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slide" Target="slide19.xml"/><Relationship Id="rId12" Type="http://schemas.openxmlformats.org/officeDocument/2006/relationships/slide" Target="slide21.xml"/><Relationship Id="rId17" Type="http://schemas.openxmlformats.org/officeDocument/2006/relationships/slide" Target="slide33.xml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slide" Target="slide20.xml"/><Relationship Id="rId5" Type="http://schemas.openxmlformats.org/officeDocument/2006/relationships/image" Target="../media/image16.jpg"/><Relationship Id="rId15" Type="http://schemas.openxmlformats.org/officeDocument/2006/relationships/slide" Target="slide34.xml"/><Relationship Id="rId10" Type="http://schemas.openxmlformats.org/officeDocument/2006/relationships/image" Target="../media/image11.png"/><Relationship Id="rId19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slide" Target="slide32.xml"/><Relationship Id="rId1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34.xml"/><Relationship Id="rId18" Type="http://schemas.openxmlformats.org/officeDocument/2006/relationships/image" Target="../media/image16.jpg"/><Relationship Id="rId3" Type="http://schemas.openxmlformats.org/officeDocument/2006/relationships/image" Target="../media/image4.png"/><Relationship Id="rId7" Type="http://schemas.openxmlformats.org/officeDocument/2006/relationships/slide" Target="slide32.xml"/><Relationship Id="rId12" Type="http://schemas.openxmlformats.org/officeDocument/2006/relationships/image" Target="../media/image12.png"/><Relationship Id="rId17" Type="http://schemas.openxmlformats.org/officeDocument/2006/relationships/slide" Target="slide31.xml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15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slide" Target="slide22.xml"/><Relationship Id="rId5" Type="http://schemas.openxmlformats.org/officeDocument/2006/relationships/slide" Target="slide19.xml"/><Relationship Id="rId15" Type="http://schemas.openxmlformats.org/officeDocument/2006/relationships/slide" Target="slide33.xml"/><Relationship Id="rId10" Type="http://schemas.openxmlformats.org/officeDocument/2006/relationships/slide" Target="slide21.xml"/><Relationship Id="rId19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slide" Target="slide20.xml"/><Relationship Id="rId14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13" Type="http://schemas.openxmlformats.org/officeDocument/2006/relationships/image" Target="../media/image12.png"/><Relationship Id="rId1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12" Type="http://schemas.openxmlformats.org/officeDocument/2006/relationships/slide" Target="slide22.xml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33.xml"/><Relationship Id="rId16" Type="http://schemas.openxmlformats.org/officeDocument/2006/relationships/slide" Target="slide3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9.xml"/><Relationship Id="rId11" Type="http://schemas.openxmlformats.org/officeDocument/2006/relationships/slide" Target="slide21.xml"/><Relationship Id="rId5" Type="http://schemas.openxmlformats.org/officeDocument/2006/relationships/image" Target="../media/image15.png"/><Relationship Id="rId15" Type="http://schemas.openxmlformats.org/officeDocument/2006/relationships/image" Target="../media/image14.png"/><Relationship Id="rId10" Type="http://schemas.openxmlformats.org/officeDocument/2006/relationships/slide" Target="slide20.xml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slide" Target="slide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38.png"/><Relationship Id="rId4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37.xml"/><Relationship Id="rId18" Type="http://schemas.openxmlformats.org/officeDocument/2006/relationships/slide" Target="slide49.xml"/><Relationship Id="rId3" Type="http://schemas.openxmlformats.org/officeDocument/2006/relationships/image" Target="../media/image5.png"/><Relationship Id="rId21" Type="http://schemas.openxmlformats.org/officeDocument/2006/relationships/image" Target="../media/image16.jpg"/><Relationship Id="rId7" Type="http://schemas.openxmlformats.org/officeDocument/2006/relationships/image" Target="../media/image8.png"/><Relationship Id="rId12" Type="http://schemas.openxmlformats.org/officeDocument/2006/relationships/slide" Target="slide36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12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5" Type="http://schemas.openxmlformats.org/officeDocument/2006/relationships/slide" Target="slide39.xml"/><Relationship Id="rId10" Type="http://schemas.openxmlformats.org/officeDocument/2006/relationships/slide" Target="slide48.xml"/><Relationship Id="rId19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slide" Target="slide38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13" Type="http://schemas.openxmlformats.org/officeDocument/2006/relationships/image" Target="../media/image12.png"/><Relationship Id="rId1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12" Type="http://schemas.openxmlformats.org/officeDocument/2006/relationships/slide" Target="slide39.xml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36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5.xml"/><Relationship Id="rId11" Type="http://schemas.openxmlformats.org/officeDocument/2006/relationships/slide" Target="slide38.xml"/><Relationship Id="rId5" Type="http://schemas.openxmlformats.org/officeDocument/2006/relationships/image" Target="../media/image11.png"/><Relationship Id="rId15" Type="http://schemas.openxmlformats.org/officeDocument/2006/relationships/image" Target="../media/image14.png"/><Relationship Id="rId10" Type="http://schemas.openxmlformats.org/officeDocument/2006/relationships/slide" Target="slide37.xml"/><Relationship Id="rId19" Type="http://schemas.openxmlformats.org/officeDocument/2006/relationships/image" Target="../media/image39.jpeg"/><Relationship Id="rId4" Type="http://schemas.openxmlformats.org/officeDocument/2006/relationships/image" Target="../media/image3.png"/><Relationship Id="rId9" Type="http://schemas.openxmlformats.org/officeDocument/2006/relationships/slide" Target="slide36.xml"/><Relationship Id="rId14" Type="http://schemas.openxmlformats.org/officeDocument/2006/relationships/slide" Target="slide49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2.png"/><Relationship Id="rId1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slide" Target="slide35.xml"/><Relationship Id="rId12" Type="http://schemas.openxmlformats.org/officeDocument/2006/relationships/slide" Target="slide39.xml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37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slide" Target="slide37.xml"/><Relationship Id="rId5" Type="http://schemas.openxmlformats.org/officeDocument/2006/relationships/image" Target="../media/image11.png"/><Relationship Id="rId15" Type="http://schemas.openxmlformats.org/officeDocument/2006/relationships/image" Target="../media/image14.png"/><Relationship Id="rId10" Type="http://schemas.openxmlformats.org/officeDocument/2006/relationships/slide" Target="slide36.xml"/><Relationship Id="rId19" Type="http://schemas.openxmlformats.org/officeDocument/2006/relationships/slide" Target="slide38.xml"/><Relationship Id="rId4" Type="http://schemas.openxmlformats.org/officeDocument/2006/relationships/image" Target="../media/image3.png"/><Relationship Id="rId9" Type="http://schemas.openxmlformats.org/officeDocument/2006/relationships/slide" Target="slide48.xml"/><Relationship Id="rId14" Type="http://schemas.openxmlformats.org/officeDocument/2006/relationships/slide" Target="slide49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49.xml"/><Relationship Id="rId18" Type="http://schemas.openxmlformats.org/officeDocument/2006/relationships/image" Target="../media/image41.png"/><Relationship Id="rId3" Type="http://schemas.openxmlformats.org/officeDocument/2006/relationships/image" Target="../media/image4.png"/><Relationship Id="rId7" Type="http://schemas.openxmlformats.org/officeDocument/2006/relationships/slide" Target="slide48.xml"/><Relationship Id="rId12" Type="http://schemas.openxmlformats.org/officeDocument/2006/relationships/image" Target="../media/image12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38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slide" Target="slide39.xml"/><Relationship Id="rId5" Type="http://schemas.openxmlformats.org/officeDocument/2006/relationships/slide" Target="slide35.xml"/><Relationship Id="rId15" Type="http://schemas.openxmlformats.org/officeDocument/2006/relationships/image" Target="../media/image15.png"/><Relationship Id="rId10" Type="http://schemas.openxmlformats.org/officeDocument/2006/relationships/slide" Target="slide37.xml"/><Relationship Id="rId4" Type="http://schemas.openxmlformats.org/officeDocument/2006/relationships/image" Target="../media/image3.png"/><Relationship Id="rId9" Type="http://schemas.openxmlformats.org/officeDocument/2006/relationships/slide" Target="slide36.xml"/><Relationship Id="rId14" Type="http://schemas.openxmlformats.org/officeDocument/2006/relationships/image" Target="../media/image1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46.xml"/><Relationship Id="rId13" Type="http://schemas.openxmlformats.org/officeDocument/2006/relationships/slide" Target="slide40.xml"/><Relationship Id="rId18" Type="http://schemas.openxmlformats.org/officeDocument/2006/relationships/slide" Target="slide36.xml"/><Relationship Id="rId26" Type="http://schemas.openxmlformats.org/officeDocument/2006/relationships/image" Target="../media/image13.png"/><Relationship Id="rId3" Type="http://schemas.openxmlformats.org/officeDocument/2006/relationships/image" Target="../media/image4.png"/><Relationship Id="rId21" Type="http://schemas.openxmlformats.org/officeDocument/2006/relationships/image" Target="../media/image12.png"/><Relationship Id="rId7" Type="http://schemas.openxmlformats.org/officeDocument/2006/relationships/image" Target="../media/image20.png"/><Relationship Id="rId12" Type="http://schemas.openxmlformats.org/officeDocument/2006/relationships/slide" Target="slide42.xml"/><Relationship Id="rId17" Type="http://schemas.openxmlformats.org/officeDocument/2006/relationships/slide" Target="slide48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39.xml"/><Relationship Id="rId16" Type="http://schemas.openxmlformats.org/officeDocument/2006/relationships/image" Target="../media/image18.png"/><Relationship Id="rId20" Type="http://schemas.openxmlformats.org/officeDocument/2006/relationships/slide" Target="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47.xml"/><Relationship Id="rId24" Type="http://schemas.openxmlformats.org/officeDocument/2006/relationships/image" Target="../media/image15.png"/><Relationship Id="rId5" Type="http://schemas.openxmlformats.org/officeDocument/2006/relationships/slide" Target="slide31.xml"/><Relationship Id="rId15" Type="http://schemas.openxmlformats.org/officeDocument/2006/relationships/slide" Target="slide35.xml"/><Relationship Id="rId23" Type="http://schemas.openxmlformats.org/officeDocument/2006/relationships/image" Target="../media/image14.png"/><Relationship Id="rId10" Type="http://schemas.openxmlformats.org/officeDocument/2006/relationships/slide" Target="slide45.xml"/><Relationship Id="rId19" Type="http://schemas.openxmlformats.org/officeDocument/2006/relationships/slide" Target="slide37.xml"/><Relationship Id="rId4" Type="http://schemas.openxmlformats.org/officeDocument/2006/relationships/image" Target="../media/image3.png"/><Relationship Id="rId9" Type="http://schemas.openxmlformats.org/officeDocument/2006/relationships/image" Target="../media/image21.png"/><Relationship Id="rId14" Type="http://schemas.openxmlformats.org/officeDocument/2006/relationships/slide" Target="slide44.xml"/><Relationship Id="rId22" Type="http://schemas.openxmlformats.org/officeDocument/2006/relationships/slide" Target="slide49.xml"/><Relationship Id="rId27" Type="http://schemas.openxmlformats.org/officeDocument/2006/relationships/slide" Target="slide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1.png"/><Relationship Id="rId18" Type="http://schemas.openxmlformats.org/officeDocument/2006/relationships/slide" Target="slide35.xml"/><Relationship Id="rId26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36.xml"/><Relationship Id="rId7" Type="http://schemas.openxmlformats.org/officeDocument/2006/relationships/slide" Target="slide31.xml"/><Relationship Id="rId12" Type="http://schemas.openxmlformats.org/officeDocument/2006/relationships/slide" Target="slide42.xml"/><Relationship Id="rId17" Type="http://schemas.openxmlformats.org/officeDocument/2006/relationships/slide" Target="slide47.xml"/><Relationship Id="rId25" Type="http://schemas.openxmlformats.org/officeDocument/2006/relationships/slide" Target="slide49.xml"/><Relationship Id="rId2" Type="http://schemas.openxmlformats.org/officeDocument/2006/relationships/video" Target="../media/media1.mp4"/><Relationship Id="rId16" Type="http://schemas.openxmlformats.org/officeDocument/2006/relationships/slide" Target="slide46.xml"/><Relationship Id="rId20" Type="http://schemas.openxmlformats.org/officeDocument/2006/relationships/slide" Target="slide48.xml"/><Relationship Id="rId29" Type="http://schemas.openxmlformats.org/officeDocument/2006/relationships/image" Target="../media/image13.pn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3.png"/><Relationship Id="rId24" Type="http://schemas.openxmlformats.org/officeDocument/2006/relationships/image" Target="../media/image12.png"/><Relationship Id="rId5" Type="http://schemas.openxmlformats.org/officeDocument/2006/relationships/image" Target="../media/image4.png"/><Relationship Id="rId15" Type="http://schemas.openxmlformats.org/officeDocument/2006/relationships/slide" Target="slide45.xml"/><Relationship Id="rId23" Type="http://schemas.openxmlformats.org/officeDocument/2006/relationships/slide" Target="slide39.xml"/><Relationship Id="rId28" Type="http://schemas.openxmlformats.org/officeDocument/2006/relationships/image" Target="../media/image16.jpg"/><Relationship Id="rId10" Type="http://schemas.openxmlformats.org/officeDocument/2006/relationships/image" Target="../media/image22.png"/><Relationship Id="rId19" Type="http://schemas.openxmlformats.org/officeDocument/2006/relationships/image" Target="../media/image18.png"/><Relationship Id="rId4" Type="http://schemas.openxmlformats.org/officeDocument/2006/relationships/notesSlide" Target="../notesSlides/notesSlide40.xml"/><Relationship Id="rId9" Type="http://schemas.openxmlformats.org/officeDocument/2006/relationships/image" Target="../media/image20.png"/><Relationship Id="rId14" Type="http://schemas.openxmlformats.org/officeDocument/2006/relationships/slide" Target="slide44.xml"/><Relationship Id="rId22" Type="http://schemas.openxmlformats.org/officeDocument/2006/relationships/slide" Target="slide37.xml"/><Relationship Id="rId27" Type="http://schemas.openxmlformats.org/officeDocument/2006/relationships/image" Target="../media/image15.png"/><Relationship Id="rId30" Type="http://schemas.openxmlformats.org/officeDocument/2006/relationships/slide" Target="slide38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45.xml"/><Relationship Id="rId18" Type="http://schemas.openxmlformats.org/officeDocument/2006/relationships/slide" Target="slide48.xml"/><Relationship Id="rId26" Type="http://schemas.openxmlformats.org/officeDocument/2006/relationships/image" Target="../media/image16.jpg"/><Relationship Id="rId3" Type="http://schemas.openxmlformats.org/officeDocument/2006/relationships/image" Target="../media/image4.png"/><Relationship Id="rId21" Type="http://schemas.openxmlformats.org/officeDocument/2006/relationships/slide" Target="slide39.xml"/><Relationship Id="rId7" Type="http://schemas.openxmlformats.org/officeDocument/2006/relationships/image" Target="../media/image20.png"/><Relationship Id="rId12" Type="http://schemas.openxmlformats.org/officeDocument/2006/relationships/slide" Target="slide44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41.xml"/><Relationship Id="rId16" Type="http://schemas.openxmlformats.org/officeDocument/2006/relationships/slide" Target="slide35.xml"/><Relationship Id="rId20" Type="http://schemas.openxmlformats.org/officeDocument/2006/relationships/slide" Target="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1.png"/><Relationship Id="rId24" Type="http://schemas.openxmlformats.org/officeDocument/2006/relationships/image" Target="../media/image14.png"/><Relationship Id="rId5" Type="http://schemas.openxmlformats.org/officeDocument/2006/relationships/slide" Target="slide31.xml"/><Relationship Id="rId15" Type="http://schemas.openxmlformats.org/officeDocument/2006/relationships/slide" Target="slide47.xml"/><Relationship Id="rId23" Type="http://schemas.openxmlformats.org/officeDocument/2006/relationships/slide" Target="slide49.xml"/><Relationship Id="rId28" Type="http://schemas.openxmlformats.org/officeDocument/2006/relationships/slide" Target="slide38.xml"/><Relationship Id="rId10" Type="http://schemas.openxmlformats.org/officeDocument/2006/relationships/slide" Target="slide42.xml"/><Relationship Id="rId19" Type="http://schemas.openxmlformats.org/officeDocument/2006/relationships/slide" Target="slide36.xml"/><Relationship Id="rId4" Type="http://schemas.openxmlformats.org/officeDocument/2006/relationships/image" Target="../media/image3.png"/><Relationship Id="rId9" Type="http://schemas.openxmlformats.org/officeDocument/2006/relationships/image" Target="../media/image24.png"/><Relationship Id="rId14" Type="http://schemas.openxmlformats.org/officeDocument/2006/relationships/slide" Target="slide46.xml"/><Relationship Id="rId22" Type="http://schemas.openxmlformats.org/officeDocument/2006/relationships/image" Target="../media/image12.png"/><Relationship Id="rId27" Type="http://schemas.openxmlformats.org/officeDocument/2006/relationships/image" Target="../media/image1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40.xml"/><Relationship Id="rId18" Type="http://schemas.openxmlformats.org/officeDocument/2006/relationships/image" Target="../media/image18.png"/><Relationship Id="rId26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37.xml"/><Relationship Id="rId7" Type="http://schemas.openxmlformats.org/officeDocument/2006/relationships/slide" Target="slide31.xml"/><Relationship Id="rId12" Type="http://schemas.openxmlformats.org/officeDocument/2006/relationships/image" Target="../media/image23.png"/><Relationship Id="rId17" Type="http://schemas.openxmlformats.org/officeDocument/2006/relationships/slide" Target="slide35.xml"/><Relationship Id="rId25" Type="http://schemas.openxmlformats.org/officeDocument/2006/relationships/image" Target="../media/image14.png"/><Relationship Id="rId2" Type="http://schemas.openxmlformats.org/officeDocument/2006/relationships/video" Target="../media/media1.mp4"/><Relationship Id="rId16" Type="http://schemas.openxmlformats.org/officeDocument/2006/relationships/slide" Target="slide47.xml"/><Relationship Id="rId20" Type="http://schemas.openxmlformats.org/officeDocument/2006/relationships/slide" Target="slide36.xml"/><Relationship Id="rId29" Type="http://schemas.openxmlformats.org/officeDocument/2006/relationships/slide" Target="slide38.xml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24" Type="http://schemas.openxmlformats.org/officeDocument/2006/relationships/slide" Target="slide49.xml"/><Relationship Id="rId5" Type="http://schemas.openxmlformats.org/officeDocument/2006/relationships/image" Target="../media/image4.png"/><Relationship Id="rId15" Type="http://schemas.openxmlformats.org/officeDocument/2006/relationships/slide" Target="slide46.xml"/><Relationship Id="rId23" Type="http://schemas.openxmlformats.org/officeDocument/2006/relationships/image" Target="../media/image12.png"/><Relationship Id="rId28" Type="http://schemas.openxmlformats.org/officeDocument/2006/relationships/image" Target="../media/image13.png"/><Relationship Id="rId10" Type="http://schemas.openxmlformats.org/officeDocument/2006/relationships/image" Target="../media/image21.png"/><Relationship Id="rId19" Type="http://schemas.openxmlformats.org/officeDocument/2006/relationships/slide" Target="slide48.xml"/><Relationship Id="rId4" Type="http://schemas.openxmlformats.org/officeDocument/2006/relationships/notesSlide" Target="../notesSlides/notesSlide42.xml"/><Relationship Id="rId9" Type="http://schemas.openxmlformats.org/officeDocument/2006/relationships/image" Target="../media/image20.png"/><Relationship Id="rId14" Type="http://schemas.openxmlformats.org/officeDocument/2006/relationships/slide" Target="slide44.xml"/><Relationship Id="rId22" Type="http://schemas.openxmlformats.org/officeDocument/2006/relationships/slide" Target="slide39.xml"/><Relationship Id="rId27" Type="http://schemas.openxmlformats.org/officeDocument/2006/relationships/image" Target="../media/image16.jp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45.xml"/><Relationship Id="rId18" Type="http://schemas.openxmlformats.org/officeDocument/2006/relationships/slide" Target="slide48.xml"/><Relationship Id="rId26" Type="http://schemas.openxmlformats.org/officeDocument/2006/relationships/image" Target="../media/image16.jpg"/><Relationship Id="rId3" Type="http://schemas.openxmlformats.org/officeDocument/2006/relationships/image" Target="../media/image4.png"/><Relationship Id="rId21" Type="http://schemas.openxmlformats.org/officeDocument/2006/relationships/slide" Target="slide39.xml"/><Relationship Id="rId7" Type="http://schemas.openxmlformats.org/officeDocument/2006/relationships/image" Target="../media/image20.png"/><Relationship Id="rId12" Type="http://schemas.openxmlformats.org/officeDocument/2006/relationships/slide" Target="slide44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43.xml"/><Relationship Id="rId16" Type="http://schemas.openxmlformats.org/officeDocument/2006/relationships/slide" Target="slide35.xml"/><Relationship Id="rId20" Type="http://schemas.openxmlformats.org/officeDocument/2006/relationships/slide" Target="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1.png"/><Relationship Id="rId24" Type="http://schemas.openxmlformats.org/officeDocument/2006/relationships/image" Target="../media/image14.png"/><Relationship Id="rId5" Type="http://schemas.openxmlformats.org/officeDocument/2006/relationships/slide" Target="slide31.xml"/><Relationship Id="rId15" Type="http://schemas.openxmlformats.org/officeDocument/2006/relationships/slide" Target="slide47.xml"/><Relationship Id="rId23" Type="http://schemas.openxmlformats.org/officeDocument/2006/relationships/slide" Target="slide49.xml"/><Relationship Id="rId28" Type="http://schemas.openxmlformats.org/officeDocument/2006/relationships/slide" Target="slide38.xml"/><Relationship Id="rId10" Type="http://schemas.openxmlformats.org/officeDocument/2006/relationships/slide" Target="slide40.xml"/><Relationship Id="rId19" Type="http://schemas.openxmlformats.org/officeDocument/2006/relationships/slide" Target="slide36.xml"/><Relationship Id="rId4" Type="http://schemas.openxmlformats.org/officeDocument/2006/relationships/image" Target="../media/image3.png"/><Relationship Id="rId9" Type="http://schemas.openxmlformats.org/officeDocument/2006/relationships/image" Target="../media/image24.png"/><Relationship Id="rId14" Type="http://schemas.openxmlformats.org/officeDocument/2006/relationships/slide" Target="slide46.xml"/><Relationship Id="rId22" Type="http://schemas.openxmlformats.org/officeDocument/2006/relationships/image" Target="../media/image12.png"/><Relationship Id="rId27" Type="http://schemas.openxmlformats.org/officeDocument/2006/relationships/image" Target="../media/image1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13" Type="http://schemas.openxmlformats.org/officeDocument/2006/relationships/slide" Target="slide45.xml"/><Relationship Id="rId18" Type="http://schemas.openxmlformats.org/officeDocument/2006/relationships/slide" Target="slide48.xml"/><Relationship Id="rId26" Type="http://schemas.openxmlformats.org/officeDocument/2006/relationships/image" Target="../media/image16.jpg"/><Relationship Id="rId3" Type="http://schemas.openxmlformats.org/officeDocument/2006/relationships/image" Target="../media/image4.png"/><Relationship Id="rId21" Type="http://schemas.openxmlformats.org/officeDocument/2006/relationships/slide" Target="slide39.xml"/><Relationship Id="rId7" Type="http://schemas.openxmlformats.org/officeDocument/2006/relationships/image" Target="../media/image20.png"/><Relationship Id="rId12" Type="http://schemas.openxmlformats.org/officeDocument/2006/relationships/slide" Target="slide40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44.xml"/><Relationship Id="rId16" Type="http://schemas.openxmlformats.org/officeDocument/2006/relationships/slide" Target="slide35.xml"/><Relationship Id="rId20" Type="http://schemas.openxmlformats.org/officeDocument/2006/relationships/slide" Target="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1.png"/><Relationship Id="rId24" Type="http://schemas.openxmlformats.org/officeDocument/2006/relationships/image" Target="../media/image14.png"/><Relationship Id="rId5" Type="http://schemas.openxmlformats.org/officeDocument/2006/relationships/slide" Target="slide31.xml"/><Relationship Id="rId15" Type="http://schemas.openxmlformats.org/officeDocument/2006/relationships/slide" Target="slide47.xml"/><Relationship Id="rId23" Type="http://schemas.openxmlformats.org/officeDocument/2006/relationships/slide" Target="slide49.xml"/><Relationship Id="rId28" Type="http://schemas.openxmlformats.org/officeDocument/2006/relationships/slide" Target="slide38.xml"/><Relationship Id="rId10" Type="http://schemas.openxmlformats.org/officeDocument/2006/relationships/slide" Target="slide42.xml"/><Relationship Id="rId19" Type="http://schemas.openxmlformats.org/officeDocument/2006/relationships/slide" Target="slide36.xml"/><Relationship Id="rId4" Type="http://schemas.openxmlformats.org/officeDocument/2006/relationships/image" Target="../media/image3.png"/><Relationship Id="rId9" Type="http://schemas.openxmlformats.org/officeDocument/2006/relationships/image" Target="../media/image22.png"/><Relationship Id="rId14" Type="http://schemas.openxmlformats.org/officeDocument/2006/relationships/slide" Target="slide46.xml"/><Relationship Id="rId22" Type="http://schemas.openxmlformats.org/officeDocument/2006/relationships/image" Target="../media/image12.png"/><Relationship Id="rId27" Type="http://schemas.openxmlformats.org/officeDocument/2006/relationships/image" Target="../media/image1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44.xml"/><Relationship Id="rId18" Type="http://schemas.openxmlformats.org/officeDocument/2006/relationships/slide" Target="slide48.xml"/><Relationship Id="rId26" Type="http://schemas.openxmlformats.org/officeDocument/2006/relationships/image" Target="../media/image16.jpg"/><Relationship Id="rId3" Type="http://schemas.openxmlformats.org/officeDocument/2006/relationships/image" Target="../media/image4.png"/><Relationship Id="rId21" Type="http://schemas.openxmlformats.org/officeDocument/2006/relationships/slide" Target="slide39.xml"/><Relationship Id="rId7" Type="http://schemas.openxmlformats.org/officeDocument/2006/relationships/image" Target="../media/image20.png"/><Relationship Id="rId12" Type="http://schemas.openxmlformats.org/officeDocument/2006/relationships/slide" Target="slide40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45.xml"/><Relationship Id="rId16" Type="http://schemas.openxmlformats.org/officeDocument/2006/relationships/slide" Target="slide35.xml"/><Relationship Id="rId20" Type="http://schemas.openxmlformats.org/officeDocument/2006/relationships/slide" Target="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1.png"/><Relationship Id="rId24" Type="http://schemas.openxmlformats.org/officeDocument/2006/relationships/image" Target="../media/image14.png"/><Relationship Id="rId5" Type="http://schemas.openxmlformats.org/officeDocument/2006/relationships/slide" Target="slide31.xml"/><Relationship Id="rId15" Type="http://schemas.openxmlformats.org/officeDocument/2006/relationships/slide" Target="slide47.xml"/><Relationship Id="rId23" Type="http://schemas.openxmlformats.org/officeDocument/2006/relationships/slide" Target="slide49.xml"/><Relationship Id="rId28" Type="http://schemas.openxmlformats.org/officeDocument/2006/relationships/slide" Target="slide38.xml"/><Relationship Id="rId10" Type="http://schemas.openxmlformats.org/officeDocument/2006/relationships/slide" Target="slide42.xml"/><Relationship Id="rId19" Type="http://schemas.openxmlformats.org/officeDocument/2006/relationships/slide" Target="slide36.xml"/><Relationship Id="rId4" Type="http://schemas.openxmlformats.org/officeDocument/2006/relationships/image" Target="../media/image3.png"/><Relationship Id="rId9" Type="http://schemas.openxmlformats.org/officeDocument/2006/relationships/image" Target="../media/image26.jpg"/><Relationship Id="rId14" Type="http://schemas.openxmlformats.org/officeDocument/2006/relationships/slide" Target="slide46.xml"/><Relationship Id="rId22" Type="http://schemas.openxmlformats.org/officeDocument/2006/relationships/image" Target="../media/image12.png"/><Relationship Id="rId27" Type="http://schemas.openxmlformats.org/officeDocument/2006/relationships/image" Target="../media/image13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45.xml"/><Relationship Id="rId18" Type="http://schemas.openxmlformats.org/officeDocument/2006/relationships/slide" Target="slide48.xml"/><Relationship Id="rId26" Type="http://schemas.openxmlformats.org/officeDocument/2006/relationships/image" Target="../media/image16.jpg"/><Relationship Id="rId3" Type="http://schemas.openxmlformats.org/officeDocument/2006/relationships/image" Target="../media/image4.png"/><Relationship Id="rId21" Type="http://schemas.openxmlformats.org/officeDocument/2006/relationships/slide" Target="slide39.xml"/><Relationship Id="rId7" Type="http://schemas.openxmlformats.org/officeDocument/2006/relationships/image" Target="../media/image20.png"/><Relationship Id="rId12" Type="http://schemas.openxmlformats.org/officeDocument/2006/relationships/slide" Target="slide44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46.xml"/><Relationship Id="rId16" Type="http://schemas.openxmlformats.org/officeDocument/2006/relationships/slide" Target="slide35.xml"/><Relationship Id="rId20" Type="http://schemas.openxmlformats.org/officeDocument/2006/relationships/slide" Target="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40.xml"/><Relationship Id="rId24" Type="http://schemas.openxmlformats.org/officeDocument/2006/relationships/image" Target="../media/image14.png"/><Relationship Id="rId5" Type="http://schemas.openxmlformats.org/officeDocument/2006/relationships/slide" Target="slide31.xml"/><Relationship Id="rId15" Type="http://schemas.openxmlformats.org/officeDocument/2006/relationships/image" Target="../media/image27.png"/><Relationship Id="rId23" Type="http://schemas.openxmlformats.org/officeDocument/2006/relationships/slide" Target="slide49.xml"/><Relationship Id="rId28" Type="http://schemas.openxmlformats.org/officeDocument/2006/relationships/slide" Target="slide38.xml"/><Relationship Id="rId10" Type="http://schemas.openxmlformats.org/officeDocument/2006/relationships/image" Target="../media/image21.png"/><Relationship Id="rId19" Type="http://schemas.openxmlformats.org/officeDocument/2006/relationships/slide" Target="slide36.xml"/><Relationship Id="rId4" Type="http://schemas.openxmlformats.org/officeDocument/2006/relationships/image" Target="../media/image3.png"/><Relationship Id="rId9" Type="http://schemas.openxmlformats.org/officeDocument/2006/relationships/slide" Target="slide42.xml"/><Relationship Id="rId14" Type="http://schemas.openxmlformats.org/officeDocument/2006/relationships/slide" Target="slide47.xml"/><Relationship Id="rId22" Type="http://schemas.openxmlformats.org/officeDocument/2006/relationships/image" Target="../media/image12.png"/><Relationship Id="rId27" Type="http://schemas.openxmlformats.org/officeDocument/2006/relationships/image" Target="../media/image13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45.xml"/><Relationship Id="rId18" Type="http://schemas.openxmlformats.org/officeDocument/2006/relationships/slide" Target="slide36.xml"/><Relationship Id="rId26" Type="http://schemas.openxmlformats.org/officeDocument/2006/relationships/image" Target="../media/image13.png"/><Relationship Id="rId3" Type="http://schemas.openxmlformats.org/officeDocument/2006/relationships/image" Target="../media/image4.png"/><Relationship Id="rId21" Type="http://schemas.openxmlformats.org/officeDocument/2006/relationships/image" Target="../media/image12.png"/><Relationship Id="rId7" Type="http://schemas.openxmlformats.org/officeDocument/2006/relationships/image" Target="../media/image20.png"/><Relationship Id="rId12" Type="http://schemas.openxmlformats.org/officeDocument/2006/relationships/slide" Target="slide44.xml"/><Relationship Id="rId17" Type="http://schemas.openxmlformats.org/officeDocument/2006/relationships/slide" Target="slide48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47.xml"/><Relationship Id="rId16" Type="http://schemas.openxmlformats.org/officeDocument/2006/relationships/image" Target="../media/image18.png"/><Relationship Id="rId20" Type="http://schemas.openxmlformats.org/officeDocument/2006/relationships/slide" Target="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40.xml"/><Relationship Id="rId24" Type="http://schemas.openxmlformats.org/officeDocument/2006/relationships/image" Target="../media/image15.png"/><Relationship Id="rId5" Type="http://schemas.openxmlformats.org/officeDocument/2006/relationships/slide" Target="slide31.xml"/><Relationship Id="rId15" Type="http://schemas.openxmlformats.org/officeDocument/2006/relationships/slide" Target="slide35.xml"/><Relationship Id="rId23" Type="http://schemas.openxmlformats.org/officeDocument/2006/relationships/image" Target="../media/image14.png"/><Relationship Id="rId28" Type="http://schemas.openxmlformats.org/officeDocument/2006/relationships/slide" Target="slide38.xml"/><Relationship Id="rId10" Type="http://schemas.openxmlformats.org/officeDocument/2006/relationships/image" Target="../media/image21.png"/><Relationship Id="rId19" Type="http://schemas.openxmlformats.org/officeDocument/2006/relationships/slide" Target="slide37.xml"/><Relationship Id="rId4" Type="http://schemas.openxmlformats.org/officeDocument/2006/relationships/image" Target="../media/image3.png"/><Relationship Id="rId9" Type="http://schemas.openxmlformats.org/officeDocument/2006/relationships/slide" Target="slide42.xml"/><Relationship Id="rId14" Type="http://schemas.openxmlformats.org/officeDocument/2006/relationships/slide" Target="slide46.xml"/><Relationship Id="rId22" Type="http://schemas.openxmlformats.org/officeDocument/2006/relationships/slide" Target="slide49.xml"/><Relationship Id="rId27" Type="http://schemas.openxmlformats.org/officeDocument/2006/relationships/image" Target="../media/image42.jp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18.xml"/><Relationship Id="rId18" Type="http://schemas.openxmlformats.org/officeDocument/2006/relationships/image" Target="../media/image30.png"/><Relationship Id="rId3" Type="http://schemas.openxmlformats.org/officeDocument/2006/relationships/image" Target="../media/image4.png"/><Relationship Id="rId7" Type="http://schemas.openxmlformats.org/officeDocument/2006/relationships/slide" Target="slide17.xml"/><Relationship Id="rId12" Type="http://schemas.openxmlformats.org/officeDocument/2006/relationships/image" Target="../media/image12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48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slide" Target="slide8.xml"/><Relationship Id="rId5" Type="http://schemas.openxmlformats.org/officeDocument/2006/relationships/slide" Target="slide5.xml"/><Relationship Id="rId15" Type="http://schemas.openxmlformats.org/officeDocument/2006/relationships/image" Target="../media/image15.png"/><Relationship Id="rId10" Type="http://schemas.openxmlformats.org/officeDocument/2006/relationships/slide" Target="slide7.xml"/><Relationship Id="rId19" Type="http://schemas.openxmlformats.org/officeDocument/2006/relationships/slide" Target="slide38.xml"/><Relationship Id="rId4" Type="http://schemas.openxmlformats.org/officeDocument/2006/relationships/image" Target="../media/image3.png"/><Relationship Id="rId9" Type="http://schemas.openxmlformats.org/officeDocument/2006/relationships/slide" Target="slide6.xml"/><Relationship Id="rId14" Type="http://schemas.openxmlformats.org/officeDocument/2006/relationships/image" Target="../media/image1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1.png"/><Relationship Id="rId7" Type="http://schemas.openxmlformats.org/officeDocument/2006/relationships/slide" Target="slide1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43.png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7.xml"/><Relationship Id="rId1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slide" Target="slide6.xml"/><Relationship Id="rId17" Type="http://schemas.openxmlformats.org/officeDocument/2006/relationships/slide" Target="slide18.xml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3.png"/><Relationship Id="rId20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slide" Target="slide17.xml"/><Relationship Id="rId19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slide" Target="slide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46.png"/><Relationship Id="rId5" Type="http://schemas.openxmlformats.org/officeDocument/2006/relationships/image" Target="../media/image3.png"/><Relationship Id="rId4" Type="http://schemas.openxmlformats.org/officeDocument/2006/relationships/image" Target="../media/image4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9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56.xml"/><Relationship Id="rId18" Type="http://schemas.openxmlformats.org/officeDocument/2006/relationships/slide" Target="slide76.xml"/><Relationship Id="rId3" Type="http://schemas.openxmlformats.org/officeDocument/2006/relationships/image" Target="../media/image5.png"/><Relationship Id="rId21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openxmlformats.org/officeDocument/2006/relationships/slide" Target="slide55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53.xml"/><Relationship Id="rId16" Type="http://schemas.openxmlformats.org/officeDocument/2006/relationships/slide" Target="slide54.xml"/><Relationship Id="rId20" Type="http://schemas.openxmlformats.org/officeDocument/2006/relationships/slide" Target="slide6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23" Type="http://schemas.openxmlformats.org/officeDocument/2006/relationships/image" Target="../media/image16.jpg"/><Relationship Id="rId10" Type="http://schemas.openxmlformats.org/officeDocument/2006/relationships/slide" Target="slide75.xml"/><Relationship Id="rId19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slide" Target="slide57.xml"/><Relationship Id="rId22" Type="http://schemas.openxmlformats.org/officeDocument/2006/relationships/slide" Target="slide66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57.xml"/><Relationship Id="rId18" Type="http://schemas.openxmlformats.org/officeDocument/2006/relationships/image" Target="../media/image15.png"/><Relationship Id="rId3" Type="http://schemas.openxmlformats.org/officeDocument/2006/relationships/image" Target="../media/image4.png"/><Relationship Id="rId21" Type="http://schemas.openxmlformats.org/officeDocument/2006/relationships/slide" Target="slide68.xml"/><Relationship Id="rId7" Type="http://schemas.openxmlformats.org/officeDocument/2006/relationships/slide" Target="slide53.xml"/><Relationship Id="rId12" Type="http://schemas.openxmlformats.org/officeDocument/2006/relationships/slide" Target="slide56.xml"/><Relationship Id="rId17" Type="http://schemas.openxmlformats.org/officeDocument/2006/relationships/slide" Target="slide67.xml"/><Relationship Id="rId2" Type="http://schemas.openxmlformats.org/officeDocument/2006/relationships/notesSlide" Target="../notesSlides/notesSlide54.xml"/><Relationship Id="rId16" Type="http://schemas.openxmlformats.org/officeDocument/2006/relationships/image" Target="../media/image14.png"/><Relationship Id="rId20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slide" Target="slide55.xml"/><Relationship Id="rId5" Type="http://schemas.openxmlformats.org/officeDocument/2006/relationships/image" Target="../media/image13.png"/><Relationship Id="rId15" Type="http://schemas.openxmlformats.org/officeDocument/2006/relationships/slide" Target="slide76.xml"/><Relationship Id="rId10" Type="http://schemas.openxmlformats.org/officeDocument/2006/relationships/image" Target="../media/image11.png"/><Relationship Id="rId19" Type="http://schemas.openxmlformats.org/officeDocument/2006/relationships/slide" Target="slide66.xml"/><Relationship Id="rId4" Type="http://schemas.openxmlformats.org/officeDocument/2006/relationships/image" Target="../media/image3.png"/><Relationship Id="rId9" Type="http://schemas.openxmlformats.org/officeDocument/2006/relationships/slide" Target="slide75.xml"/><Relationship Id="rId14" Type="http://schemas.openxmlformats.org/officeDocument/2006/relationships/image" Target="../media/image12.png"/><Relationship Id="rId22" Type="http://schemas.openxmlformats.org/officeDocument/2006/relationships/image" Target="../media/image51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76.xml"/><Relationship Id="rId18" Type="http://schemas.openxmlformats.org/officeDocument/2006/relationships/image" Target="../media/image16.jpg"/><Relationship Id="rId3" Type="http://schemas.openxmlformats.org/officeDocument/2006/relationships/image" Target="../media/image4.png"/><Relationship Id="rId21" Type="http://schemas.openxmlformats.org/officeDocument/2006/relationships/slide" Target="slide68.xml"/><Relationship Id="rId7" Type="http://schemas.openxmlformats.org/officeDocument/2006/relationships/slide" Target="slide53.xml"/><Relationship Id="rId12" Type="http://schemas.openxmlformats.org/officeDocument/2006/relationships/image" Target="../media/image12.png"/><Relationship Id="rId17" Type="http://schemas.openxmlformats.org/officeDocument/2006/relationships/slide" Target="slide66.xml"/><Relationship Id="rId2" Type="http://schemas.openxmlformats.org/officeDocument/2006/relationships/notesSlide" Target="../notesSlides/notesSlide55.xml"/><Relationship Id="rId16" Type="http://schemas.openxmlformats.org/officeDocument/2006/relationships/image" Target="../media/image15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slide" Target="slide57.xml"/><Relationship Id="rId5" Type="http://schemas.openxmlformats.org/officeDocument/2006/relationships/image" Target="../media/image11.png"/><Relationship Id="rId15" Type="http://schemas.openxmlformats.org/officeDocument/2006/relationships/slide" Target="slide67.xml"/><Relationship Id="rId10" Type="http://schemas.openxmlformats.org/officeDocument/2006/relationships/slide" Target="slide56.xml"/><Relationship Id="rId19" Type="http://schemas.openxmlformats.org/officeDocument/2006/relationships/slide" Target="slide54.xml"/><Relationship Id="rId4" Type="http://schemas.openxmlformats.org/officeDocument/2006/relationships/image" Target="../media/image3.png"/><Relationship Id="rId9" Type="http://schemas.openxmlformats.org/officeDocument/2006/relationships/slide" Target="slide75.xml"/><Relationship Id="rId14" Type="http://schemas.openxmlformats.org/officeDocument/2006/relationships/image" Target="../media/image14.png"/><Relationship Id="rId22" Type="http://schemas.openxmlformats.org/officeDocument/2006/relationships/image" Target="../media/image51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76.xml"/><Relationship Id="rId18" Type="http://schemas.openxmlformats.org/officeDocument/2006/relationships/image" Target="../media/image16.jpg"/><Relationship Id="rId3" Type="http://schemas.openxmlformats.org/officeDocument/2006/relationships/image" Target="../media/image4.png"/><Relationship Id="rId21" Type="http://schemas.openxmlformats.org/officeDocument/2006/relationships/slide" Target="slide68.xml"/><Relationship Id="rId7" Type="http://schemas.openxmlformats.org/officeDocument/2006/relationships/slide" Target="slide53.xml"/><Relationship Id="rId12" Type="http://schemas.openxmlformats.org/officeDocument/2006/relationships/image" Target="../media/image12.png"/><Relationship Id="rId17" Type="http://schemas.openxmlformats.org/officeDocument/2006/relationships/slide" Target="slide66.xml"/><Relationship Id="rId2" Type="http://schemas.openxmlformats.org/officeDocument/2006/relationships/notesSlide" Target="../notesSlides/notesSlide56.xml"/><Relationship Id="rId16" Type="http://schemas.openxmlformats.org/officeDocument/2006/relationships/image" Target="../media/image15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slide" Target="slide57.xml"/><Relationship Id="rId5" Type="http://schemas.openxmlformats.org/officeDocument/2006/relationships/image" Target="../media/image11.png"/><Relationship Id="rId15" Type="http://schemas.openxmlformats.org/officeDocument/2006/relationships/slide" Target="slide67.xml"/><Relationship Id="rId10" Type="http://schemas.openxmlformats.org/officeDocument/2006/relationships/slide" Target="slide55.xml"/><Relationship Id="rId19" Type="http://schemas.openxmlformats.org/officeDocument/2006/relationships/slide" Target="slide54.xml"/><Relationship Id="rId4" Type="http://schemas.openxmlformats.org/officeDocument/2006/relationships/image" Target="../media/image3.png"/><Relationship Id="rId9" Type="http://schemas.openxmlformats.org/officeDocument/2006/relationships/slide" Target="slide75.xml"/><Relationship Id="rId14" Type="http://schemas.openxmlformats.org/officeDocument/2006/relationships/image" Target="../media/image14.png"/><Relationship Id="rId22" Type="http://schemas.openxmlformats.org/officeDocument/2006/relationships/image" Target="../media/image51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slide" Target="slide64.xml"/><Relationship Id="rId13" Type="http://schemas.openxmlformats.org/officeDocument/2006/relationships/slide" Target="slide58.xml"/><Relationship Id="rId18" Type="http://schemas.openxmlformats.org/officeDocument/2006/relationships/slide" Target="slide55.xml"/><Relationship Id="rId26" Type="http://schemas.openxmlformats.org/officeDocument/2006/relationships/image" Target="../media/image16.jpg"/><Relationship Id="rId3" Type="http://schemas.openxmlformats.org/officeDocument/2006/relationships/image" Target="../media/image4.png"/><Relationship Id="rId21" Type="http://schemas.openxmlformats.org/officeDocument/2006/relationships/slide" Target="slide76.xml"/><Relationship Id="rId7" Type="http://schemas.openxmlformats.org/officeDocument/2006/relationships/image" Target="../media/image20.png"/><Relationship Id="rId12" Type="http://schemas.openxmlformats.org/officeDocument/2006/relationships/slide" Target="slide60.xml"/><Relationship Id="rId17" Type="http://schemas.openxmlformats.org/officeDocument/2006/relationships/slide" Target="slide75.xml"/><Relationship Id="rId25" Type="http://schemas.openxmlformats.org/officeDocument/2006/relationships/slide" Target="slide66.xml"/><Relationship Id="rId2" Type="http://schemas.openxmlformats.org/officeDocument/2006/relationships/notesSlide" Target="../notesSlides/notesSlide57.xml"/><Relationship Id="rId16" Type="http://schemas.openxmlformats.org/officeDocument/2006/relationships/image" Target="../media/image18.png"/><Relationship Id="rId20" Type="http://schemas.openxmlformats.org/officeDocument/2006/relationships/image" Target="../media/image12.png"/><Relationship Id="rId29" Type="http://schemas.openxmlformats.org/officeDocument/2006/relationships/slide" Target="slide6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65.xml"/><Relationship Id="rId24" Type="http://schemas.openxmlformats.org/officeDocument/2006/relationships/image" Target="../media/image15.png"/><Relationship Id="rId5" Type="http://schemas.openxmlformats.org/officeDocument/2006/relationships/slide" Target="slide31.xml"/><Relationship Id="rId15" Type="http://schemas.openxmlformats.org/officeDocument/2006/relationships/slide" Target="slide53.xml"/><Relationship Id="rId23" Type="http://schemas.openxmlformats.org/officeDocument/2006/relationships/slide" Target="slide67.xml"/><Relationship Id="rId28" Type="http://schemas.openxmlformats.org/officeDocument/2006/relationships/image" Target="../media/image13.png"/><Relationship Id="rId10" Type="http://schemas.openxmlformats.org/officeDocument/2006/relationships/slide" Target="slide63.xml"/><Relationship Id="rId19" Type="http://schemas.openxmlformats.org/officeDocument/2006/relationships/slide" Target="slide56.xml"/><Relationship Id="rId4" Type="http://schemas.openxmlformats.org/officeDocument/2006/relationships/image" Target="../media/image3.png"/><Relationship Id="rId9" Type="http://schemas.openxmlformats.org/officeDocument/2006/relationships/image" Target="../media/image21.png"/><Relationship Id="rId14" Type="http://schemas.openxmlformats.org/officeDocument/2006/relationships/slide" Target="slide62.xml"/><Relationship Id="rId22" Type="http://schemas.openxmlformats.org/officeDocument/2006/relationships/image" Target="../media/image14.png"/><Relationship Id="rId27" Type="http://schemas.openxmlformats.org/officeDocument/2006/relationships/slide" Target="slide54.xml"/><Relationship Id="rId30" Type="http://schemas.openxmlformats.org/officeDocument/2006/relationships/image" Target="../media/image51.png"/></Relationships>
</file>

<file path=ppt/slides/_rels/slide5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png"/><Relationship Id="rId18" Type="http://schemas.openxmlformats.org/officeDocument/2006/relationships/slide" Target="slide53.xml"/><Relationship Id="rId26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55.xml"/><Relationship Id="rId34" Type="http://schemas.openxmlformats.org/officeDocument/2006/relationships/image" Target="../media/image51.png"/><Relationship Id="rId7" Type="http://schemas.openxmlformats.org/officeDocument/2006/relationships/slide" Target="slide31.xml"/><Relationship Id="rId12" Type="http://schemas.openxmlformats.org/officeDocument/2006/relationships/slide" Target="slide60.xml"/><Relationship Id="rId17" Type="http://schemas.openxmlformats.org/officeDocument/2006/relationships/slide" Target="slide65.xml"/><Relationship Id="rId25" Type="http://schemas.openxmlformats.org/officeDocument/2006/relationships/slide" Target="slide76.xml"/><Relationship Id="rId33" Type="http://schemas.openxmlformats.org/officeDocument/2006/relationships/slide" Target="slide68.xml"/><Relationship Id="rId2" Type="http://schemas.openxmlformats.org/officeDocument/2006/relationships/video" Target="../media/media1.mp4"/><Relationship Id="rId16" Type="http://schemas.openxmlformats.org/officeDocument/2006/relationships/slide" Target="slide64.xml"/><Relationship Id="rId20" Type="http://schemas.openxmlformats.org/officeDocument/2006/relationships/slide" Target="slide75.xml"/><Relationship Id="rId29" Type="http://schemas.openxmlformats.org/officeDocument/2006/relationships/slide" Target="slide66.xml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3.png"/><Relationship Id="rId24" Type="http://schemas.openxmlformats.org/officeDocument/2006/relationships/image" Target="../media/image12.png"/><Relationship Id="rId32" Type="http://schemas.openxmlformats.org/officeDocument/2006/relationships/image" Target="../media/image13.png"/><Relationship Id="rId5" Type="http://schemas.openxmlformats.org/officeDocument/2006/relationships/image" Target="../media/image4.png"/><Relationship Id="rId15" Type="http://schemas.openxmlformats.org/officeDocument/2006/relationships/slide" Target="slide63.xml"/><Relationship Id="rId23" Type="http://schemas.openxmlformats.org/officeDocument/2006/relationships/slide" Target="slide57.xml"/><Relationship Id="rId28" Type="http://schemas.openxmlformats.org/officeDocument/2006/relationships/image" Target="../media/image15.png"/><Relationship Id="rId10" Type="http://schemas.openxmlformats.org/officeDocument/2006/relationships/image" Target="../media/image22.png"/><Relationship Id="rId19" Type="http://schemas.openxmlformats.org/officeDocument/2006/relationships/image" Target="../media/image18.png"/><Relationship Id="rId31" Type="http://schemas.openxmlformats.org/officeDocument/2006/relationships/slide" Target="slide54.xml"/><Relationship Id="rId4" Type="http://schemas.openxmlformats.org/officeDocument/2006/relationships/notesSlide" Target="../notesSlides/notesSlide58.xml"/><Relationship Id="rId9" Type="http://schemas.openxmlformats.org/officeDocument/2006/relationships/image" Target="../media/image20.png"/><Relationship Id="rId14" Type="http://schemas.openxmlformats.org/officeDocument/2006/relationships/slide" Target="slide62.xml"/><Relationship Id="rId22" Type="http://schemas.openxmlformats.org/officeDocument/2006/relationships/slide" Target="slide56.xml"/><Relationship Id="rId27" Type="http://schemas.openxmlformats.org/officeDocument/2006/relationships/slide" Target="slide67.xml"/><Relationship Id="rId30" Type="http://schemas.openxmlformats.org/officeDocument/2006/relationships/image" Target="../media/image16.jpg"/><Relationship Id="rId8" Type="http://schemas.openxmlformats.org/officeDocument/2006/relationships/image" Target="../media/image11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63.xml"/><Relationship Id="rId18" Type="http://schemas.openxmlformats.org/officeDocument/2006/relationships/slide" Target="slide75.xml"/><Relationship Id="rId26" Type="http://schemas.openxmlformats.org/officeDocument/2006/relationships/image" Target="../media/image15.png"/><Relationship Id="rId3" Type="http://schemas.openxmlformats.org/officeDocument/2006/relationships/image" Target="../media/image4.png"/><Relationship Id="rId21" Type="http://schemas.openxmlformats.org/officeDocument/2006/relationships/slide" Target="slide57.xml"/><Relationship Id="rId7" Type="http://schemas.openxmlformats.org/officeDocument/2006/relationships/image" Target="../media/image20.png"/><Relationship Id="rId12" Type="http://schemas.openxmlformats.org/officeDocument/2006/relationships/slide" Target="slide62.xml"/><Relationship Id="rId17" Type="http://schemas.openxmlformats.org/officeDocument/2006/relationships/image" Target="../media/image18.png"/><Relationship Id="rId25" Type="http://schemas.openxmlformats.org/officeDocument/2006/relationships/slide" Target="slide67.xml"/><Relationship Id="rId2" Type="http://schemas.openxmlformats.org/officeDocument/2006/relationships/notesSlide" Target="../notesSlides/notesSlide59.xml"/><Relationship Id="rId16" Type="http://schemas.openxmlformats.org/officeDocument/2006/relationships/slide" Target="slide53.xml"/><Relationship Id="rId20" Type="http://schemas.openxmlformats.org/officeDocument/2006/relationships/slide" Target="slide56.xml"/><Relationship Id="rId29" Type="http://schemas.openxmlformats.org/officeDocument/2006/relationships/slide" Target="slide5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1.png"/><Relationship Id="rId24" Type="http://schemas.openxmlformats.org/officeDocument/2006/relationships/image" Target="../media/image14.png"/><Relationship Id="rId32" Type="http://schemas.openxmlformats.org/officeDocument/2006/relationships/image" Target="../media/image51.png"/><Relationship Id="rId5" Type="http://schemas.openxmlformats.org/officeDocument/2006/relationships/slide" Target="slide31.xml"/><Relationship Id="rId15" Type="http://schemas.openxmlformats.org/officeDocument/2006/relationships/slide" Target="slide65.xml"/><Relationship Id="rId23" Type="http://schemas.openxmlformats.org/officeDocument/2006/relationships/slide" Target="slide76.xml"/><Relationship Id="rId28" Type="http://schemas.openxmlformats.org/officeDocument/2006/relationships/image" Target="../media/image16.jpg"/><Relationship Id="rId10" Type="http://schemas.openxmlformats.org/officeDocument/2006/relationships/slide" Target="slide60.xml"/><Relationship Id="rId19" Type="http://schemas.openxmlformats.org/officeDocument/2006/relationships/slide" Target="slide55.xml"/><Relationship Id="rId31" Type="http://schemas.openxmlformats.org/officeDocument/2006/relationships/slide" Target="slide68.xml"/><Relationship Id="rId4" Type="http://schemas.openxmlformats.org/officeDocument/2006/relationships/image" Target="../media/image3.png"/><Relationship Id="rId9" Type="http://schemas.openxmlformats.org/officeDocument/2006/relationships/image" Target="../media/image24.png"/><Relationship Id="rId14" Type="http://schemas.openxmlformats.org/officeDocument/2006/relationships/slide" Target="slide64.xml"/><Relationship Id="rId22" Type="http://schemas.openxmlformats.org/officeDocument/2006/relationships/image" Target="../media/image12.png"/><Relationship Id="rId27" Type="http://schemas.openxmlformats.org/officeDocument/2006/relationships/slide" Target="slide66.xml"/><Relationship Id="rId30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18.xml"/><Relationship Id="rId3" Type="http://schemas.openxmlformats.org/officeDocument/2006/relationships/image" Target="../media/image4.png"/><Relationship Id="rId7" Type="http://schemas.openxmlformats.org/officeDocument/2006/relationships/slide" Target="slide5.xml"/><Relationship Id="rId12" Type="http://schemas.openxmlformats.org/officeDocument/2006/relationships/image" Target="../media/image12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slide" Target="slide8.xml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slide" Target="slide7.xml"/><Relationship Id="rId4" Type="http://schemas.openxmlformats.org/officeDocument/2006/relationships/image" Target="../media/image3.png"/><Relationship Id="rId9" Type="http://schemas.openxmlformats.org/officeDocument/2006/relationships/slide" Target="slide17.xml"/><Relationship Id="rId14" Type="http://schemas.openxmlformats.org/officeDocument/2006/relationships/image" Target="../media/image14.png"/></Relationships>
</file>

<file path=ppt/slides/_rels/slide60.xml.rels><?xml version="1.0" encoding="UTF-8" standalone="yes"?>
<Relationships xmlns="http://schemas.openxmlformats.org/package/2006/relationships"><Relationship Id="rId13" Type="http://schemas.openxmlformats.org/officeDocument/2006/relationships/slide" Target="slide58.xml"/><Relationship Id="rId18" Type="http://schemas.openxmlformats.org/officeDocument/2006/relationships/image" Target="../media/image18.png"/><Relationship Id="rId26" Type="http://schemas.openxmlformats.org/officeDocument/2006/relationships/slide" Target="slide67.xml"/><Relationship Id="rId3" Type="http://schemas.openxmlformats.org/officeDocument/2006/relationships/slideLayout" Target="../slideLayouts/slideLayout2.xml"/><Relationship Id="rId21" Type="http://schemas.openxmlformats.org/officeDocument/2006/relationships/slide" Target="slide56.xml"/><Relationship Id="rId7" Type="http://schemas.openxmlformats.org/officeDocument/2006/relationships/slide" Target="slide31.xml"/><Relationship Id="rId12" Type="http://schemas.openxmlformats.org/officeDocument/2006/relationships/image" Target="../media/image23.png"/><Relationship Id="rId17" Type="http://schemas.openxmlformats.org/officeDocument/2006/relationships/slide" Target="slide53.xml"/><Relationship Id="rId25" Type="http://schemas.openxmlformats.org/officeDocument/2006/relationships/image" Target="../media/image14.png"/><Relationship Id="rId33" Type="http://schemas.openxmlformats.org/officeDocument/2006/relationships/image" Target="../media/image51.png"/><Relationship Id="rId2" Type="http://schemas.openxmlformats.org/officeDocument/2006/relationships/video" Target="../media/media1.mp4"/><Relationship Id="rId16" Type="http://schemas.openxmlformats.org/officeDocument/2006/relationships/slide" Target="slide65.xml"/><Relationship Id="rId20" Type="http://schemas.openxmlformats.org/officeDocument/2006/relationships/slide" Target="slide55.xml"/><Relationship Id="rId29" Type="http://schemas.openxmlformats.org/officeDocument/2006/relationships/image" Target="../media/image16.jp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24" Type="http://schemas.openxmlformats.org/officeDocument/2006/relationships/slide" Target="slide76.xml"/><Relationship Id="rId32" Type="http://schemas.openxmlformats.org/officeDocument/2006/relationships/slide" Target="slide68.xml"/><Relationship Id="rId5" Type="http://schemas.openxmlformats.org/officeDocument/2006/relationships/image" Target="../media/image4.png"/><Relationship Id="rId15" Type="http://schemas.openxmlformats.org/officeDocument/2006/relationships/slide" Target="slide64.xml"/><Relationship Id="rId23" Type="http://schemas.openxmlformats.org/officeDocument/2006/relationships/image" Target="../media/image12.png"/><Relationship Id="rId28" Type="http://schemas.openxmlformats.org/officeDocument/2006/relationships/slide" Target="slide66.xml"/><Relationship Id="rId10" Type="http://schemas.openxmlformats.org/officeDocument/2006/relationships/image" Target="../media/image21.png"/><Relationship Id="rId19" Type="http://schemas.openxmlformats.org/officeDocument/2006/relationships/slide" Target="slide75.xml"/><Relationship Id="rId31" Type="http://schemas.openxmlformats.org/officeDocument/2006/relationships/image" Target="../media/image13.png"/><Relationship Id="rId4" Type="http://schemas.openxmlformats.org/officeDocument/2006/relationships/notesSlide" Target="../notesSlides/notesSlide60.xml"/><Relationship Id="rId9" Type="http://schemas.openxmlformats.org/officeDocument/2006/relationships/image" Target="../media/image20.png"/><Relationship Id="rId14" Type="http://schemas.openxmlformats.org/officeDocument/2006/relationships/slide" Target="slide62.xml"/><Relationship Id="rId22" Type="http://schemas.openxmlformats.org/officeDocument/2006/relationships/slide" Target="slide57.xml"/><Relationship Id="rId27" Type="http://schemas.openxmlformats.org/officeDocument/2006/relationships/image" Target="../media/image15.png"/><Relationship Id="rId30" Type="http://schemas.openxmlformats.org/officeDocument/2006/relationships/slide" Target="slide54.xml"/><Relationship Id="rId8" Type="http://schemas.openxmlformats.org/officeDocument/2006/relationships/image" Target="../media/image11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63.xml"/><Relationship Id="rId18" Type="http://schemas.openxmlformats.org/officeDocument/2006/relationships/slide" Target="slide75.xml"/><Relationship Id="rId26" Type="http://schemas.openxmlformats.org/officeDocument/2006/relationships/image" Target="../media/image15.png"/><Relationship Id="rId3" Type="http://schemas.openxmlformats.org/officeDocument/2006/relationships/image" Target="../media/image4.png"/><Relationship Id="rId21" Type="http://schemas.openxmlformats.org/officeDocument/2006/relationships/slide" Target="slide57.xml"/><Relationship Id="rId7" Type="http://schemas.openxmlformats.org/officeDocument/2006/relationships/image" Target="../media/image20.png"/><Relationship Id="rId12" Type="http://schemas.openxmlformats.org/officeDocument/2006/relationships/slide" Target="slide62.xml"/><Relationship Id="rId17" Type="http://schemas.openxmlformats.org/officeDocument/2006/relationships/image" Target="../media/image18.png"/><Relationship Id="rId25" Type="http://schemas.openxmlformats.org/officeDocument/2006/relationships/slide" Target="slide67.xml"/><Relationship Id="rId2" Type="http://schemas.openxmlformats.org/officeDocument/2006/relationships/notesSlide" Target="../notesSlides/notesSlide61.xml"/><Relationship Id="rId16" Type="http://schemas.openxmlformats.org/officeDocument/2006/relationships/slide" Target="slide53.xml"/><Relationship Id="rId20" Type="http://schemas.openxmlformats.org/officeDocument/2006/relationships/slide" Target="slide56.xml"/><Relationship Id="rId29" Type="http://schemas.openxmlformats.org/officeDocument/2006/relationships/slide" Target="slide5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1.png"/><Relationship Id="rId24" Type="http://schemas.openxmlformats.org/officeDocument/2006/relationships/image" Target="../media/image14.png"/><Relationship Id="rId32" Type="http://schemas.openxmlformats.org/officeDocument/2006/relationships/image" Target="../media/image51.png"/><Relationship Id="rId5" Type="http://schemas.openxmlformats.org/officeDocument/2006/relationships/slide" Target="slide31.xml"/><Relationship Id="rId15" Type="http://schemas.openxmlformats.org/officeDocument/2006/relationships/slide" Target="slide65.xml"/><Relationship Id="rId23" Type="http://schemas.openxmlformats.org/officeDocument/2006/relationships/slide" Target="slide76.xml"/><Relationship Id="rId28" Type="http://schemas.openxmlformats.org/officeDocument/2006/relationships/image" Target="../media/image16.jpg"/><Relationship Id="rId10" Type="http://schemas.openxmlformats.org/officeDocument/2006/relationships/slide" Target="slide58.xml"/><Relationship Id="rId19" Type="http://schemas.openxmlformats.org/officeDocument/2006/relationships/slide" Target="slide55.xml"/><Relationship Id="rId31" Type="http://schemas.openxmlformats.org/officeDocument/2006/relationships/slide" Target="slide68.xml"/><Relationship Id="rId4" Type="http://schemas.openxmlformats.org/officeDocument/2006/relationships/image" Target="../media/image3.png"/><Relationship Id="rId9" Type="http://schemas.openxmlformats.org/officeDocument/2006/relationships/image" Target="../media/image24.png"/><Relationship Id="rId14" Type="http://schemas.openxmlformats.org/officeDocument/2006/relationships/slide" Target="slide64.xml"/><Relationship Id="rId22" Type="http://schemas.openxmlformats.org/officeDocument/2006/relationships/image" Target="../media/image12.png"/><Relationship Id="rId27" Type="http://schemas.openxmlformats.org/officeDocument/2006/relationships/slide" Target="slide66.xml"/><Relationship Id="rId30" Type="http://schemas.openxmlformats.org/officeDocument/2006/relationships/image" Target="../media/image13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13" Type="http://schemas.openxmlformats.org/officeDocument/2006/relationships/slide" Target="slide63.xml"/><Relationship Id="rId18" Type="http://schemas.openxmlformats.org/officeDocument/2006/relationships/slide" Target="slide75.xml"/><Relationship Id="rId26" Type="http://schemas.openxmlformats.org/officeDocument/2006/relationships/image" Target="../media/image15.png"/><Relationship Id="rId3" Type="http://schemas.openxmlformats.org/officeDocument/2006/relationships/image" Target="../media/image4.png"/><Relationship Id="rId21" Type="http://schemas.openxmlformats.org/officeDocument/2006/relationships/slide" Target="slide57.xml"/><Relationship Id="rId7" Type="http://schemas.openxmlformats.org/officeDocument/2006/relationships/image" Target="../media/image20.png"/><Relationship Id="rId12" Type="http://schemas.openxmlformats.org/officeDocument/2006/relationships/slide" Target="slide58.xml"/><Relationship Id="rId17" Type="http://schemas.openxmlformats.org/officeDocument/2006/relationships/image" Target="../media/image18.png"/><Relationship Id="rId25" Type="http://schemas.openxmlformats.org/officeDocument/2006/relationships/slide" Target="slide67.xml"/><Relationship Id="rId2" Type="http://schemas.openxmlformats.org/officeDocument/2006/relationships/notesSlide" Target="../notesSlides/notesSlide62.xml"/><Relationship Id="rId16" Type="http://schemas.openxmlformats.org/officeDocument/2006/relationships/slide" Target="slide53.xml"/><Relationship Id="rId20" Type="http://schemas.openxmlformats.org/officeDocument/2006/relationships/slide" Target="slide56.xml"/><Relationship Id="rId29" Type="http://schemas.openxmlformats.org/officeDocument/2006/relationships/slide" Target="slide5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1.png"/><Relationship Id="rId24" Type="http://schemas.openxmlformats.org/officeDocument/2006/relationships/image" Target="../media/image14.png"/><Relationship Id="rId32" Type="http://schemas.openxmlformats.org/officeDocument/2006/relationships/image" Target="../media/image51.png"/><Relationship Id="rId5" Type="http://schemas.openxmlformats.org/officeDocument/2006/relationships/slide" Target="slide31.xml"/><Relationship Id="rId15" Type="http://schemas.openxmlformats.org/officeDocument/2006/relationships/slide" Target="slide65.xml"/><Relationship Id="rId23" Type="http://schemas.openxmlformats.org/officeDocument/2006/relationships/slide" Target="slide76.xml"/><Relationship Id="rId28" Type="http://schemas.openxmlformats.org/officeDocument/2006/relationships/image" Target="../media/image16.jpg"/><Relationship Id="rId10" Type="http://schemas.openxmlformats.org/officeDocument/2006/relationships/slide" Target="slide60.xml"/><Relationship Id="rId19" Type="http://schemas.openxmlformats.org/officeDocument/2006/relationships/slide" Target="slide55.xml"/><Relationship Id="rId31" Type="http://schemas.openxmlformats.org/officeDocument/2006/relationships/slide" Target="slide68.xml"/><Relationship Id="rId4" Type="http://schemas.openxmlformats.org/officeDocument/2006/relationships/image" Target="../media/image3.png"/><Relationship Id="rId9" Type="http://schemas.openxmlformats.org/officeDocument/2006/relationships/image" Target="../media/image22.png"/><Relationship Id="rId14" Type="http://schemas.openxmlformats.org/officeDocument/2006/relationships/slide" Target="slide64.xml"/><Relationship Id="rId22" Type="http://schemas.openxmlformats.org/officeDocument/2006/relationships/image" Target="../media/image12.png"/><Relationship Id="rId27" Type="http://schemas.openxmlformats.org/officeDocument/2006/relationships/slide" Target="slide66.xml"/><Relationship Id="rId30" Type="http://schemas.openxmlformats.org/officeDocument/2006/relationships/image" Target="../media/image13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62.xml"/><Relationship Id="rId18" Type="http://schemas.openxmlformats.org/officeDocument/2006/relationships/slide" Target="slide75.xml"/><Relationship Id="rId26" Type="http://schemas.openxmlformats.org/officeDocument/2006/relationships/image" Target="../media/image15.png"/><Relationship Id="rId3" Type="http://schemas.openxmlformats.org/officeDocument/2006/relationships/image" Target="../media/image4.png"/><Relationship Id="rId21" Type="http://schemas.openxmlformats.org/officeDocument/2006/relationships/slide" Target="slide57.xml"/><Relationship Id="rId7" Type="http://schemas.openxmlformats.org/officeDocument/2006/relationships/image" Target="../media/image20.png"/><Relationship Id="rId12" Type="http://schemas.openxmlformats.org/officeDocument/2006/relationships/slide" Target="slide58.xml"/><Relationship Id="rId17" Type="http://schemas.openxmlformats.org/officeDocument/2006/relationships/image" Target="../media/image18.png"/><Relationship Id="rId25" Type="http://schemas.openxmlformats.org/officeDocument/2006/relationships/slide" Target="slide67.xml"/><Relationship Id="rId2" Type="http://schemas.openxmlformats.org/officeDocument/2006/relationships/notesSlide" Target="../notesSlides/notesSlide63.xml"/><Relationship Id="rId16" Type="http://schemas.openxmlformats.org/officeDocument/2006/relationships/slide" Target="slide53.xml"/><Relationship Id="rId20" Type="http://schemas.openxmlformats.org/officeDocument/2006/relationships/slide" Target="slide56.xml"/><Relationship Id="rId29" Type="http://schemas.openxmlformats.org/officeDocument/2006/relationships/slide" Target="slide5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1.png"/><Relationship Id="rId24" Type="http://schemas.openxmlformats.org/officeDocument/2006/relationships/image" Target="../media/image14.png"/><Relationship Id="rId32" Type="http://schemas.openxmlformats.org/officeDocument/2006/relationships/image" Target="../media/image51.png"/><Relationship Id="rId5" Type="http://schemas.openxmlformats.org/officeDocument/2006/relationships/slide" Target="slide31.xml"/><Relationship Id="rId15" Type="http://schemas.openxmlformats.org/officeDocument/2006/relationships/slide" Target="slide65.xml"/><Relationship Id="rId23" Type="http://schemas.openxmlformats.org/officeDocument/2006/relationships/slide" Target="slide76.xml"/><Relationship Id="rId28" Type="http://schemas.openxmlformats.org/officeDocument/2006/relationships/image" Target="../media/image16.jpg"/><Relationship Id="rId10" Type="http://schemas.openxmlformats.org/officeDocument/2006/relationships/slide" Target="slide60.xml"/><Relationship Id="rId19" Type="http://schemas.openxmlformats.org/officeDocument/2006/relationships/slide" Target="slide55.xml"/><Relationship Id="rId31" Type="http://schemas.openxmlformats.org/officeDocument/2006/relationships/slide" Target="slide68.xml"/><Relationship Id="rId4" Type="http://schemas.openxmlformats.org/officeDocument/2006/relationships/image" Target="../media/image3.png"/><Relationship Id="rId9" Type="http://schemas.openxmlformats.org/officeDocument/2006/relationships/image" Target="../media/image26.jpg"/><Relationship Id="rId14" Type="http://schemas.openxmlformats.org/officeDocument/2006/relationships/slide" Target="slide64.xml"/><Relationship Id="rId22" Type="http://schemas.openxmlformats.org/officeDocument/2006/relationships/image" Target="../media/image12.png"/><Relationship Id="rId27" Type="http://schemas.openxmlformats.org/officeDocument/2006/relationships/slide" Target="slide66.xml"/><Relationship Id="rId30" Type="http://schemas.openxmlformats.org/officeDocument/2006/relationships/image" Target="../media/image13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63.xml"/><Relationship Id="rId18" Type="http://schemas.openxmlformats.org/officeDocument/2006/relationships/slide" Target="slide75.xml"/><Relationship Id="rId26" Type="http://schemas.openxmlformats.org/officeDocument/2006/relationships/image" Target="../media/image15.png"/><Relationship Id="rId3" Type="http://schemas.openxmlformats.org/officeDocument/2006/relationships/image" Target="../media/image4.png"/><Relationship Id="rId21" Type="http://schemas.openxmlformats.org/officeDocument/2006/relationships/slide" Target="slide57.xml"/><Relationship Id="rId7" Type="http://schemas.openxmlformats.org/officeDocument/2006/relationships/image" Target="../media/image20.png"/><Relationship Id="rId12" Type="http://schemas.openxmlformats.org/officeDocument/2006/relationships/slide" Target="slide62.xml"/><Relationship Id="rId17" Type="http://schemas.openxmlformats.org/officeDocument/2006/relationships/image" Target="../media/image18.png"/><Relationship Id="rId25" Type="http://schemas.openxmlformats.org/officeDocument/2006/relationships/slide" Target="slide67.xml"/><Relationship Id="rId2" Type="http://schemas.openxmlformats.org/officeDocument/2006/relationships/notesSlide" Target="../notesSlides/notesSlide64.xml"/><Relationship Id="rId16" Type="http://schemas.openxmlformats.org/officeDocument/2006/relationships/slide" Target="slide53.xml"/><Relationship Id="rId20" Type="http://schemas.openxmlformats.org/officeDocument/2006/relationships/slide" Target="slide56.xml"/><Relationship Id="rId29" Type="http://schemas.openxmlformats.org/officeDocument/2006/relationships/slide" Target="slide5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58.xml"/><Relationship Id="rId24" Type="http://schemas.openxmlformats.org/officeDocument/2006/relationships/image" Target="../media/image14.png"/><Relationship Id="rId32" Type="http://schemas.openxmlformats.org/officeDocument/2006/relationships/image" Target="../media/image51.png"/><Relationship Id="rId5" Type="http://schemas.openxmlformats.org/officeDocument/2006/relationships/slide" Target="slide31.xml"/><Relationship Id="rId15" Type="http://schemas.openxmlformats.org/officeDocument/2006/relationships/image" Target="../media/image27.png"/><Relationship Id="rId23" Type="http://schemas.openxmlformats.org/officeDocument/2006/relationships/slide" Target="slide76.xml"/><Relationship Id="rId28" Type="http://schemas.openxmlformats.org/officeDocument/2006/relationships/image" Target="../media/image16.jpg"/><Relationship Id="rId10" Type="http://schemas.openxmlformats.org/officeDocument/2006/relationships/image" Target="../media/image21.png"/><Relationship Id="rId19" Type="http://schemas.openxmlformats.org/officeDocument/2006/relationships/slide" Target="slide55.xml"/><Relationship Id="rId31" Type="http://schemas.openxmlformats.org/officeDocument/2006/relationships/slide" Target="slide68.xml"/><Relationship Id="rId4" Type="http://schemas.openxmlformats.org/officeDocument/2006/relationships/image" Target="../media/image3.png"/><Relationship Id="rId9" Type="http://schemas.openxmlformats.org/officeDocument/2006/relationships/slide" Target="slide60.xml"/><Relationship Id="rId14" Type="http://schemas.openxmlformats.org/officeDocument/2006/relationships/slide" Target="slide65.xml"/><Relationship Id="rId22" Type="http://schemas.openxmlformats.org/officeDocument/2006/relationships/image" Target="../media/image12.png"/><Relationship Id="rId27" Type="http://schemas.openxmlformats.org/officeDocument/2006/relationships/slide" Target="slide66.xml"/><Relationship Id="rId30" Type="http://schemas.openxmlformats.org/officeDocument/2006/relationships/image" Target="../media/image13.png"/></Relationships>
</file>

<file path=ppt/slides/_rels/slide65.xml.rels><?xml version="1.0" encoding="UTF-8" standalone="yes"?>
<Relationships xmlns="http://schemas.openxmlformats.org/package/2006/relationships"><Relationship Id="rId13" Type="http://schemas.openxmlformats.org/officeDocument/2006/relationships/slide" Target="slide58.xml"/><Relationship Id="rId18" Type="http://schemas.openxmlformats.org/officeDocument/2006/relationships/image" Target="../media/image18.png"/><Relationship Id="rId26" Type="http://schemas.openxmlformats.org/officeDocument/2006/relationships/slide" Target="slide67.xml"/><Relationship Id="rId3" Type="http://schemas.openxmlformats.org/officeDocument/2006/relationships/image" Target="../media/image4.png"/><Relationship Id="rId21" Type="http://schemas.openxmlformats.org/officeDocument/2006/relationships/slide" Target="slide56.xml"/><Relationship Id="rId7" Type="http://schemas.openxmlformats.org/officeDocument/2006/relationships/image" Target="../media/image20.png"/><Relationship Id="rId12" Type="http://schemas.openxmlformats.org/officeDocument/2006/relationships/image" Target="../media/image21.png"/><Relationship Id="rId17" Type="http://schemas.openxmlformats.org/officeDocument/2006/relationships/slide" Target="slide53.xml"/><Relationship Id="rId25" Type="http://schemas.openxmlformats.org/officeDocument/2006/relationships/image" Target="../media/image14.png"/><Relationship Id="rId33" Type="http://schemas.openxmlformats.org/officeDocument/2006/relationships/image" Target="../media/image51.png"/><Relationship Id="rId2" Type="http://schemas.openxmlformats.org/officeDocument/2006/relationships/notesSlide" Target="../notesSlides/notesSlide65.xml"/><Relationship Id="rId16" Type="http://schemas.openxmlformats.org/officeDocument/2006/relationships/slide" Target="slide64.xml"/><Relationship Id="rId20" Type="http://schemas.openxmlformats.org/officeDocument/2006/relationships/slide" Target="slide55.xml"/><Relationship Id="rId29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60.xml"/><Relationship Id="rId24" Type="http://schemas.openxmlformats.org/officeDocument/2006/relationships/slide" Target="slide76.xml"/><Relationship Id="rId32" Type="http://schemas.openxmlformats.org/officeDocument/2006/relationships/slide" Target="slide68.xml"/><Relationship Id="rId5" Type="http://schemas.openxmlformats.org/officeDocument/2006/relationships/slide" Target="slide31.xml"/><Relationship Id="rId15" Type="http://schemas.openxmlformats.org/officeDocument/2006/relationships/slide" Target="slide63.xml"/><Relationship Id="rId23" Type="http://schemas.openxmlformats.org/officeDocument/2006/relationships/image" Target="../media/image12.png"/><Relationship Id="rId28" Type="http://schemas.openxmlformats.org/officeDocument/2006/relationships/slide" Target="slide66.xml"/><Relationship Id="rId10" Type="http://schemas.openxmlformats.org/officeDocument/2006/relationships/image" Target="../media/image55.jpg"/><Relationship Id="rId19" Type="http://schemas.openxmlformats.org/officeDocument/2006/relationships/slide" Target="slide75.xml"/><Relationship Id="rId31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54.jpg"/><Relationship Id="rId14" Type="http://schemas.openxmlformats.org/officeDocument/2006/relationships/slide" Target="slide62.xml"/><Relationship Id="rId22" Type="http://schemas.openxmlformats.org/officeDocument/2006/relationships/slide" Target="slide57.xml"/><Relationship Id="rId27" Type="http://schemas.openxmlformats.org/officeDocument/2006/relationships/image" Target="../media/image15.png"/><Relationship Id="rId30" Type="http://schemas.openxmlformats.org/officeDocument/2006/relationships/slide" Target="slide54.xml"/><Relationship Id="rId8" Type="http://schemas.openxmlformats.org/officeDocument/2006/relationships/image" Target="../media/image22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57.xml"/><Relationship Id="rId18" Type="http://schemas.openxmlformats.org/officeDocument/2006/relationships/image" Target="../media/image15.png"/><Relationship Id="rId3" Type="http://schemas.openxmlformats.org/officeDocument/2006/relationships/image" Target="../media/image4.png"/><Relationship Id="rId21" Type="http://schemas.openxmlformats.org/officeDocument/2006/relationships/slide" Target="slide68.xml"/><Relationship Id="rId7" Type="http://schemas.openxmlformats.org/officeDocument/2006/relationships/slide" Target="slide53.xml"/><Relationship Id="rId12" Type="http://schemas.openxmlformats.org/officeDocument/2006/relationships/slide" Target="slide56.xml"/><Relationship Id="rId17" Type="http://schemas.openxmlformats.org/officeDocument/2006/relationships/slide" Target="slide67.xml"/><Relationship Id="rId2" Type="http://schemas.openxmlformats.org/officeDocument/2006/relationships/notesSlide" Target="../notesSlides/notesSlide66.xml"/><Relationship Id="rId16" Type="http://schemas.openxmlformats.org/officeDocument/2006/relationships/image" Target="../media/image14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slide" Target="slide55.xml"/><Relationship Id="rId5" Type="http://schemas.openxmlformats.org/officeDocument/2006/relationships/image" Target="../media/image16.jpg"/><Relationship Id="rId15" Type="http://schemas.openxmlformats.org/officeDocument/2006/relationships/slide" Target="slide76.xml"/><Relationship Id="rId10" Type="http://schemas.openxmlformats.org/officeDocument/2006/relationships/image" Target="../media/image11.png"/><Relationship Id="rId19" Type="http://schemas.openxmlformats.org/officeDocument/2006/relationships/slide" Target="slide54.xml"/><Relationship Id="rId4" Type="http://schemas.openxmlformats.org/officeDocument/2006/relationships/image" Target="../media/image3.png"/><Relationship Id="rId9" Type="http://schemas.openxmlformats.org/officeDocument/2006/relationships/slide" Target="slide75.xml"/><Relationship Id="rId14" Type="http://schemas.openxmlformats.org/officeDocument/2006/relationships/image" Target="../media/image12.png"/><Relationship Id="rId22" Type="http://schemas.openxmlformats.org/officeDocument/2006/relationships/image" Target="../media/image51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slide" Target="slide75.xml"/><Relationship Id="rId13" Type="http://schemas.openxmlformats.org/officeDocument/2006/relationships/image" Target="../media/image12.png"/><Relationship Id="rId18" Type="http://schemas.openxmlformats.org/officeDocument/2006/relationships/slide" Target="slide54.xml"/><Relationship Id="rId3" Type="http://schemas.openxmlformats.org/officeDocument/2006/relationships/image" Target="../media/image4.png"/><Relationship Id="rId21" Type="http://schemas.openxmlformats.org/officeDocument/2006/relationships/image" Target="../media/image51.png"/><Relationship Id="rId7" Type="http://schemas.openxmlformats.org/officeDocument/2006/relationships/image" Target="../media/image18.png"/><Relationship Id="rId12" Type="http://schemas.openxmlformats.org/officeDocument/2006/relationships/slide" Target="slide57.xml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67.xml"/><Relationship Id="rId16" Type="http://schemas.openxmlformats.org/officeDocument/2006/relationships/slide" Target="slide66.xml"/><Relationship Id="rId20" Type="http://schemas.openxmlformats.org/officeDocument/2006/relationships/slide" Target="slide6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3.xml"/><Relationship Id="rId11" Type="http://schemas.openxmlformats.org/officeDocument/2006/relationships/slide" Target="slide56.xml"/><Relationship Id="rId5" Type="http://schemas.openxmlformats.org/officeDocument/2006/relationships/image" Target="../media/image15.png"/><Relationship Id="rId15" Type="http://schemas.openxmlformats.org/officeDocument/2006/relationships/image" Target="../media/image14.png"/><Relationship Id="rId10" Type="http://schemas.openxmlformats.org/officeDocument/2006/relationships/slide" Target="slide55.xml"/><Relationship Id="rId19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slide" Target="slide76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76.xml"/><Relationship Id="rId18" Type="http://schemas.openxmlformats.org/officeDocument/2006/relationships/image" Target="../media/image13.png"/><Relationship Id="rId3" Type="http://schemas.openxmlformats.org/officeDocument/2006/relationships/image" Target="../media/image4.png"/><Relationship Id="rId21" Type="http://schemas.openxmlformats.org/officeDocument/2006/relationships/image" Target="../media/image58.jpeg"/><Relationship Id="rId7" Type="http://schemas.openxmlformats.org/officeDocument/2006/relationships/slide" Target="slide75.xml"/><Relationship Id="rId12" Type="http://schemas.openxmlformats.org/officeDocument/2006/relationships/image" Target="../media/image12.png"/><Relationship Id="rId17" Type="http://schemas.openxmlformats.org/officeDocument/2006/relationships/slide" Target="slide54.xml"/><Relationship Id="rId2" Type="http://schemas.openxmlformats.org/officeDocument/2006/relationships/notesSlide" Target="../notesSlides/notesSlide68.xml"/><Relationship Id="rId16" Type="http://schemas.openxmlformats.org/officeDocument/2006/relationships/image" Target="../media/image16.jpg"/><Relationship Id="rId20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slide" Target="slide57.xml"/><Relationship Id="rId5" Type="http://schemas.openxmlformats.org/officeDocument/2006/relationships/slide" Target="slide53.xml"/><Relationship Id="rId15" Type="http://schemas.openxmlformats.org/officeDocument/2006/relationships/slide" Target="slide66.xml"/><Relationship Id="rId10" Type="http://schemas.openxmlformats.org/officeDocument/2006/relationships/slide" Target="slide56.xml"/><Relationship Id="rId19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slide" Target="slide55.xml"/><Relationship Id="rId14" Type="http://schemas.openxmlformats.org/officeDocument/2006/relationships/image" Target="../media/image14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76.xml"/><Relationship Id="rId18" Type="http://schemas.openxmlformats.org/officeDocument/2006/relationships/image" Target="../media/image13.png"/><Relationship Id="rId3" Type="http://schemas.openxmlformats.org/officeDocument/2006/relationships/image" Target="../media/image4.png"/><Relationship Id="rId21" Type="http://schemas.openxmlformats.org/officeDocument/2006/relationships/image" Target="../media/image60.jpeg"/><Relationship Id="rId7" Type="http://schemas.openxmlformats.org/officeDocument/2006/relationships/slide" Target="slide75.xml"/><Relationship Id="rId12" Type="http://schemas.openxmlformats.org/officeDocument/2006/relationships/image" Target="../media/image12.png"/><Relationship Id="rId17" Type="http://schemas.openxmlformats.org/officeDocument/2006/relationships/slide" Target="slide54.xml"/><Relationship Id="rId2" Type="http://schemas.openxmlformats.org/officeDocument/2006/relationships/notesSlide" Target="../notesSlides/notesSlide69.xml"/><Relationship Id="rId16" Type="http://schemas.openxmlformats.org/officeDocument/2006/relationships/image" Target="../media/image16.jpg"/><Relationship Id="rId20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slide" Target="slide57.xml"/><Relationship Id="rId5" Type="http://schemas.openxmlformats.org/officeDocument/2006/relationships/slide" Target="slide53.xml"/><Relationship Id="rId15" Type="http://schemas.openxmlformats.org/officeDocument/2006/relationships/slide" Target="slide66.xml"/><Relationship Id="rId10" Type="http://schemas.openxmlformats.org/officeDocument/2006/relationships/slide" Target="slide56.xml"/><Relationship Id="rId19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slide" Target="slide55.xml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12" Type="http://schemas.openxmlformats.org/officeDocument/2006/relationships/slide" Target="slide18.xml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image" Target="../media/image12.png"/><Relationship Id="rId5" Type="http://schemas.openxmlformats.org/officeDocument/2006/relationships/image" Target="../media/image11.png"/><Relationship Id="rId15" Type="http://schemas.openxmlformats.org/officeDocument/2006/relationships/image" Target="../media/image16.jpg"/><Relationship Id="rId10" Type="http://schemas.openxmlformats.org/officeDocument/2006/relationships/slide" Target="slide8.xml"/><Relationship Id="rId4" Type="http://schemas.openxmlformats.org/officeDocument/2006/relationships/image" Target="../media/image3.png"/><Relationship Id="rId9" Type="http://schemas.openxmlformats.org/officeDocument/2006/relationships/slide" Target="slide6.xml"/><Relationship Id="rId14" Type="http://schemas.openxmlformats.org/officeDocument/2006/relationships/image" Target="../media/image15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76.xml"/><Relationship Id="rId1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slide" Target="slide75.xml"/><Relationship Id="rId12" Type="http://schemas.openxmlformats.org/officeDocument/2006/relationships/image" Target="../media/image12.png"/><Relationship Id="rId17" Type="http://schemas.openxmlformats.org/officeDocument/2006/relationships/slide" Target="slide54.xml"/><Relationship Id="rId2" Type="http://schemas.openxmlformats.org/officeDocument/2006/relationships/notesSlide" Target="../notesSlides/notesSlide70.xml"/><Relationship Id="rId16" Type="http://schemas.openxmlformats.org/officeDocument/2006/relationships/image" Target="../media/image16.jp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slide" Target="slide57.xml"/><Relationship Id="rId5" Type="http://schemas.openxmlformats.org/officeDocument/2006/relationships/slide" Target="slide53.xml"/><Relationship Id="rId15" Type="http://schemas.openxmlformats.org/officeDocument/2006/relationships/slide" Target="slide66.xml"/><Relationship Id="rId10" Type="http://schemas.openxmlformats.org/officeDocument/2006/relationships/slide" Target="slide56.xml"/><Relationship Id="rId19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slide" Target="slide55.xml"/><Relationship Id="rId14" Type="http://schemas.openxmlformats.org/officeDocument/2006/relationships/image" Target="../media/image14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76.xml"/><Relationship Id="rId1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slide" Target="slide75.xml"/><Relationship Id="rId12" Type="http://schemas.openxmlformats.org/officeDocument/2006/relationships/image" Target="../media/image12.png"/><Relationship Id="rId17" Type="http://schemas.openxmlformats.org/officeDocument/2006/relationships/slide" Target="slide54.xml"/><Relationship Id="rId2" Type="http://schemas.openxmlformats.org/officeDocument/2006/relationships/notesSlide" Target="../notesSlides/notesSlide71.xml"/><Relationship Id="rId16" Type="http://schemas.openxmlformats.org/officeDocument/2006/relationships/image" Target="../media/image16.jpg"/><Relationship Id="rId20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slide" Target="slide57.xml"/><Relationship Id="rId5" Type="http://schemas.openxmlformats.org/officeDocument/2006/relationships/slide" Target="slide53.xml"/><Relationship Id="rId15" Type="http://schemas.openxmlformats.org/officeDocument/2006/relationships/slide" Target="slide66.xml"/><Relationship Id="rId10" Type="http://schemas.openxmlformats.org/officeDocument/2006/relationships/slide" Target="slide56.xml"/><Relationship Id="rId19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slide" Target="slide55.xml"/><Relationship Id="rId14" Type="http://schemas.openxmlformats.org/officeDocument/2006/relationships/image" Target="../media/image14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76.xml"/><Relationship Id="rId1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slide" Target="slide75.xml"/><Relationship Id="rId12" Type="http://schemas.openxmlformats.org/officeDocument/2006/relationships/image" Target="../media/image12.png"/><Relationship Id="rId17" Type="http://schemas.openxmlformats.org/officeDocument/2006/relationships/slide" Target="slide54.xml"/><Relationship Id="rId2" Type="http://schemas.openxmlformats.org/officeDocument/2006/relationships/notesSlide" Target="../notesSlides/notesSlide72.xml"/><Relationship Id="rId16" Type="http://schemas.openxmlformats.org/officeDocument/2006/relationships/image" Target="../media/image16.jpg"/><Relationship Id="rId20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slide" Target="slide57.xml"/><Relationship Id="rId5" Type="http://schemas.openxmlformats.org/officeDocument/2006/relationships/slide" Target="slide53.xml"/><Relationship Id="rId15" Type="http://schemas.openxmlformats.org/officeDocument/2006/relationships/slide" Target="slide66.xml"/><Relationship Id="rId10" Type="http://schemas.openxmlformats.org/officeDocument/2006/relationships/slide" Target="slide56.xml"/><Relationship Id="rId19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slide" Target="slide55.xml"/><Relationship Id="rId14" Type="http://schemas.openxmlformats.org/officeDocument/2006/relationships/image" Target="../media/image14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76.xml"/><Relationship Id="rId1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slide" Target="slide75.xml"/><Relationship Id="rId12" Type="http://schemas.openxmlformats.org/officeDocument/2006/relationships/image" Target="../media/image12.png"/><Relationship Id="rId17" Type="http://schemas.openxmlformats.org/officeDocument/2006/relationships/slide" Target="slide54.xml"/><Relationship Id="rId2" Type="http://schemas.openxmlformats.org/officeDocument/2006/relationships/notesSlide" Target="../notesSlides/notesSlide73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slide" Target="slide57.xml"/><Relationship Id="rId5" Type="http://schemas.openxmlformats.org/officeDocument/2006/relationships/slide" Target="slide53.xml"/><Relationship Id="rId15" Type="http://schemas.openxmlformats.org/officeDocument/2006/relationships/slide" Target="slide66.xml"/><Relationship Id="rId10" Type="http://schemas.openxmlformats.org/officeDocument/2006/relationships/slide" Target="slide56.xml"/><Relationship Id="rId19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slide" Target="slide55.xml"/><Relationship Id="rId14" Type="http://schemas.openxmlformats.org/officeDocument/2006/relationships/image" Target="../media/image14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76.xml"/><Relationship Id="rId1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slide" Target="slide75.xml"/><Relationship Id="rId12" Type="http://schemas.openxmlformats.org/officeDocument/2006/relationships/image" Target="../media/image12.png"/><Relationship Id="rId17" Type="http://schemas.openxmlformats.org/officeDocument/2006/relationships/slide" Target="slide54.xml"/><Relationship Id="rId2" Type="http://schemas.openxmlformats.org/officeDocument/2006/relationships/notesSlide" Target="../notesSlides/notesSlide74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slide" Target="slide57.xml"/><Relationship Id="rId5" Type="http://schemas.openxmlformats.org/officeDocument/2006/relationships/slide" Target="slide53.xml"/><Relationship Id="rId15" Type="http://schemas.openxmlformats.org/officeDocument/2006/relationships/slide" Target="slide66.xml"/><Relationship Id="rId10" Type="http://schemas.openxmlformats.org/officeDocument/2006/relationships/slide" Target="slide56.xml"/><Relationship Id="rId19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slide" Target="slide55.xml"/><Relationship Id="rId14" Type="http://schemas.openxmlformats.org/officeDocument/2006/relationships/image" Target="../media/image14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76.xml"/><Relationship Id="rId18" Type="http://schemas.openxmlformats.org/officeDocument/2006/relationships/image" Target="../media/image16.jpg"/><Relationship Id="rId3" Type="http://schemas.openxmlformats.org/officeDocument/2006/relationships/image" Target="../media/image4.png"/><Relationship Id="rId21" Type="http://schemas.openxmlformats.org/officeDocument/2006/relationships/image" Target="../media/image30.png"/><Relationship Id="rId7" Type="http://schemas.openxmlformats.org/officeDocument/2006/relationships/slide" Target="slide75.xml"/><Relationship Id="rId12" Type="http://schemas.openxmlformats.org/officeDocument/2006/relationships/image" Target="../media/image12.png"/><Relationship Id="rId17" Type="http://schemas.openxmlformats.org/officeDocument/2006/relationships/slide" Target="slide66.xml"/><Relationship Id="rId2" Type="http://schemas.openxmlformats.org/officeDocument/2006/relationships/notesSlide" Target="../notesSlides/notesSlide75.xml"/><Relationship Id="rId16" Type="http://schemas.openxmlformats.org/officeDocument/2006/relationships/image" Target="../media/image15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slide" Target="slide57.xml"/><Relationship Id="rId5" Type="http://schemas.openxmlformats.org/officeDocument/2006/relationships/slide" Target="slide53.xml"/><Relationship Id="rId15" Type="http://schemas.openxmlformats.org/officeDocument/2006/relationships/slide" Target="slide67.xml"/><Relationship Id="rId23" Type="http://schemas.openxmlformats.org/officeDocument/2006/relationships/image" Target="../media/image51.png"/><Relationship Id="rId10" Type="http://schemas.openxmlformats.org/officeDocument/2006/relationships/slide" Target="slide56.xml"/><Relationship Id="rId19" Type="http://schemas.openxmlformats.org/officeDocument/2006/relationships/slide" Target="slide54.xml"/><Relationship Id="rId4" Type="http://schemas.openxmlformats.org/officeDocument/2006/relationships/image" Target="../media/image3.png"/><Relationship Id="rId9" Type="http://schemas.openxmlformats.org/officeDocument/2006/relationships/slide" Target="slide55.xml"/><Relationship Id="rId14" Type="http://schemas.openxmlformats.org/officeDocument/2006/relationships/image" Target="../media/image14.png"/><Relationship Id="rId22" Type="http://schemas.openxmlformats.org/officeDocument/2006/relationships/slide" Target="slide68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63.png"/><Relationship Id="rId4" Type="http://schemas.openxmlformats.org/officeDocument/2006/relationships/image" Target="../media/image3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80.xml"/><Relationship Id="rId1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slide" Target="slide79.xml"/><Relationship Id="rId17" Type="http://schemas.openxmlformats.org/officeDocument/2006/relationships/slide" Target="slide90.xml"/><Relationship Id="rId2" Type="http://schemas.openxmlformats.org/officeDocument/2006/relationships/notesSlide" Target="../notesSlides/notesSlide77.xml"/><Relationship Id="rId16" Type="http://schemas.openxmlformats.org/officeDocument/2006/relationships/image" Target="../media/image13.png"/><Relationship Id="rId20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5" Type="http://schemas.openxmlformats.org/officeDocument/2006/relationships/slide" Target="slide78.xml"/><Relationship Id="rId10" Type="http://schemas.openxmlformats.org/officeDocument/2006/relationships/slide" Target="slide89.xml"/><Relationship Id="rId19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12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slide" Target="slide77.xml"/><Relationship Id="rId12" Type="http://schemas.openxmlformats.org/officeDocument/2006/relationships/slide" Target="slide80.xml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78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g"/><Relationship Id="rId11" Type="http://schemas.openxmlformats.org/officeDocument/2006/relationships/slide" Target="slide79.xml"/><Relationship Id="rId5" Type="http://schemas.openxmlformats.org/officeDocument/2006/relationships/image" Target="../media/image13.png"/><Relationship Id="rId15" Type="http://schemas.openxmlformats.org/officeDocument/2006/relationships/image" Target="../media/image14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slide" Target="slide89.xml"/><Relationship Id="rId14" Type="http://schemas.openxmlformats.org/officeDocument/2006/relationships/slide" Target="slide90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slide" Target="slide89.xml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12" Type="http://schemas.openxmlformats.org/officeDocument/2006/relationships/image" Target="../media/image14.png"/><Relationship Id="rId17" Type="http://schemas.openxmlformats.org/officeDocument/2006/relationships/image" Target="../media/image65.jpeg"/><Relationship Id="rId2" Type="http://schemas.openxmlformats.org/officeDocument/2006/relationships/notesSlide" Target="../notesSlides/notesSlide79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77.xml"/><Relationship Id="rId11" Type="http://schemas.openxmlformats.org/officeDocument/2006/relationships/slide" Target="slide90.xml"/><Relationship Id="rId5" Type="http://schemas.openxmlformats.org/officeDocument/2006/relationships/image" Target="../media/image11.png"/><Relationship Id="rId15" Type="http://schemas.openxmlformats.org/officeDocument/2006/relationships/slide" Target="slide78.xml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slide" Target="slide80.xml"/><Relationship Id="rId1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9.xml"/><Relationship Id="rId18" Type="http://schemas.openxmlformats.org/officeDocument/2006/relationships/slide" Target="slide6.xml"/><Relationship Id="rId3" Type="http://schemas.openxmlformats.org/officeDocument/2006/relationships/image" Target="../media/image4.png"/><Relationship Id="rId21" Type="http://schemas.openxmlformats.org/officeDocument/2006/relationships/slide" Target="slide18.xml"/><Relationship Id="rId7" Type="http://schemas.openxmlformats.org/officeDocument/2006/relationships/image" Target="../media/image20.png"/><Relationship Id="rId12" Type="http://schemas.openxmlformats.org/officeDocument/2006/relationships/slide" Target="slide11.xml"/><Relationship Id="rId17" Type="http://schemas.openxmlformats.org/officeDocument/2006/relationships/slide" Target="slide17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8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16.xml"/><Relationship Id="rId24" Type="http://schemas.openxmlformats.org/officeDocument/2006/relationships/image" Target="../media/image16.jpg"/><Relationship Id="rId5" Type="http://schemas.openxmlformats.org/officeDocument/2006/relationships/slide" Target="slide31.xml"/><Relationship Id="rId15" Type="http://schemas.openxmlformats.org/officeDocument/2006/relationships/slide" Target="slide5.xml"/><Relationship Id="rId23" Type="http://schemas.openxmlformats.org/officeDocument/2006/relationships/image" Target="../media/image15.png"/><Relationship Id="rId10" Type="http://schemas.openxmlformats.org/officeDocument/2006/relationships/slide" Target="slide14.xml"/><Relationship Id="rId19" Type="http://schemas.openxmlformats.org/officeDocument/2006/relationships/slide" Target="slide7.xml"/><Relationship Id="rId4" Type="http://schemas.openxmlformats.org/officeDocument/2006/relationships/image" Target="../media/image3.png"/><Relationship Id="rId9" Type="http://schemas.openxmlformats.org/officeDocument/2006/relationships/image" Target="../media/image21.png"/><Relationship Id="rId14" Type="http://schemas.openxmlformats.org/officeDocument/2006/relationships/slide" Target="slide13.xml"/><Relationship Id="rId22" Type="http://schemas.openxmlformats.org/officeDocument/2006/relationships/image" Target="../media/image14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slide" Target="slide87.xml"/><Relationship Id="rId13" Type="http://schemas.openxmlformats.org/officeDocument/2006/relationships/slide" Target="slide81.xml"/><Relationship Id="rId18" Type="http://schemas.openxmlformats.org/officeDocument/2006/relationships/slide" Target="slide79.xml"/><Relationship Id="rId3" Type="http://schemas.openxmlformats.org/officeDocument/2006/relationships/image" Target="../media/image4.png"/><Relationship Id="rId21" Type="http://schemas.openxmlformats.org/officeDocument/2006/relationships/image" Target="../media/image14.png"/><Relationship Id="rId7" Type="http://schemas.openxmlformats.org/officeDocument/2006/relationships/image" Target="../media/image20.png"/><Relationship Id="rId12" Type="http://schemas.openxmlformats.org/officeDocument/2006/relationships/slide" Target="slide83.xml"/><Relationship Id="rId17" Type="http://schemas.openxmlformats.org/officeDocument/2006/relationships/slide" Target="slide89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80.xml"/><Relationship Id="rId16" Type="http://schemas.openxmlformats.org/officeDocument/2006/relationships/image" Target="../media/image18.png"/><Relationship Id="rId20" Type="http://schemas.openxmlformats.org/officeDocument/2006/relationships/slide" Target="slide9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88.xml"/><Relationship Id="rId24" Type="http://schemas.openxmlformats.org/officeDocument/2006/relationships/slide" Target="slide78.xml"/><Relationship Id="rId5" Type="http://schemas.openxmlformats.org/officeDocument/2006/relationships/slide" Target="slide31.xml"/><Relationship Id="rId15" Type="http://schemas.openxmlformats.org/officeDocument/2006/relationships/slide" Target="slide77.xml"/><Relationship Id="rId23" Type="http://schemas.openxmlformats.org/officeDocument/2006/relationships/image" Target="../media/image16.jpg"/><Relationship Id="rId10" Type="http://schemas.openxmlformats.org/officeDocument/2006/relationships/slide" Target="slide86.xml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21.png"/><Relationship Id="rId14" Type="http://schemas.openxmlformats.org/officeDocument/2006/relationships/slide" Target="slide85.xml"/><Relationship Id="rId22" Type="http://schemas.openxmlformats.org/officeDocument/2006/relationships/image" Target="../media/image15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1.png"/><Relationship Id="rId18" Type="http://schemas.openxmlformats.org/officeDocument/2006/relationships/slide" Target="slide77.xml"/><Relationship Id="rId26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79.xml"/><Relationship Id="rId7" Type="http://schemas.openxmlformats.org/officeDocument/2006/relationships/slide" Target="slide31.xml"/><Relationship Id="rId12" Type="http://schemas.openxmlformats.org/officeDocument/2006/relationships/slide" Target="slide83.xml"/><Relationship Id="rId17" Type="http://schemas.openxmlformats.org/officeDocument/2006/relationships/slide" Target="slide88.xml"/><Relationship Id="rId25" Type="http://schemas.openxmlformats.org/officeDocument/2006/relationships/image" Target="../media/image14.png"/><Relationship Id="rId2" Type="http://schemas.openxmlformats.org/officeDocument/2006/relationships/video" Target="../media/media1.mp4"/><Relationship Id="rId16" Type="http://schemas.openxmlformats.org/officeDocument/2006/relationships/slide" Target="slide87.xml"/><Relationship Id="rId20" Type="http://schemas.openxmlformats.org/officeDocument/2006/relationships/slide" Target="slide89.xml"/><Relationship Id="rId29" Type="http://schemas.openxmlformats.org/officeDocument/2006/relationships/image" Target="../media/image13.pn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3.png"/><Relationship Id="rId24" Type="http://schemas.openxmlformats.org/officeDocument/2006/relationships/slide" Target="slide90.xml"/><Relationship Id="rId5" Type="http://schemas.openxmlformats.org/officeDocument/2006/relationships/image" Target="../media/image4.png"/><Relationship Id="rId15" Type="http://schemas.openxmlformats.org/officeDocument/2006/relationships/slide" Target="slide86.xml"/><Relationship Id="rId23" Type="http://schemas.openxmlformats.org/officeDocument/2006/relationships/image" Target="../media/image12.png"/><Relationship Id="rId28" Type="http://schemas.openxmlformats.org/officeDocument/2006/relationships/slide" Target="slide78.xml"/><Relationship Id="rId10" Type="http://schemas.openxmlformats.org/officeDocument/2006/relationships/image" Target="../media/image22.png"/><Relationship Id="rId19" Type="http://schemas.openxmlformats.org/officeDocument/2006/relationships/image" Target="../media/image18.png"/><Relationship Id="rId4" Type="http://schemas.openxmlformats.org/officeDocument/2006/relationships/notesSlide" Target="../notesSlides/notesSlide81.xml"/><Relationship Id="rId9" Type="http://schemas.openxmlformats.org/officeDocument/2006/relationships/image" Target="../media/image20.png"/><Relationship Id="rId14" Type="http://schemas.openxmlformats.org/officeDocument/2006/relationships/slide" Target="slide85.xml"/><Relationship Id="rId22" Type="http://schemas.openxmlformats.org/officeDocument/2006/relationships/slide" Target="slide80.xml"/><Relationship Id="rId27" Type="http://schemas.openxmlformats.org/officeDocument/2006/relationships/image" Target="../media/image16.jp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86.xml"/><Relationship Id="rId18" Type="http://schemas.openxmlformats.org/officeDocument/2006/relationships/slide" Target="slide89.xml"/><Relationship Id="rId26" Type="http://schemas.openxmlformats.org/officeDocument/2006/relationships/slide" Target="slide78.xml"/><Relationship Id="rId3" Type="http://schemas.openxmlformats.org/officeDocument/2006/relationships/image" Target="../media/image4.png"/><Relationship Id="rId21" Type="http://schemas.openxmlformats.org/officeDocument/2006/relationships/image" Target="../media/image12.png"/><Relationship Id="rId7" Type="http://schemas.openxmlformats.org/officeDocument/2006/relationships/image" Target="../media/image20.png"/><Relationship Id="rId12" Type="http://schemas.openxmlformats.org/officeDocument/2006/relationships/slide" Target="slide85.xml"/><Relationship Id="rId17" Type="http://schemas.openxmlformats.org/officeDocument/2006/relationships/image" Target="../media/image18.png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82.xml"/><Relationship Id="rId16" Type="http://schemas.openxmlformats.org/officeDocument/2006/relationships/slide" Target="slide77.xml"/><Relationship Id="rId20" Type="http://schemas.openxmlformats.org/officeDocument/2006/relationships/slide" Target="slide8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1.png"/><Relationship Id="rId24" Type="http://schemas.openxmlformats.org/officeDocument/2006/relationships/image" Target="../media/image15.png"/><Relationship Id="rId5" Type="http://schemas.openxmlformats.org/officeDocument/2006/relationships/slide" Target="slide31.xml"/><Relationship Id="rId15" Type="http://schemas.openxmlformats.org/officeDocument/2006/relationships/slide" Target="slide88.xml"/><Relationship Id="rId23" Type="http://schemas.openxmlformats.org/officeDocument/2006/relationships/image" Target="../media/image14.png"/><Relationship Id="rId10" Type="http://schemas.openxmlformats.org/officeDocument/2006/relationships/slide" Target="slide83.xml"/><Relationship Id="rId19" Type="http://schemas.openxmlformats.org/officeDocument/2006/relationships/slide" Target="slide79.xml"/><Relationship Id="rId4" Type="http://schemas.openxmlformats.org/officeDocument/2006/relationships/image" Target="../media/image3.png"/><Relationship Id="rId9" Type="http://schemas.openxmlformats.org/officeDocument/2006/relationships/image" Target="../media/image24.png"/><Relationship Id="rId14" Type="http://schemas.openxmlformats.org/officeDocument/2006/relationships/slide" Target="slide87.xml"/><Relationship Id="rId22" Type="http://schemas.openxmlformats.org/officeDocument/2006/relationships/slide" Target="slide90.xml"/><Relationship Id="rId27" Type="http://schemas.openxmlformats.org/officeDocument/2006/relationships/image" Target="../media/image13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88.xml"/><Relationship Id="rId18" Type="http://schemas.openxmlformats.org/officeDocument/2006/relationships/slide" Target="slide80.xml"/><Relationship Id="rId26" Type="http://schemas.openxmlformats.org/officeDocument/2006/relationships/image" Target="../media/image66.png"/><Relationship Id="rId3" Type="http://schemas.openxmlformats.org/officeDocument/2006/relationships/image" Target="../media/image4.png"/><Relationship Id="rId21" Type="http://schemas.openxmlformats.org/officeDocument/2006/relationships/image" Target="../media/image14.png"/><Relationship Id="rId7" Type="http://schemas.openxmlformats.org/officeDocument/2006/relationships/image" Target="../media/image20.png"/><Relationship Id="rId12" Type="http://schemas.openxmlformats.org/officeDocument/2006/relationships/slide" Target="slide87.xml"/><Relationship Id="rId17" Type="http://schemas.openxmlformats.org/officeDocument/2006/relationships/slide" Target="slide79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83.xml"/><Relationship Id="rId16" Type="http://schemas.openxmlformats.org/officeDocument/2006/relationships/slide" Target="slide89.xml"/><Relationship Id="rId20" Type="http://schemas.openxmlformats.org/officeDocument/2006/relationships/slide" Target="slide9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85.xml"/><Relationship Id="rId24" Type="http://schemas.openxmlformats.org/officeDocument/2006/relationships/slide" Target="slide78.xml"/><Relationship Id="rId5" Type="http://schemas.openxmlformats.org/officeDocument/2006/relationships/slide" Target="slide31.xml"/><Relationship Id="rId15" Type="http://schemas.openxmlformats.org/officeDocument/2006/relationships/image" Target="../media/image18.png"/><Relationship Id="rId23" Type="http://schemas.openxmlformats.org/officeDocument/2006/relationships/image" Target="../media/image16.jpg"/><Relationship Id="rId10" Type="http://schemas.openxmlformats.org/officeDocument/2006/relationships/slide" Target="slide81.xml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22.png"/><Relationship Id="rId14" Type="http://schemas.openxmlformats.org/officeDocument/2006/relationships/slide" Target="slide77.xml"/><Relationship Id="rId22" Type="http://schemas.openxmlformats.org/officeDocument/2006/relationships/image" Target="../media/image15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87.xml"/><Relationship Id="rId18" Type="http://schemas.openxmlformats.org/officeDocument/2006/relationships/slide" Target="slide79.xml"/><Relationship Id="rId26" Type="http://schemas.openxmlformats.org/officeDocument/2006/relationships/image" Target="../media/image13.png"/><Relationship Id="rId3" Type="http://schemas.openxmlformats.org/officeDocument/2006/relationships/image" Target="../media/image4.png"/><Relationship Id="rId21" Type="http://schemas.openxmlformats.org/officeDocument/2006/relationships/slide" Target="slide90.xml"/><Relationship Id="rId7" Type="http://schemas.openxmlformats.org/officeDocument/2006/relationships/image" Target="../media/image20.png"/><Relationship Id="rId12" Type="http://schemas.openxmlformats.org/officeDocument/2006/relationships/slide" Target="slide86.xml"/><Relationship Id="rId17" Type="http://schemas.openxmlformats.org/officeDocument/2006/relationships/slide" Target="slide89.xml"/><Relationship Id="rId25" Type="http://schemas.openxmlformats.org/officeDocument/2006/relationships/slide" Target="slide78.xml"/><Relationship Id="rId2" Type="http://schemas.openxmlformats.org/officeDocument/2006/relationships/notesSlide" Target="../notesSlides/notesSlide84.xml"/><Relationship Id="rId16" Type="http://schemas.openxmlformats.org/officeDocument/2006/relationships/image" Target="../media/image18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85.xml"/><Relationship Id="rId24" Type="http://schemas.openxmlformats.org/officeDocument/2006/relationships/image" Target="../media/image16.jpg"/><Relationship Id="rId5" Type="http://schemas.openxmlformats.org/officeDocument/2006/relationships/slide" Target="slide31.xml"/><Relationship Id="rId15" Type="http://schemas.openxmlformats.org/officeDocument/2006/relationships/slide" Target="slide77.xml"/><Relationship Id="rId23" Type="http://schemas.openxmlformats.org/officeDocument/2006/relationships/image" Target="../media/image15.png"/><Relationship Id="rId10" Type="http://schemas.openxmlformats.org/officeDocument/2006/relationships/image" Target="../media/image21.png"/><Relationship Id="rId19" Type="http://schemas.openxmlformats.org/officeDocument/2006/relationships/slide" Target="slide80.xml"/><Relationship Id="rId4" Type="http://schemas.openxmlformats.org/officeDocument/2006/relationships/image" Target="../media/image3.png"/><Relationship Id="rId9" Type="http://schemas.openxmlformats.org/officeDocument/2006/relationships/slide" Target="slide81.xml"/><Relationship Id="rId14" Type="http://schemas.openxmlformats.org/officeDocument/2006/relationships/slide" Target="slide88.xml"/><Relationship Id="rId22" Type="http://schemas.openxmlformats.org/officeDocument/2006/relationships/image" Target="../media/image14.png"/><Relationship Id="rId27" Type="http://schemas.openxmlformats.org/officeDocument/2006/relationships/image" Target="../media/image66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13" Type="http://schemas.openxmlformats.org/officeDocument/2006/relationships/slide" Target="slide86.xml"/><Relationship Id="rId18" Type="http://schemas.openxmlformats.org/officeDocument/2006/relationships/slide" Target="slide89.xml"/><Relationship Id="rId26" Type="http://schemas.openxmlformats.org/officeDocument/2006/relationships/slide" Target="slide78.xml"/><Relationship Id="rId3" Type="http://schemas.openxmlformats.org/officeDocument/2006/relationships/image" Target="../media/image4.png"/><Relationship Id="rId21" Type="http://schemas.openxmlformats.org/officeDocument/2006/relationships/image" Target="../media/image12.png"/><Relationship Id="rId7" Type="http://schemas.openxmlformats.org/officeDocument/2006/relationships/image" Target="../media/image20.png"/><Relationship Id="rId12" Type="http://schemas.openxmlformats.org/officeDocument/2006/relationships/slide" Target="slide81.xml"/><Relationship Id="rId17" Type="http://schemas.openxmlformats.org/officeDocument/2006/relationships/image" Target="../media/image18.png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85.xml"/><Relationship Id="rId16" Type="http://schemas.openxmlformats.org/officeDocument/2006/relationships/slide" Target="slide77.xml"/><Relationship Id="rId20" Type="http://schemas.openxmlformats.org/officeDocument/2006/relationships/slide" Target="slide8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1.png"/><Relationship Id="rId24" Type="http://schemas.openxmlformats.org/officeDocument/2006/relationships/image" Target="../media/image15.png"/><Relationship Id="rId5" Type="http://schemas.openxmlformats.org/officeDocument/2006/relationships/slide" Target="slide31.xml"/><Relationship Id="rId15" Type="http://schemas.openxmlformats.org/officeDocument/2006/relationships/slide" Target="slide88.xml"/><Relationship Id="rId23" Type="http://schemas.openxmlformats.org/officeDocument/2006/relationships/image" Target="../media/image14.png"/><Relationship Id="rId10" Type="http://schemas.openxmlformats.org/officeDocument/2006/relationships/slide" Target="slide83.xml"/><Relationship Id="rId19" Type="http://schemas.openxmlformats.org/officeDocument/2006/relationships/slide" Target="slide79.xml"/><Relationship Id="rId4" Type="http://schemas.openxmlformats.org/officeDocument/2006/relationships/image" Target="../media/image3.png"/><Relationship Id="rId9" Type="http://schemas.openxmlformats.org/officeDocument/2006/relationships/image" Target="../media/image22.png"/><Relationship Id="rId14" Type="http://schemas.openxmlformats.org/officeDocument/2006/relationships/slide" Target="slide87.xml"/><Relationship Id="rId22" Type="http://schemas.openxmlformats.org/officeDocument/2006/relationships/slide" Target="slide90.xml"/><Relationship Id="rId27" Type="http://schemas.openxmlformats.org/officeDocument/2006/relationships/image" Target="../media/image13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85.xml"/><Relationship Id="rId18" Type="http://schemas.openxmlformats.org/officeDocument/2006/relationships/slide" Target="slide89.xml"/><Relationship Id="rId26" Type="http://schemas.openxmlformats.org/officeDocument/2006/relationships/slide" Target="slide78.xml"/><Relationship Id="rId3" Type="http://schemas.openxmlformats.org/officeDocument/2006/relationships/image" Target="../media/image4.png"/><Relationship Id="rId21" Type="http://schemas.openxmlformats.org/officeDocument/2006/relationships/image" Target="../media/image12.png"/><Relationship Id="rId7" Type="http://schemas.openxmlformats.org/officeDocument/2006/relationships/image" Target="../media/image20.png"/><Relationship Id="rId12" Type="http://schemas.openxmlformats.org/officeDocument/2006/relationships/slide" Target="slide81.xml"/><Relationship Id="rId17" Type="http://schemas.openxmlformats.org/officeDocument/2006/relationships/image" Target="../media/image18.png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86.xml"/><Relationship Id="rId16" Type="http://schemas.openxmlformats.org/officeDocument/2006/relationships/slide" Target="slide77.xml"/><Relationship Id="rId20" Type="http://schemas.openxmlformats.org/officeDocument/2006/relationships/slide" Target="slide8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1.png"/><Relationship Id="rId24" Type="http://schemas.openxmlformats.org/officeDocument/2006/relationships/image" Target="../media/image15.png"/><Relationship Id="rId5" Type="http://schemas.openxmlformats.org/officeDocument/2006/relationships/slide" Target="slide31.xml"/><Relationship Id="rId15" Type="http://schemas.openxmlformats.org/officeDocument/2006/relationships/slide" Target="slide88.xml"/><Relationship Id="rId23" Type="http://schemas.openxmlformats.org/officeDocument/2006/relationships/image" Target="../media/image14.png"/><Relationship Id="rId10" Type="http://schemas.openxmlformats.org/officeDocument/2006/relationships/slide" Target="slide83.xml"/><Relationship Id="rId19" Type="http://schemas.openxmlformats.org/officeDocument/2006/relationships/slide" Target="slide79.xml"/><Relationship Id="rId4" Type="http://schemas.openxmlformats.org/officeDocument/2006/relationships/image" Target="../media/image3.png"/><Relationship Id="rId9" Type="http://schemas.openxmlformats.org/officeDocument/2006/relationships/image" Target="../media/image26.jpg"/><Relationship Id="rId14" Type="http://schemas.openxmlformats.org/officeDocument/2006/relationships/slide" Target="slide87.xml"/><Relationship Id="rId22" Type="http://schemas.openxmlformats.org/officeDocument/2006/relationships/slide" Target="slide90.xml"/><Relationship Id="rId27" Type="http://schemas.openxmlformats.org/officeDocument/2006/relationships/image" Target="../media/image13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86.xml"/><Relationship Id="rId18" Type="http://schemas.openxmlformats.org/officeDocument/2006/relationships/slide" Target="slide89.xml"/><Relationship Id="rId26" Type="http://schemas.openxmlformats.org/officeDocument/2006/relationships/slide" Target="slide78.xml"/><Relationship Id="rId3" Type="http://schemas.openxmlformats.org/officeDocument/2006/relationships/image" Target="../media/image4.png"/><Relationship Id="rId21" Type="http://schemas.openxmlformats.org/officeDocument/2006/relationships/image" Target="../media/image12.png"/><Relationship Id="rId7" Type="http://schemas.openxmlformats.org/officeDocument/2006/relationships/image" Target="../media/image20.png"/><Relationship Id="rId12" Type="http://schemas.openxmlformats.org/officeDocument/2006/relationships/slide" Target="slide85.xml"/><Relationship Id="rId17" Type="http://schemas.openxmlformats.org/officeDocument/2006/relationships/image" Target="../media/image18.png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87.xml"/><Relationship Id="rId16" Type="http://schemas.openxmlformats.org/officeDocument/2006/relationships/slide" Target="slide77.xml"/><Relationship Id="rId20" Type="http://schemas.openxmlformats.org/officeDocument/2006/relationships/slide" Target="slide8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81.xml"/><Relationship Id="rId24" Type="http://schemas.openxmlformats.org/officeDocument/2006/relationships/image" Target="../media/image15.png"/><Relationship Id="rId5" Type="http://schemas.openxmlformats.org/officeDocument/2006/relationships/slide" Target="slide31.xml"/><Relationship Id="rId15" Type="http://schemas.openxmlformats.org/officeDocument/2006/relationships/image" Target="../media/image27.png"/><Relationship Id="rId23" Type="http://schemas.openxmlformats.org/officeDocument/2006/relationships/image" Target="../media/image14.png"/><Relationship Id="rId10" Type="http://schemas.openxmlformats.org/officeDocument/2006/relationships/image" Target="../media/image21.png"/><Relationship Id="rId19" Type="http://schemas.openxmlformats.org/officeDocument/2006/relationships/slide" Target="slide79.xml"/><Relationship Id="rId4" Type="http://schemas.openxmlformats.org/officeDocument/2006/relationships/image" Target="../media/image3.png"/><Relationship Id="rId9" Type="http://schemas.openxmlformats.org/officeDocument/2006/relationships/slide" Target="slide83.xml"/><Relationship Id="rId14" Type="http://schemas.openxmlformats.org/officeDocument/2006/relationships/slide" Target="slide88.xml"/><Relationship Id="rId22" Type="http://schemas.openxmlformats.org/officeDocument/2006/relationships/slide" Target="slide90.xml"/><Relationship Id="rId27" Type="http://schemas.openxmlformats.org/officeDocument/2006/relationships/image" Target="../media/image13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86.xml"/><Relationship Id="rId18" Type="http://schemas.openxmlformats.org/officeDocument/2006/relationships/slide" Target="slide89.xml"/><Relationship Id="rId26" Type="http://schemas.openxmlformats.org/officeDocument/2006/relationships/slide" Target="slide78.xml"/><Relationship Id="rId3" Type="http://schemas.openxmlformats.org/officeDocument/2006/relationships/image" Target="../media/image4.png"/><Relationship Id="rId21" Type="http://schemas.openxmlformats.org/officeDocument/2006/relationships/image" Target="../media/image12.png"/><Relationship Id="rId7" Type="http://schemas.openxmlformats.org/officeDocument/2006/relationships/image" Target="../media/image20.png"/><Relationship Id="rId12" Type="http://schemas.openxmlformats.org/officeDocument/2006/relationships/slide" Target="slide85.xml"/><Relationship Id="rId17" Type="http://schemas.openxmlformats.org/officeDocument/2006/relationships/image" Target="../media/image18.png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88.xml"/><Relationship Id="rId16" Type="http://schemas.openxmlformats.org/officeDocument/2006/relationships/slide" Target="slide77.xml"/><Relationship Id="rId20" Type="http://schemas.openxmlformats.org/officeDocument/2006/relationships/slide" Target="slide8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81.xml"/><Relationship Id="rId24" Type="http://schemas.openxmlformats.org/officeDocument/2006/relationships/image" Target="../media/image15.png"/><Relationship Id="rId5" Type="http://schemas.openxmlformats.org/officeDocument/2006/relationships/slide" Target="slide31.xml"/><Relationship Id="rId15" Type="http://schemas.openxmlformats.org/officeDocument/2006/relationships/image" Target="../media/image42.jpg"/><Relationship Id="rId23" Type="http://schemas.openxmlformats.org/officeDocument/2006/relationships/image" Target="../media/image14.png"/><Relationship Id="rId10" Type="http://schemas.openxmlformats.org/officeDocument/2006/relationships/image" Target="../media/image21.png"/><Relationship Id="rId19" Type="http://schemas.openxmlformats.org/officeDocument/2006/relationships/slide" Target="slide79.xml"/><Relationship Id="rId4" Type="http://schemas.openxmlformats.org/officeDocument/2006/relationships/image" Target="../media/image3.png"/><Relationship Id="rId9" Type="http://schemas.openxmlformats.org/officeDocument/2006/relationships/slide" Target="slide83.xml"/><Relationship Id="rId14" Type="http://schemas.openxmlformats.org/officeDocument/2006/relationships/slide" Target="slide87.xml"/><Relationship Id="rId22" Type="http://schemas.openxmlformats.org/officeDocument/2006/relationships/slide" Target="slide90.xml"/><Relationship Id="rId27" Type="http://schemas.openxmlformats.org/officeDocument/2006/relationships/image" Target="../media/image13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png"/><Relationship Id="rId18" Type="http://schemas.openxmlformats.org/officeDocument/2006/relationships/image" Target="../media/image30.png"/><Relationship Id="rId3" Type="http://schemas.openxmlformats.org/officeDocument/2006/relationships/image" Target="../media/image4.png"/><Relationship Id="rId7" Type="http://schemas.openxmlformats.org/officeDocument/2006/relationships/slide" Target="slide89.xml"/><Relationship Id="rId12" Type="http://schemas.openxmlformats.org/officeDocument/2006/relationships/slide" Target="slide90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89.xml"/><Relationship Id="rId16" Type="http://schemas.openxmlformats.org/officeDocument/2006/relationships/slide" Target="slide7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12.png"/><Relationship Id="rId5" Type="http://schemas.openxmlformats.org/officeDocument/2006/relationships/slide" Target="slide77.xml"/><Relationship Id="rId15" Type="http://schemas.openxmlformats.org/officeDocument/2006/relationships/image" Target="../media/image16.jpg"/><Relationship Id="rId10" Type="http://schemas.openxmlformats.org/officeDocument/2006/relationships/slide" Target="slide80.xml"/><Relationship Id="rId4" Type="http://schemas.openxmlformats.org/officeDocument/2006/relationships/image" Target="../media/image3.png"/><Relationship Id="rId9" Type="http://schemas.openxmlformats.org/officeDocument/2006/relationships/slide" Target="slide79.xml"/><Relationship Id="rId1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1.png"/><Relationship Id="rId18" Type="http://schemas.openxmlformats.org/officeDocument/2006/relationships/slide" Target="slide5.xml"/><Relationship Id="rId26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6.xml"/><Relationship Id="rId7" Type="http://schemas.openxmlformats.org/officeDocument/2006/relationships/slide" Target="slide31.xml"/><Relationship Id="rId12" Type="http://schemas.openxmlformats.org/officeDocument/2006/relationships/slide" Target="slide11.xml"/><Relationship Id="rId17" Type="http://schemas.openxmlformats.org/officeDocument/2006/relationships/slide" Target="slide16.xml"/><Relationship Id="rId25" Type="http://schemas.openxmlformats.org/officeDocument/2006/relationships/slide" Target="slide18.xml"/><Relationship Id="rId2" Type="http://schemas.openxmlformats.org/officeDocument/2006/relationships/video" Target="../media/media1.mp4"/><Relationship Id="rId16" Type="http://schemas.openxmlformats.org/officeDocument/2006/relationships/slide" Target="slide15.xml"/><Relationship Id="rId20" Type="http://schemas.openxmlformats.org/officeDocument/2006/relationships/slide" Target="slide17.xml"/><Relationship Id="rId29" Type="http://schemas.openxmlformats.org/officeDocument/2006/relationships/image" Target="../media/image13.pn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3.png"/><Relationship Id="rId24" Type="http://schemas.openxmlformats.org/officeDocument/2006/relationships/image" Target="../media/image12.png"/><Relationship Id="rId5" Type="http://schemas.openxmlformats.org/officeDocument/2006/relationships/image" Target="../media/image4.png"/><Relationship Id="rId15" Type="http://schemas.openxmlformats.org/officeDocument/2006/relationships/slide" Target="slide14.xml"/><Relationship Id="rId23" Type="http://schemas.openxmlformats.org/officeDocument/2006/relationships/slide" Target="slide8.xml"/><Relationship Id="rId28" Type="http://schemas.openxmlformats.org/officeDocument/2006/relationships/image" Target="../media/image16.jpg"/><Relationship Id="rId10" Type="http://schemas.openxmlformats.org/officeDocument/2006/relationships/image" Target="../media/image22.png"/><Relationship Id="rId19" Type="http://schemas.openxmlformats.org/officeDocument/2006/relationships/image" Target="../media/image18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20.png"/><Relationship Id="rId14" Type="http://schemas.openxmlformats.org/officeDocument/2006/relationships/slide" Target="slide13.xml"/><Relationship Id="rId22" Type="http://schemas.openxmlformats.org/officeDocument/2006/relationships/slide" Target="slide7.xml"/><Relationship Id="rId27" Type="http://schemas.openxmlformats.org/officeDocument/2006/relationships/image" Target="../media/image15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1.png"/><Relationship Id="rId7" Type="http://schemas.openxmlformats.org/officeDocument/2006/relationships/slide" Target="slide52.xml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67.png"/><Relationship Id="rId4" Type="http://schemas.openxmlformats.org/officeDocument/2006/relationships/image" Target="../media/image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6" Type="http://schemas.openxmlformats.org/officeDocument/2006/relationships/image" Target="../media/image46.png"/><Relationship Id="rId5" Type="http://schemas.openxmlformats.org/officeDocument/2006/relationships/image" Target="../media/image3.png"/><Relationship Id="rId4" Type="http://schemas.openxmlformats.org/officeDocument/2006/relationships/image" Target="../media/image45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12E1B9-A394-037C-56FA-7494754B03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1842" y="0"/>
            <a:ext cx="10561995" cy="6858000"/>
          </a:xfrm>
          <a:prstGeom prst="rect">
            <a:avLst/>
          </a:prstGeom>
        </p:spPr>
      </p:pic>
      <p:pic>
        <p:nvPicPr>
          <p:cNvPr id="3" name="Picture 2" descr="A blue and white background with a red rectangle and white text&#10;&#10;Description automatically generated">
            <a:extLst>
              <a:ext uri="{FF2B5EF4-FFF2-40B4-BE49-F238E27FC236}">
                <a16:creationId xmlns:a16="http://schemas.microsoft.com/office/drawing/2014/main" id="{E770877F-E9F8-910F-44E6-F7FA84664E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3394D41-87DE-34A0-AEED-19E8CAF9A1A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6843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E36027-68E6-0BD4-CDF7-8C438DBA63F3}"/>
              </a:ext>
            </a:extLst>
          </p:cNvPr>
          <p:cNvSpPr txBox="1"/>
          <p:nvPr/>
        </p:nvSpPr>
        <p:spPr>
          <a:xfrm>
            <a:off x="838200" y="2119364"/>
            <a:ext cx="13794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C734A5-CE77-AA4E-06E4-75CA26E2260F}"/>
              </a:ext>
            </a:extLst>
          </p:cNvPr>
          <p:cNvSpPr txBox="1"/>
          <p:nvPr/>
        </p:nvSpPr>
        <p:spPr>
          <a:xfrm>
            <a:off x="838199" y="3016273"/>
            <a:ext cx="592210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BASAL  - Airway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AFD36283-98DE-18C6-250B-468E961771B8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3" name="Bildobjekt 2">
            <a:hlinkClick r:id="rId10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2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5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D6D7CF8C-96DB-6572-ADCE-5A5667DC0B97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531D741-FF21-1B97-20A2-63D5B2BA293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0D72229-BED2-564D-D358-63939420090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3C4D4ED-6FDA-F50D-731B-0D36F245213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1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3B4AA46-0EB5-763B-D8DE-E444F254EB2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469FE1E-342A-1029-60A2-371F821C26B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2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171967D3-BC22-D22A-DBC1-2C0B2B44E34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D11335D-3904-F1E6-C477-80B7CE354BAD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FF64AF84-724F-B3BC-AB92-7081045AD3E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36C7AD97-F1CF-DAA6-A975-750936FF6248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864C5515-0596-4C7A-5933-CE412F7FFECC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F7B4CFD-FE1F-B0B6-F0B5-1626C01DD1F8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01FCD63-85E1-D297-E053-21A2D4D07A3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649158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3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4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5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6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99CCAC8-66B8-CD08-4DE3-187B74CD59BA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65FE318-437F-47B0-6023-023E074B58F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A7C5A15C-5ACE-9D17-5830-B3591604C92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225781ED-E04B-9851-9B5B-8EC08523E92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1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93294F39-0C7C-88D0-CCDA-C0DB2A5125B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3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AA1438C3-393D-78D0-48E8-9240896C7CE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4" name="Picture 13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35D15AFA-4378-FA23-A736-40E48B9E3BA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5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C3E5484-C2C7-5C83-5EF0-4BCC9D914641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6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98290171-2DD2-5A51-EF10-E8A3C273A20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52">
            <a:hlinkClick r:id="rId19" action="ppaction://hlinksldjump"/>
            <a:extLst>
              <a:ext uri="{FF2B5EF4-FFF2-40B4-BE49-F238E27FC236}">
                <a16:creationId xmlns:a16="http://schemas.microsoft.com/office/drawing/2014/main" id="{5C6A7F8D-47AB-AFCA-B5C5-72A61371C3C6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Bildobjekt 53">
            <a:hlinkClick r:id="rId19" action="ppaction://hlinksldjump"/>
            <a:extLst>
              <a:ext uri="{FF2B5EF4-FFF2-40B4-BE49-F238E27FC236}">
                <a16:creationId xmlns:a16="http://schemas.microsoft.com/office/drawing/2014/main" id="{F03ECAB1-F757-139E-33C8-12D575DD2790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05E045F-F659-85ED-1F5E-546D17A24046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2" name="TextBox 20">
            <a:extLst>
              <a:ext uri="{FF2B5EF4-FFF2-40B4-BE49-F238E27FC236}">
                <a16:creationId xmlns:a16="http://schemas.microsoft.com/office/drawing/2014/main" id="{602E2C52-F8B3-2381-85DB-40DE0EC16977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2547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5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6D9354F-60B8-C938-F6CD-7803D5F590A8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A7FA7027-CD97-2972-DB6C-97818B12560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7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E522511-56B5-A881-8354-803E96BA74C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D800ECA-AFE0-DD58-4ADF-FB4508D17BD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616DB898-6800-3536-B3A1-5F73E231163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23869B9-B14D-C627-B794-3480CA5BC30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1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32508DE9-E53D-CA88-6CD8-9480D3BBBCF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737DB9A-104D-7F4E-086D-41CE4FB11AA2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FB5531C7-7F1B-4060-3B09-DD3B8A08D4E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F66260BB-9079-A9C5-9BD0-5682AC0D36A2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2DF143B6-7CDA-FA87-64B5-96AAF8CA56D3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CC04BE0-D740-EA0C-DFA0-2FA486FF000C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8991650C-FE00-2B3B-626B-1FB149552173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267177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732A8C7-27C7-8755-4F7C-7A7892DF9085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4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5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840B7C0-E254-61F5-7772-CD7760E3E869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BB3BACC-C2F2-0527-2546-4498227A65D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7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AB9A5AE3-E29F-BDFE-EE58-55F80FF0338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BD05425B-8DF9-9DED-69A3-D72112FDDE3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06D3D2F3-5435-04C1-DB10-56E1C3D4B69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A94B9775-EFF6-B60C-4CEA-99220A69C94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1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1C2602BC-36E6-0EF9-595D-DF8B7FF00D6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150FF9C2-62B2-0042-5DCD-C1E45C85323F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0FC7A97A-D55E-3B23-9B41-136FB8D91FD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FB2D6F8E-C9F1-AF31-4DD3-345EA4F0AE5A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D67A7B8D-E09A-7A68-0940-7A0E9A722B5E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18F5E1E3-8C54-1268-6137-4910B72EABB7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A74773D8-8438-B80C-BDE3-752149E1F5F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229156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0" name="Bildobjekt 39">
            <a:extLst>
              <a:ext uri="{FF2B5EF4-FFF2-40B4-BE49-F238E27FC236}">
                <a16:creationId xmlns:a16="http://schemas.microsoft.com/office/drawing/2014/main" id="{BDE5493D-1E2C-9F3A-58C8-DCEB6922FCAE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1" name="Bildobjekt 40">
            <a:hlinkClick r:id="rId10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2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3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4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5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7A9916C-B708-0D02-69FE-BAD7A894FC48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3410C63-4871-A55B-3E7A-81010C4E282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8DC24DB-F01F-9708-9426-AC2760CFDC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5818D7C-114C-B6CF-756F-58C1FC17A7E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1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91E11250-FB8F-85E8-B1C4-499EE250863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1F8367D4-B3D9-D7A3-5319-58527192E37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2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784EFD22-EE37-F339-C5BC-BF8350E56BE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FCC7CD6-F4BF-9C7E-34D1-868E1ECB79DF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9147CF55-D31D-7411-2609-61A698339FF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002F0F0B-4832-A88D-529E-BC3C4426686B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28D60D8F-518E-B043-E799-9FAE22F00186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11A094D-1278-BA34-C902-60A2B4F05FCB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447AA94D-D9FD-B713-BA3F-23030544ED3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116555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9" name="Bildobjekt 4">
            <a:extLst>
              <a:ext uri="{FF2B5EF4-FFF2-40B4-BE49-F238E27FC236}">
                <a16:creationId xmlns:a16="http://schemas.microsoft.com/office/drawing/2014/main" id="{2330D37F-0EB7-61A3-46A1-6A0C46B83FC2}"/>
              </a:ext>
            </a:extLst>
          </p:cNvPr>
          <p:cNvPicPr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0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3AB4376E-7B86-12C6-B2DC-DA40493DF0A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1B2A62B-2B2F-D74B-BAAF-00CEED8308C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3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D950AE2-27CB-D06E-17CB-6E49E322CE9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4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6D85478-8574-9F8B-CDBD-FF128BBB8B2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5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C16965F6-6220-79F0-4D38-9D9CA5A822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6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F81272C-24B6-C491-FBB0-2121719C9BF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7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D13325B3-8F7F-3BA6-3128-BCE3F78336D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8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EED80B8-2DCB-5BEC-B148-7A69913B77BF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9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090E7767-8972-E919-8F59-9DC964A0F85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A5E0E799-8768-A96A-754A-58DC82D318B5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2FAB696C-2766-68BD-2860-9CCF483BA808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81B0A4A-8661-DC00-A8EF-3FD5F623116C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5" name="TextBox 20">
            <a:extLst>
              <a:ext uri="{FF2B5EF4-FFF2-40B4-BE49-F238E27FC236}">
                <a16:creationId xmlns:a16="http://schemas.microsoft.com/office/drawing/2014/main" id="{5E7B809F-2039-3109-6C6E-557FE818A90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2595006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36F2BFC0-2F3E-A1F7-B77A-A274843F734E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4F8CF56-EC29-076F-487E-99AFE20F5F7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7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AD45D94-9CA0-12D0-54D6-B23F1DE4E03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AA7E413-30B8-0F74-7917-CA250D83991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8DCDFA7D-536C-0BB1-3808-27FB2FC4718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7E45570-4378-9E8C-E63F-BF0C83D55DA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1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A1BC7AF9-AE6D-CC0D-67F7-3CF1E48FFCC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DFDAEF31-8B7B-5DCA-BB3B-50BAB6276A8E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2D86DB93-1968-0EB8-B87F-E9EE4B02E97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A2508B76-ABA8-60AB-3FB2-C931BEBA347E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7757CD3D-CC4B-BD38-2DD9-D1C1C9EEDE24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E9B092F-9776-E00E-8682-387FB56CF540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E00BC67A-F2FA-DC05-E1D2-F7AE1F5DF081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" name="Bildobjekt 29">
            <a:extLst>
              <a:ext uri="{FF2B5EF4-FFF2-40B4-BE49-F238E27FC236}">
                <a16:creationId xmlns:a16="http://schemas.microsoft.com/office/drawing/2014/main" id="{208E0B77-6A85-4C63-D259-DD95FCFB42F1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401" y="4256840"/>
            <a:ext cx="3600000" cy="2463750"/>
          </a:xfrm>
          <a:prstGeom prst="rect">
            <a:avLst/>
          </a:prstGeom>
        </p:spPr>
      </p:pic>
      <p:pic>
        <p:nvPicPr>
          <p:cNvPr id="19" name="Bildobjekt 41">
            <a:extLst>
              <a:ext uri="{FF2B5EF4-FFF2-40B4-BE49-F238E27FC236}">
                <a16:creationId xmlns:a16="http://schemas.microsoft.com/office/drawing/2014/main" id="{37D9B3D4-3820-464D-305F-9583230A0C60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038401" y="1511242"/>
            <a:ext cx="3600000" cy="259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84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9A72F1C9-AEC2-1CD9-11E9-A89286D9051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2432643E-403A-1AB2-7D6B-F9463D5EE33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11A0C67-973F-2FD0-AEAA-316A0E9B994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CDEBE705-3D88-3AB9-5DB8-30AC5F89167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8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F1B1B424-72AD-17B0-978D-EAF3125471C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BA05DC6E-4D92-BA8D-0EC6-99558778A7B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9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03B11999-79B5-1D64-817C-FABBEF91D13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023A1B6C-8707-F92A-0E22-C433068C843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F041E486-4718-151C-47D8-01105986CA2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52">
            <a:hlinkClick r:id="rId7" action="ppaction://hlinksldjump"/>
            <a:extLst>
              <a:ext uri="{FF2B5EF4-FFF2-40B4-BE49-F238E27FC236}">
                <a16:creationId xmlns:a16="http://schemas.microsoft.com/office/drawing/2014/main" id="{FE13ADCB-ADB8-52CD-59CC-9720D1799D23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3">
            <a:hlinkClick r:id="rId7" action="ppaction://hlinksldjump"/>
            <a:extLst>
              <a:ext uri="{FF2B5EF4-FFF2-40B4-BE49-F238E27FC236}">
                <a16:creationId xmlns:a16="http://schemas.microsoft.com/office/drawing/2014/main" id="{8116E6A6-BC0C-8DAC-E881-57B20EBF209C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9" descr="A white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8BC901BC-1463-5196-37A4-C456547A39DD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6" name="TextBox 20">
            <a:extLst>
              <a:ext uri="{FF2B5EF4-FFF2-40B4-BE49-F238E27FC236}">
                <a16:creationId xmlns:a16="http://schemas.microsoft.com/office/drawing/2014/main" id="{DF3E82A4-904C-71F7-A52E-2DB9C87C0278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7" name="Picture 16" descr="The image shows a lock symbol with a red X, indicating that the content is no longer available or accessible.&#10;&#10;AI-generated content may be incorrect.">
            <a:extLst>
              <a:ext uri="{FF2B5EF4-FFF2-40B4-BE49-F238E27FC236}">
                <a16:creationId xmlns:a16="http://schemas.microsoft.com/office/drawing/2014/main" id="{59B450F1-AC9B-6392-2335-D31AD174E1C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336" y="1776650"/>
            <a:ext cx="7002780" cy="46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770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BF62F-3336-0B51-6F53-8D62505E20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6307" y="1879014"/>
            <a:ext cx="5157787" cy="464090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spcBef>
                <a:spcPts val="0"/>
              </a:spcBef>
              <a:buClr>
                <a:schemeClr val="accent1">
                  <a:lumMod val="50000"/>
                </a:schemeClr>
              </a:buClr>
              <a:buSzPts val="2800"/>
            </a:pP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CT kärlskada på a. thyroidea superior, inget pseudoaneurysm; konservativ behandling</a:t>
            </a:r>
          </a:p>
          <a:p>
            <a:pPr>
              <a:spcBef>
                <a:spcPts val="0"/>
              </a:spcBef>
              <a:buClr>
                <a:schemeClr val="accent1">
                  <a:lumMod val="50000"/>
                </a:schemeClr>
              </a:buClr>
              <a:buSzPts val="2800"/>
            </a:pPr>
            <a:endParaRPr lang="sv-SE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chemeClr val="accent1">
                  <a:lumMod val="50000"/>
                </a:schemeClr>
              </a:buClr>
              <a:buSzPts val="2800"/>
            </a:pP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CT ansikte pyramidfraktur (Le Fort 2) och  näsfraktur i gott läge; konservativ behandling</a:t>
            </a:r>
          </a:p>
          <a:p>
            <a:pPr>
              <a:spcBef>
                <a:spcPts val="0"/>
              </a:spcBef>
              <a:buClr>
                <a:schemeClr val="accent1">
                  <a:lumMod val="50000"/>
                </a:schemeClr>
              </a:buClr>
              <a:buSzPts val="2800"/>
            </a:pPr>
            <a:endParaRPr lang="sv-SE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chemeClr val="accent1">
                  <a:lumMod val="50000"/>
                </a:schemeClr>
              </a:buClr>
              <a:buSzPts val="2800"/>
            </a:pP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Patienten överrapporteras till IVA för observation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chemeClr val="accent1">
                  <a:lumMod val="50000"/>
                </a:schemeClr>
              </a:buClr>
              <a:buSzPts val="2800"/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chemeClr val="accent1">
                  <a:lumMod val="50000"/>
                </a:schemeClr>
              </a:buClr>
              <a:buSzPts val="2800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Obstetriker överväger Rh-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profylax</a:t>
            </a:r>
            <a:endParaRPr lang="sv-SE" sz="33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4E8C8B-C963-72AA-EF80-90FB8C37C3C3}"/>
              </a:ext>
            </a:extLst>
          </p:cNvPr>
          <p:cNvSpPr/>
          <p:nvPr/>
        </p:nvSpPr>
        <p:spPr>
          <a:xfrm>
            <a:off x="5831590" y="0"/>
            <a:ext cx="6360409" cy="4199467"/>
          </a:xfrm>
          <a:prstGeom prst="rect">
            <a:avLst/>
          </a:prstGeom>
          <a:solidFill>
            <a:srgbClr val="F4F7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9CAAA931-2D46-2C2F-7AFC-33F502B257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754" r="48051"/>
          <a:stretch/>
        </p:blipFill>
        <p:spPr>
          <a:xfrm>
            <a:off x="5858361" y="4372262"/>
            <a:ext cx="6333639" cy="24857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AE4AE5D-7755-BBFD-92A8-041FA240CE2A}"/>
              </a:ext>
            </a:extLst>
          </p:cNvPr>
          <p:cNvSpPr txBox="1"/>
          <p:nvPr/>
        </p:nvSpPr>
        <p:spPr>
          <a:xfrm>
            <a:off x="11206163" y="5946540"/>
            <a:ext cx="86149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C874D4-EB69-67E1-5D37-E8858E156CB7}"/>
              </a:ext>
            </a:extLst>
          </p:cNvPr>
          <p:cNvSpPr txBox="1"/>
          <p:nvPr/>
        </p:nvSpPr>
        <p:spPr>
          <a:xfrm>
            <a:off x="7702754" y="5915762"/>
            <a:ext cx="3503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BASAL</a:t>
            </a:r>
          </a:p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Airway</a:t>
            </a:r>
            <a:endParaRPr lang="en-US" sz="24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10B145-1645-71EA-E397-B7FB0830681F}"/>
              </a:ext>
            </a:extLst>
          </p:cNvPr>
          <p:cNvSpPr txBox="1"/>
          <p:nvPr/>
        </p:nvSpPr>
        <p:spPr>
          <a:xfrm>
            <a:off x="443791" y="296917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 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569687-C14E-DCAD-8047-F6BCEB6C309E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9E5434E-19FB-032E-B65E-2602D5033172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349EF7D9-36D7-A65F-6CFD-FC3B72AC2F6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959" y="5759399"/>
            <a:ext cx="2522303" cy="9873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A55494ED-1E47-6A61-6127-5E2E0C9A22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1589" y="1"/>
            <a:ext cx="6360411" cy="4261022"/>
          </a:xfrm>
          <a:prstGeom prst="rect">
            <a:avLst/>
          </a:prstGeom>
        </p:spPr>
      </p:pic>
      <p:pic>
        <p:nvPicPr>
          <p:cNvPr id="6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AC1140F3-44D2-1B2B-48A2-B0890448806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488547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3478515" y="4325069"/>
            <a:ext cx="8219137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3482867" y="-16149"/>
            <a:ext cx="8219137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3478516" y="1415723"/>
            <a:ext cx="8219137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3478517" y="2894337"/>
            <a:ext cx="8219137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2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78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428303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428303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428303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730278" y="3212211"/>
            <a:ext cx="5031181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da-DK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SAT 92 %, AF 36, BT 90/40, HF 140. Stönar.</a:t>
            </a:r>
            <a:endParaRPr lang="sv-SE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14D03C6B-46C5-ABC5-E141-1E03E84F630C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Sjukhuset är inget traumacenter och kirurgjouren har 30 minuters inställelsetid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720517" y="1891115"/>
            <a:ext cx="5316680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Sår i ansikten,                                        blödning från sår på HÖ lår.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730278" y="267348"/>
            <a:ext cx="5563244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defRPr/>
            </a:pPr>
            <a:r>
              <a:rPr lang="sv-SE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16-årig flicka, icke bältad förare av en EPA-traktor i en våldsam frontalkollision mötande bil;  medpassagerare död på plats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821797" y="4620578"/>
            <a:ext cx="519100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Blödning från HÖ lår kontrollerad med Tourniquet satt 30 minuter före ETA, SRB . Syrgas på mask. PVK VÄ arm. </a:t>
            </a: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2800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11568108" y="5598287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9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21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72113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8DBD1-B85A-0A63-95AB-47370E2F7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2AB8A73-B8EC-F61B-04A5-563EE88096C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2B96B753-C395-184A-EA36-2D5C6D1B74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A06161EC-1A65-ACC3-E3A1-3D69036378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BFD6FDB-EE20-9333-847E-62942AE64A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C4607B3-1E0C-0746-F3A4-BB966E3E8AAF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6476485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Demonstration intubation, indikation definitiv luftväg  och DOPE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" name="Google Shape;196;p17">
            <a:extLst>
              <a:ext uri="{FF2B5EF4-FFF2-40B4-BE49-F238E27FC236}">
                <a16:creationId xmlns:a16="http://schemas.microsoft.com/office/drawing/2014/main" id="{913CD7CB-5BD3-A90C-11E7-E40088DE4CCA}"/>
              </a:ext>
            </a:extLst>
          </p:cNvPr>
          <p:cNvSpPr txBox="1">
            <a:spLocks/>
          </p:cNvSpPr>
          <p:nvPr/>
        </p:nvSpPr>
        <p:spPr>
          <a:xfrm>
            <a:off x="227220" y="1477946"/>
            <a:ext cx="9909077" cy="452570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Clr>
                <a:srgbClr val="000000"/>
              </a:buClr>
              <a:buSzPct val="100000"/>
              <a:buNone/>
            </a:pPr>
            <a:r>
              <a:rPr lang="sv-SE" sz="3200" b="1" dirty="0">
                <a:solidFill>
                  <a:srgbClr val="FF0000"/>
                </a:solidFill>
              </a:rPr>
              <a:t>Demonstration intubation</a:t>
            </a:r>
          </a:p>
          <a:p>
            <a:pPr marL="0" indent="0">
              <a:spcAft>
                <a:spcPts val="1200"/>
              </a:spcAft>
              <a:buClr>
                <a:srgbClr val="000000"/>
              </a:buClr>
              <a:buSzPct val="100000"/>
              <a:buNone/>
            </a:pPr>
            <a:r>
              <a:rPr lang="sv-SE" sz="2400" dirty="0">
                <a:solidFill>
                  <a:schemeClr val="bg1"/>
                </a:solidFill>
              </a:rPr>
              <a:t>Säkerställ rätt kompetens , roller, checklista, intravenös, påbörjad resuscitering  </a:t>
            </a:r>
          </a:p>
          <a:p>
            <a:pPr marL="0" indent="0">
              <a:spcAft>
                <a:spcPts val="1200"/>
              </a:spcAft>
              <a:buClr>
                <a:srgbClr val="000000"/>
              </a:buClr>
              <a:buSzPct val="100000"/>
              <a:buNone/>
            </a:pPr>
            <a:r>
              <a:rPr lang="sv-SE" sz="2400" dirty="0">
                <a:solidFill>
                  <a:schemeClr val="bg1"/>
                </a:solidFill>
              </a:rPr>
              <a:t>1.	Positionera patienten optimalt</a:t>
            </a:r>
          </a:p>
          <a:p>
            <a:pPr marL="0" indent="0">
              <a:spcAft>
                <a:spcPts val="1200"/>
              </a:spcAft>
              <a:buClr>
                <a:srgbClr val="000000"/>
              </a:buClr>
              <a:buSzPct val="100000"/>
              <a:buNone/>
            </a:pPr>
            <a:r>
              <a:rPr lang="sv-SE" sz="2400" dirty="0">
                <a:solidFill>
                  <a:schemeClr val="bg1"/>
                </a:solidFill>
              </a:rPr>
              <a:t>2.	Oxygenering </a:t>
            </a:r>
          </a:p>
          <a:p>
            <a:pPr marL="0" indent="0">
              <a:spcAft>
                <a:spcPts val="1200"/>
              </a:spcAft>
              <a:buClr>
                <a:srgbClr val="000000"/>
              </a:buClr>
              <a:buSzPct val="100000"/>
              <a:buNone/>
            </a:pPr>
            <a:r>
              <a:rPr lang="sv-SE" sz="2400" dirty="0">
                <a:solidFill>
                  <a:schemeClr val="bg1"/>
                </a:solidFill>
              </a:rPr>
              <a:t>3.	Läkemedel </a:t>
            </a:r>
          </a:p>
          <a:p>
            <a:pPr marL="0" indent="0">
              <a:spcAft>
                <a:spcPts val="1200"/>
              </a:spcAft>
              <a:buClr>
                <a:srgbClr val="000000"/>
              </a:buClr>
              <a:buSzPct val="100000"/>
              <a:buNone/>
            </a:pPr>
            <a:r>
              <a:rPr lang="sv-SE" sz="2400" dirty="0">
                <a:solidFill>
                  <a:schemeClr val="bg1"/>
                </a:solidFill>
              </a:rPr>
              <a:t>4.	Laryngoskopi</a:t>
            </a:r>
          </a:p>
          <a:p>
            <a:pPr marL="0" indent="0">
              <a:spcAft>
                <a:spcPts val="1200"/>
              </a:spcAft>
              <a:buClr>
                <a:srgbClr val="000000"/>
              </a:buClr>
              <a:buSzPct val="100000"/>
              <a:buNone/>
            </a:pPr>
            <a:r>
              <a:rPr lang="sv-SE" sz="2400" dirty="0">
                <a:solidFill>
                  <a:schemeClr val="bg1"/>
                </a:solidFill>
              </a:rPr>
              <a:t>5.	Endotrakealintubation</a:t>
            </a:r>
          </a:p>
          <a:p>
            <a:pPr marL="0" indent="0">
              <a:spcAft>
                <a:spcPts val="1200"/>
              </a:spcAft>
              <a:buClr>
                <a:srgbClr val="000000"/>
              </a:buClr>
              <a:buSzPct val="100000"/>
              <a:buNone/>
            </a:pPr>
            <a:r>
              <a:rPr lang="sv-SE" sz="2400" dirty="0">
                <a:solidFill>
                  <a:schemeClr val="bg1"/>
                </a:solidFill>
              </a:rPr>
              <a:t> 6.	Konfirmera läge</a:t>
            </a:r>
            <a:r>
              <a:rPr lang="sv-SE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8" name="TextBox 20">
            <a:extLst>
              <a:ext uri="{FF2B5EF4-FFF2-40B4-BE49-F238E27FC236}">
                <a16:creationId xmlns:a16="http://schemas.microsoft.com/office/drawing/2014/main" id="{F290AAE9-FF09-1328-2304-E931F0D1A3E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8079306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8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B2CF5AE8-B7AA-0A22-45CB-C43200654A2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35A871E-434B-B569-2399-456876B9695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0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B9977630-DD8D-B34F-DF21-2A703A0075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2" name="Picture 13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6548109-5E5C-C02D-B61F-8E7E358062D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3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601C65BB-444B-9044-92B0-0B73AA1825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4" name="Picture 16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94BC826D-401B-BAFD-7F24-2F4F36EB888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5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1159D29B-1E2C-2F3C-2B52-F4F2C8F4DC0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6" name="Picture 31" descr="A clipboard with a magnifying glass and a graph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0D1B1F67-5C15-7948-08F1-4C1904C8E35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2">
            <a:hlinkClick r:id="rId14" action="ppaction://hlinksldjump"/>
            <a:extLst>
              <a:ext uri="{FF2B5EF4-FFF2-40B4-BE49-F238E27FC236}">
                <a16:creationId xmlns:a16="http://schemas.microsoft.com/office/drawing/2014/main" id="{95D4B6C1-A03F-D2CB-AC8A-F9716C6BE1B0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Bildobjekt 53">
            <a:hlinkClick r:id="rId16" action="ppaction://hlinksldjump"/>
            <a:extLst>
              <a:ext uri="{FF2B5EF4-FFF2-40B4-BE49-F238E27FC236}">
                <a16:creationId xmlns:a16="http://schemas.microsoft.com/office/drawing/2014/main" id="{1E23B68D-B58B-FF41-4FFA-C39FAF3C78A6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FF120A00-C63C-F2D4-F633-EE5CC4DB81CE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CA71B40-8DDA-3D45-430A-BE8A8DD25A49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2" name="Bildobjekt 5" descr="A x-ray of a person's chest&#10;&#10;Description automatically generated">
            <a:extLst>
              <a:ext uri="{FF2B5EF4-FFF2-40B4-BE49-F238E27FC236}">
                <a16:creationId xmlns:a16="http://schemas.microsoft.com/office/drawing/2014/main" id="{6EA55A5F-BDD2-C134-76BE-66FAA06FD354}"/>
              </a:ext>
            </a:extLst>
          </p:cNvPr>
          <p:cNvPicPr>
            <a:picLocks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411788"/>
            <a:ext cx="6005015" cy="54462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4151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B185CE2-517A-4787-50FD-DA6E22A7B9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2478" y="1391477"/>
            <a:ext cx="6640496" cy="5457014"/>
          </a:xfrm>
          <a:prstGeom prst="rect">
            <a:avLst/>
          </a:prstGeom>
        </p:spPr>
      </p:pic>
      <p:pic>
        <p:nvPicPr>
          <p:cNvPr id="17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787694C-DDE7-C2A1-1C50-6B8CC82F6B0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910C3A92-A47A-886D-7479-54C28610C95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9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49AA7F5D-2AFF-1EC8-02C9-E30210589E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0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0C47CB3-FAC8-7C0B-EF39-3FA640D7A84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3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EBFAF367-3006-B1FC-634C-58C77D43A4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4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4D54A05-892C-C99F-5F16-72CC85D384B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5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C84B40AE-0D7A-98EF-266A-81C1C088D82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Bildobjekt 52">
            <a:hlinkClick r:id="rId15" action="ppaction://hlinksldjump"/>
            <a:extLst>
              <a:ext uri="{FF2B5EF4-FFF2-40B4-BE49-F238E27FC236}">
                <a16:creationId xmlns:a16="http://schemas.microsoft.com/office/drawing/2014/main" id="{8D007591-E669-D3D5-BA69-BE9860EE8B80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C09B6396-D7E1-4781-D4B6-AC9E471A4033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Picture 27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493B3F4-D669-56FF-027B-CD36461CC3A1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80058169-A9CA-720B-37B3-1E1ADDD413FE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4B03E43B-D023-8922-36C0-4989C057442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0724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8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10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1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2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3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94333641-C8C4-AF7E-4D00-62F1622EB8EF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085B71F-3BF4-FF4A-A0EE-C91B3C226A7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1DF8CA32-D012-CCB1-5F8A-0A34E8FD667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A969ED0-E1A0-3FD4-BC4B-131C72B7290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A307787-7D8C-A9F6-D8C1-7065E63B740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FC821E7-869E-CB1E-7860-6285DAB3FC2A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54BD5F85-66A1-3E54-6F7E-706326B1088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22" action="ppaction://hlinksldjump"/>
            <a:extLst>
              <a:ext uri="{FF2B5EF4-FFF2-40B4-BE49-F238E27FC236}">
                <a16:creationId xmlns:a16="http://schemas.microsoft.com/office/drawing/2014/main" id="{6785D5A1-7CD8-8619-E20E-46F16B6B373F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5" action="ppaction://hlinksldjump"/>
            <a:extLst>
              <a:ext uri="{FF2B5EF4-FFF2-40B4-BE49-F238E27FC236}">
                <a16:creationId xmlns:a16="http://schemas.microsoft.com/office/drawing/2014/main" id="{A45FB688-9257-045E-426C-ABDC8CCF46FB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F18B1F9F-74D5-A01C-4531-6AB31C91B85D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CC29EA5-E0C0-2699-68CF-C3536C36E3F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Bildobjekt 44">
            <a:hlinkClick r:id="rId26" action="ppaction://hlinksldjump"/>
            <a:extLst>
              <a:ext uri="{FF2B5EF4-FFF2-40B4-BE49-F238E27FC236}">
                <a16:creationId xmlns:a16="http://schemas.microsoft.com/office/drawing/2014/main" id="{1FBC38A4-6DFD-A667-92C8-6EC1F1E141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8FD7574-46E7-34C8-5210-3CD836E87C0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6456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2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377587D7-B814-9628-3378-493BD32F61D7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4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5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6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5E9D829-9567-9E88-5330-FF6BF612A8C4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DA42B77-A8C4-69E7-AC3B-99833169DE8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2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1072288E-9DEE-10A0-FCA5-3569F073DB0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8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55366734-030A-9BE6-2829-C11AEB91F83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9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D411E770-A90F-A2EB-20F6-3DB06CA5C2A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33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1287EA15-910F-4AD7-406A-2A8F7FA9383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5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BB47225-5D33-080F-059E-D8CFCD6C4FB1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6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AB1B8338-4029-9CF6-A12B-02B2A294708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Bildobjekt 52">
            <a:hlinkClick r:id="rId26" action="ppaction://hlinksldjump"/>
            <a:extLst>
              <a:ext uri="{FF2B5EF4-FFF2-40B4-BE49-F238E27FC236}">
                <a16:creationId xmlns:a16="http://schemas.microsoft.com/office/drawing/2014/main" id="{C06C09CD-4385-7224-5675-7051F72DB1E4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Bildobjekt 53">
            <a:hlinkClick r:id="rId7" action="ppaction://hlinksldjump"/>
            <a:extLst>
              <a:ext uri="{FF2B5EF4-FFF2-40B4-BE49-F238E27FC236}">
                <a16:creationId xmlns:a16="http://schemas.microsoft.com/office/drawing/2014/main" id="{D2558A57-2128-7CF2-9830-5E9F89762E3E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" name="Picture 40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79912C8-C287-99F2-82B9-935E9ED224CB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B7370238-1601-B638-B76C-5A596648A3A1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3" name="Bildobjekt 44">
            <a:hlinkClick r:id="rId30" action="ppaction://hlinksldjump"/>
            <a:extLst>
              <a:ext uri="{FF2B5EF4-FFF2-40B4-BE49-F238E27FC236}">
                <a16:creationId xmlns:a16="http://schemas.microsoft.com/office/drawing/2014/main" id="{3D50CB75-CF14-E9F6-0DA9-7645D59DBAA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55EA29F-3E56-B3B1-E561-8BA3DFEED59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96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AFD36283-98DE-18C6-250B-468E961771B8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3" name="Bildobjekt 2">
            <a:hlinkClick r:id="rId10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2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067F87D6-8AB0-9532-B9B0-BDE09A1C388C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589559F-D3CA-407C-1A37-72A2F475A4F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8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48128EC7-B6E3-B420-906A-578E206DB55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9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354CBD2-94CC-A8BC-9503-5FAFE01D0FA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30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F549B25-CF3E-9892-D065-52108BFCED3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33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AF4D66C9-3294-14EC-CAC5-6AD939FDFF0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5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17E6B82-DAAF-2C02-0E17-88B0B9591022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6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BCCB0A4A-8266-9289-16C8-AD8C556520F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Bildobjekt 52">
            <a:hlinkClick r:id="rId24" action="ppaction://hlinksldjump"/>
            <a:extLst>
              <a:ext uri="{FF2B5EF4-FFF2-40B4-BE49-F238E27FC236}">
                <a16:creationId xmlns:a16="http://schemas.microsoft.com/office/drawing/2014/main" id="{10CF7B6F-E054-F2EC-4881-AD6D6A3722FE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Bildobjekt 53">
            <a:hlinkClick r:id="rId5" action="ppaction://hlinksldjump"/>
            <a:extLst>
              <a:ext uri="{FF2B5EF4-FFF2-40B4-BE49-F238E27FC236}">
                <a16:creationId xmlns:a16="http://schemas.microsoft.com/office/drawing/2014/main" id="{819FFB59-707A-201B-6AFF-B3D9F28957B4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Picture 3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C243BC1-A8FD-1C32-ADC7-1AB02D62BB86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77CEA12-7D82-70B2-7AE1-1FFE66BFC08F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2" name="Bildobjekt 44">
            <a:hlinkClick r:id="rId28" action="ppaction://hlinksldjump"/>
            <a:extLst>
              <a:ext uri="{FF2B5EF4-FFF2-40B4-BE49-F238E27FC236}">
                <a16:creationId xmlns:a16="http://schemas.microsoft.com/office/drawing/2014/main" id="{ECC065F1-62AB-6427-5635-33DBF083525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5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B0D84C64-4A2E-D21D-0074-D1D59341B30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7221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3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4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5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EF0CEA4A-0D35-7350-FE16-D8390B4A6F6C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C288D68-6D34-9A96-5327-9F1E882F013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D621512B-CDDE-2637-CBFD-1A435F81B5A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8D5F1751-FD4D-DBE8-CBA6-1595278E051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5DEA5B7A-F481-2C87-728E-7AAD3B9AE5F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D50EAA95-56EB-AE98-63E2-9B44806E512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266D786-86BF-1E62-B9CF-924B73D35E4E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7B0970C7-7BF6-C75A-6C1A-1A18979C739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25" action="ppaction://hlinksldjump"/>
            <a:extLst>
              <a:ext uri="{FF2B5EF4-FFF2-40B4-BE49-F238E27FC236}">
                <a16:creationId xmlns:a16="http://schemas.microsoft.com/office/drawing/2014/main" id="{62EB1C17-BA92-4854-85DF-D984F733BD5A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53">
            <a:hlinkClick r:id="rId7" action="ppaction://hlinksldjump"/>
            <a:extLst>
              <a:ext uri="{FF2B5EF4-FFF2-40B4-BE49-F238E27FC236}">
                <a16:creationId xmlns:a16="http://schemas.microsoft.com/office/drawing/2014/main" id="{522690CA-CAB9-B8B3-68AD-D6E2A2C4004B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864C0C7-9B0B-4A65-6357-460630C70749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1F71749-34A8-8191-13D4-D4A6648B213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2" name="Bildobjekt 44">
            <a:hlinkClick r:id="rId29" action="ppaction://hlinksldjump"/>
            <a:extLst>
              <a:ext uri="{FF2B5EF4-FFF2-40B4-BE49-F238E27FC236}">
                <a16:creationId xmlns:a16="http://schemas.microsoft.com/office/drawing/2014/main" id="{C7CA9A11-5C22-73AA-F89C-1BB9610A1E5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8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5E7E9CF-E01B-825E-FB5C-ADA2101F40E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6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FEF91AD8-F982-5096-D42F-21A3D16FB11F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BA3B4747-A448-95EC-3C64-2060D8DD155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9D69E03E-86F4-F445-EA88-EA216C06075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9E3630D-D091-89AC-1745-4A15DF36734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4AFB124-24CF-AF4B-B4C9-45FB63D5D13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85878731-4B80-2AD7-4E32-E35DD583E9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862BFFA-542D-D046-AD65-ABEAA57CF386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8DFF24DF-BA8B-8D8A-758A-23E1054D7C1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24" action="ppaction://hlinksldjump"/>
            <a:extLst>
              <a:ext uri="{FF2B5EF4-FFF2-40B4-BE49-F238E27FC236}">
                <a16:creationId xmlns:a16="http://schemas.microsoft.com/office/drawing/2014/main" id="{253F7599-FBFE-FB1A-5EAC-B6BDBD7EC96B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5" action="ppaction://hlinksldjump"/>
            <a:extLst>
              <a:ext uri="{FF2B5EF4-FFF2-40B4-BE49-F238E27FC236}">
                <a16:creationId xmlns:a16="http://schemas.microsoft.com/office/drawing/2014/main" id="{01628B45-E87F-944B-EF86-C33868906A47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19B9707-298A-4B5D-B0AA-D91AF9BBC67A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8584BE7-D224-3E54-0749-B7DB313673C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Bildobjekt 44">
            <a:hlinkClick r:id="rId28" action="ppaction://hlinksldjump"/>
            <a:extLst>
              <a:ext uri="{FF2B5EF4-FFF2-40B4-BE49-F238E27FC236}">
                <a16:creationId xmlns:a16="http://schemas.microsoft.com/office/drawing/2014/main" id="{2B7A44EA-D610-83CD-4FB7-8F049E6ABA4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1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C6A3AF78-559D-09BA-8CFB-708575A04CD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45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732A8C7-27C7-8755-4F7C-7A7892DF9085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4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B2DE55BB-0114-9E47-E44C-65100B2979B6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21295A4-5CF0-2AE9-3DED-737E6F0884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55C0939E-9325-F110-3F13-0246884280B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D78F75E-944A-FE8C-43BC-AE03E0B8786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6D9353B5-ECC5-C01F-8AD8-29A53E10C29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309244E6-3CA0-88E6-B447-7209891E65C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3EBE74F3-30F0-BD91-5E0A-1A4EC26EA943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77476312-A1FE-77BB-05C9-D1784829116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24" action="ppaction://hlinksldjump"/>
            <a:extLst>
              <a:ext uri="{FF2B5EF4-FFF2-40B4-BE49-F238E27FC236}">
                <a16:creationId xmlns:a16="http://schemas.microsoft.com/office/drawing/2014/main" id="{96365125-BDBD-E40F-E1C7-13518E720FFF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5" action="ppaction://hlinksldjump"/>
            <a:extLst>
              <a:ext uri="{FF2B5EF4-FFF2-40B4-BE49-F238E27FC236}">
                <a16:creationId xmlns:a16="http://schemas.microsoft.com/office/drawing/2014/main" id="{8B4E9A0B-B2FF-CF70-D8C4-A44AE3857E9E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93AD062-DBB0-6464-7229-AA1C902CCABF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11BD31A-B55C-48F1-BAE1-415795313324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Bildobjekt 44">
            <a:hlinkClick r:id="rId28" action="ppaction://hlinksldjump"/>
            <a:extLst>
              <a:ext uri="{FF2B5EF4-FFF2-40B4-BE49-F238E27FC236}">
                <a16:creationId xmlns:a16="http://schemas.microsoft.com/office/drawing/2014/main" id="{CA0A2249-6F0A-0B04-CCBA-00618E168DE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1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B6DF860A-3519-957A-7D2F-36D989EAF28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2772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0" name="Bildobjekt 39">
            <a:extLst>
              <a:ext uri="{FF2B5EF4-FFF2-40B4-BE49-F238E27FC236}">
                <a16:creationId xmlns:a16="http://schemas.microsoft.com/office/drawing/2014/main" id="{BDE5493D-1E2C-9F3A-58C8-DCEB6922FCAE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1" name="Bildobjekt 40">
            <a:hlinkClick r:id="rId10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2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3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4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87A07E3C-83AA-02BC-BF02-3A6EE1E9E5EC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F2088C7-DCBD-4413-4B83-4B27B794898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B4E09817-D0B8-ACAD-0700-FE936CD04B0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281D4E1-7312-7161-8E60-1811FF3572A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8E4AE06F-E5DC-9881-8F89-02202911F3C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10EAC6FD-C21C-9FA0-DA21-35BE4610A2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5747FC74-EDEA-07FF-E706-2B3BE73AE45F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08775519-A6AF-A717-FF0F-1D7DC8CF477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24" action="ppaction://hlinksldjump"/>
            <a:extLst>
              <a:ext uri="{FF2B5EF4-FFF2-40B4-BE49-F238E27FC236}">
                <a16:creationId xmlns:a16="http://schemas.microsoft.com/office/drawing/2014/main" id="{5E1DAD49-79EE-3130-0F15-6A5EE9B91925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5" action="ppaction://hlinksldjump"/>
            <a:extLst>
              <a:ext uri="{FF2B5EF4-FFF2-40B4-BE49-F238E27FC236}">
                <a16:creationId xmlns:a16="http://schemas.microsoft.com/office/drawing/2014/main" id="{73160D07-D754-D4ED-B9A6-99472A686367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AD33AFF-64CE-81BB-C692-314774212CD8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F3A68B8-7DAF-74CD-3887-E632385D436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Bildobjekt 44">
            <a:hlinkClick r:id="rId28" action="ppaction://hlinksldjump"/>
            <a:extLst>
              <a:ext uri="{FF2B5EF4-FFF2-40B4-BE49-F238E27FC236}">
                <a16:creationId xmlns:a16="http://schemas.microsoft.com/office/drawing/2014/main" id="{221F6FF7-AB15-75CC-49E2-0520A714BE0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0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556B5C5C-1075-22FF-B276-973410CB7D6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4904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E56BE6D1-C7F9-E61E-E7D9-D5D7F0F2E379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7ABF28A9-7966-66A2-BB3A-634F7E74F95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84689868-D6ED-69E9-8038-6BCCA580C24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30F9B89C-3650-EEF6-6681-DFDCE22E03B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878D6EA3-6658-C094-9675-E04EA7FCA6D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BB7B21A-8CE5-0F90-19B4-0266B546C7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662F833E-4A95-9624-DF1E-A9846933F824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FF2FCDA1-2763-D21A-45D8-B2169317A4E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23" action="ppaction://hlinksldjump"/>
            <a:extLst>
              <a:ext uri="{FF2B5EF4-FFF2-40B4-BE49-F238E27FC236}">
                <a16:creationId xmlns:a16="http://schemas.microsoft.com/office/drawing/2014/main" id="{29133AB0-CFD2-54B5-984A-A959477EA000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5" action="ppaction://hlinksldjump"/>
            <a:extLst>
              <a:ext uri="{FF2B5EF4-FFF2-40B4-BE49-F238E27FC236}">
                <a16:creationId xmlns:a16="http://schemas.microsoft.com/office/drawing/2014/main" id="{84B84A4D-C80A-57E6-6A4E-3F5817B164BC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E18652B2-8E0F-18A4-6820-2B59D0933F7E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E59046F-ECD1-3A95-2D21-85844C1810A8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Bildobjekt 8">
            <a:extLst>
              <a:ext uri="{FF2B5EF4-FFF2-40B4-BE49-F238E27FC236}">
                <a16:creationId xmlns:a16="http://schemas.microsoft.com/office/drawing/2014/main" id="{FC827836-CB89-EC72-3309-3CC8D0492E80}"/>
              </a:ext>
            </a:extLst>
          </p:cNvPr>
          <p:cNvPicPr>
            <a:picLocks/>
          </p:cNvPicPr>
          <p:nvPr/>
        </p:nvPicPr>
        <p:blipFill>
          <a:blip r:embed="rId27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20" name="Picture 1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9B90992E-62D6-AD01-4AF2-6D6B0D21776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848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8DBD1-B85A-0A63-95AB-47370E2F7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2AB8A73-B8EC-F61B-04A5-563EE88096C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2B96B753-C395-184A-EA36-2D5C6D1B74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A06161EC-1A65-ACC3-E3A1-3D69036378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BFD6FDB-EE20-9333-847E-62942AE64A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C4607B3-1E0C-0746-F3A4-BB966E3E8AAF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6476485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Demonstration intubation, indikation definitiv luftväg  och DOPE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" name="Google Shape;196;p17">
            <a:extLst>
              <a:ext uri="{FF2B5EF4-FFF2-40B4-BE49-F238E27FC236}">
                <a16:creationId xmlns:a16="http://schemas.microsoft.com/office/drawing/2014/main" id="{913CD7CB-5BD3-A90C-11E7-E40088DE4CCA}"/>
              </a:ext>
            </a:extLst>
          </p:cNvPr>
          <p:cNvSpPr txBox="1">
            <a:spLocks/>
          </p:cNvSpPr>
          <p:nvPr/>
        </p:nvSpPr>
        <p:spPr>
          <a:xfrm>
            <a:off x="227220" y="1477946"/>
            <a:ext cx="9909077" cy="452570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Clr>
                <a:srgbClr val="000000"/>
              </a:buClr>
              <a:buSzPct val="100000"/>
              <a:buNone/>
            </a:pPr>
            <a:r>
              <a:rPr lang="sv-SE" sz="3200" b="1" dirty="0">
                <a:solidFill>
                  <a:srgbClr val="FF0000"/>
                </a:solidFill>
              </a:rPr>
              <a:t>Indikation för definitiv luftväg</a:t>
            </a:r>
          </a:p>
          <a:p>
            <a:pPr marL="0" indent="0">
              <a:spcAft>
                <a:spcPts val="1200"/>
              </a:spcAft>
              <a:buClr>
                <a:srgbClr val="000000"/>
              </a:buClr>
              <a:buSzPct val="100000"/>
              <a:buNone/>
            </a:pPr>
            <a:r>
              <a:rPr lang="sv-SE" sz="2400" b="1" dirty="0">
                <a:solidFill>
                  <a:schemeClr val="bg1"/>
                </a:solidFill>
              </a:rPr>
              <a:t>A</a:t>
            </a:r>
            <a:r>
              <a:rPr lang="sv-SE" sz="2400" dirty="0">
                <a:solidFill>
                  <a:schemeClr val="bg1"/>
                </a:solidFill>
              </a:rPr>
              <a:t>	Partiell eller komplett luftvägsobstruktion. Förväntad försämring av 	luftvägsintegritet </a:t>
            </a:r>
          </a:p>
          <a:p>
            <a:pPr marL="0" indent="0">
              <a:spcAft>
                <a:spcPts val="1200"/>
              </a:spcAft>
              <a:buClr>
                <a:srgbClr val="000000"/>
              </a:buClr>
              <a:buSzPct val="100000"/>
              <a:buNone/>
            </a:pPr>
            <a:r>
              <a:rPr lang="sv-SE" sz="2400" b="1" dirty="0">
                <a:solidFill>
                  <a:schemeClr val="bg1"/>
                </a:solidFill>
              </a:rPr>
              <a:t>B</a:t>
            </a:r>
            <a:r>
              <a:rPr lang="sv-SE" sz="2400" dirty="0">
                <a:solidFill>
                  <a:schemeClr val="bg1"/>
                </a:solidFill>
              </a:rPr>
              <a:t>	Andningssvikt pga allvarlig bröstkorgsskada. Betydande hypoxi (SpO2 	&lt;90%) 	trots syrgasbehandling utan pneumothorax. Hyperkapnisk 	respiratorisk insufficient utan omedelbart reversibel orsak.</a:t>
            </a:r>
          </a:p>
          <a:p>
            <a:pPr marL="0" indent="0">
              <a:spcAft>
                <a:spcPts val="1200"/>
              </a:spcAft>
              <a:buClr>
                <a:srgbClr val="000000"/>
              </a:buClr>
              <a:buSzPct val="100000"/>
              <a:buNone/>
            </a:pPr>
            <a:r>
              <a:rPr lang="sv-SE" sz="2400" b="1" dirty="0">
                <a:solidFill>
                  <a:schemeClr val="bg1"/>
                </a:solidFill>
              </a:rPr>
              <a:t>C</a:t>
            </a:r>
            <a:r>
              <a:rPr lang="sv-SE" sz="2400" dirty="0">
                <a:solidFill>
                  <a:schemeClr val="bg1"/>
                </a:solidFill>
              </a:rPr>
              <a:t>	Nedsatt medvetandegrad till följd av shock</a:t>
            </a:r>
          </a:p>
          <a:p>
            <a:pPr marL="0" indent="0">
              <a:spcAft>
                <a:spcPts val="1200"/>
              </a:spcAft>
              <a:buClr>
                <a:srgbClr val="000000"/>
              </a:buClr>
              <a:buSzPct val="100000"/>
              <a:buNone/>
            </a:pPr>
            <a:r>
              <a:rPr lang="sv-SE" sz="2400" b="1" dirty="0">
                <a:solidFill>
                  <a:schemeClr val="bg1"/>
                </a:solidFill>
              </a:rPr>
              <a:t>D</a:t>
            </a:r>
            <a:r>
              <a:rPr lang="sv-SE" sz="2400" dirty="0">
                <a:solidFill>
                  <a:schemeClr val="bg1"/>
                </a:solidFill>
              </a:rPr>
              <a:t>	Svår skallskada med GCS &lt;8</a:t>
            </a:r>
          </a:p>
          <a:p>
            <a:pPr marL="0" indent="0">
              <a:spcAft>
                <a:spcPts val="1200"/>
              </a:spcAft>
              <a:buClr>
                <a:srgbClr val="000000"/>
              </a:buClr>
              <a:buSzPct val="100000"/>
              <a:buNone/>
            </a:pPr>
            <a:r>
              <a:rPr lang="sv-SE" sz="2400" b="1" dirty="0">
                <a:solidFill>
                  <a:schemeClr val="bg1"/>
                </a:solidFill>
              </a:rPr>
              <a:t>E</a:t>
            </a:r>
            <a:r>
              <a:rPr lang="sv-SE" sz="2400" dirty="0">
                <a:solidFill>
                  <a:schemeClr val="bg1"/>
                </a:solidFill>
              </a:rPr>
              <a:t>	Omfattande brännskada</a:t>
            </a: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10E678BF-E5D3-9947-8FC9-798992E2C704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9227453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 / KVINNA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6" name="Bildobjekt 29">
            <a:extLst>
              <a:ext uri="{FF2B5EF4-FFF2-40B4-BE49-F238E27FC236}">
                <a16:creationId xmlns:a16="http://schemas.microsoft.com/office/drawing/2014/main" id="{50E93D43-3D22-7821-B60F-F1D3B3F8BB5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401" y="4256840"/>
            <a:ext cx="3600000" cy="2463750"/>
          </a:xfrm>
          <a:prstGeom prst="rect">
            <a:avLst/>
          </a:prstGeom>
        </p:spPr>
      </p:pic>
      <p:pic>
        <p:nvPicPr>
          <p:cNvPr id="9" name="Bildobjekt 41">
            <a:extLst>
              <a:ext uri="{FF2B5EF4-FFF2-40B4-BE49-F238E27FC236}">
                <a16:creationId xmlns:a16="http://schemas.microsoft.com/office/drawing/2014/main" id="{B72ED02C-D95E-6D34-911F-538888753BF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38401" y="1511242"/>
            <a:ext cx="3600000" cy="2598750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BE489F7-A5A6-8267-227B-1B15796FE2E3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A7F7DB4F-B27B-6929-8D1B-967B3AB2EE7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1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144C0AB1-9576-F754-F054-9123C9D9ED4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2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4F63A094-F245-E3D5-0CBE-8C7BBEB20B4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3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6DD82996-9324-C600-C9BC-CCB6505B263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5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5D7660C6-5F28-8069-8ABA-EBA886C988C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6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C4DD6AC1-A26C-D6BA-E82B-716B3FE6B669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7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11E7C443-51F7-4937-5398-2E01E057737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Bildobjekt 52">
            <a:hlinkClick r:id="rId26" action="ppaction://hlinksldjump"/>
            <a:extLst>
              <a:ext uri="{FF2B5EF4-FFF2-40B4-BE49-F238E27FC236}">
                <a16:creationId xmlns:a16="http://schemas.microsoft.com/office/drawing/2014/main" id="{21E4DACF-0534-24EC-B4E2-E467749C869A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53">
            <a:hlinkClick r:id="rId5" action="ppaction://hlinksldjump"/>
            <a:extLst>
              <a:ext uri="{FF2B5EF4-FFF2-40B4-BE49-F238E27FC236}">
                <a16:creationId xmlns:a16="http://schemas.microsoft.com/office/drawing/2014/main" id="{9D8A2A56-82F8-D12C-EB0F-F3123D2832D9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2D7D6205-EDFF-B4EF-9E7D-8AB6694C4954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2DECCA2-BA42-43BF-6CFC-05D53AED64B8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7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62B5070A-80EE-52B1-AA5B-596D48C3350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0960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A3AC97CC-B2C0-4FE8-C6DF-81D7A94BD40B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A6BDDB9-14DC-B519-7820-1ECAB948ED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58" name="Bildobjekt 57">
            <a:extLst>
              <a:ext uri="{FF2B5EF4-FFF2-40B4-BE49-F238E27FC236}">
                <a16:creationId xmlns:a16="http://schemas.microsoft.com/office/drawing/2014/main" id="{DBC6CC48-0DD9-D0A4-BCA3-EA3026976CB7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7092000" y="20160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B357A5E-24AB-DCAC-53FF-E15178CF137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Akut behandling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8" name="Bildobjekt 2">
            <a:extLst>
              <a:ext uri="{FF2B5EF4-FFF2-40B4-BE49-F238E27FC236}">
                <a16:creationId xmlns:a16="http://schemas.microsoft.com/office/drawing/2014/main" id="{5A55286F-484B-D6C9-B9D3-E1636BE018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4760" y="1391477"/>
            <a:ext cx="6755932" cy="5447868"/>
          </a:xfrm>
          <a:prstGeom prst="rect">
            <a:avLst/>
          </a:prstGeom>
        </p:spPr>
      </p:pic>
      <p:pic>
        <p:nvPicPr>
          <p:cNvPr id="9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81CE9CC8-3E03-6FAE-9367-93EBF950411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BCB48917-710C-247D-4C6A-6E757C5ECE6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1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98DE048B-8F4F-C46B-B7D4-C25839AE529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2" name="Picture 12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049CBE66-3431-2485-5EBB-7839B276CCF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3" name="Picture 13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36F21EFA-E544-9A2A-B176-BB89B23D055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5" name="Picture 16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AA624D67-3BF0-94FD-7053-46B2F000C34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6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1C2482E7-F2F2-A035-3318-FA2998F12104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7" name="Picture 31" descr="A clipboard with a magnifying glass and a graph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A92A0148-478D-632D-25D1-1FB86234453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38BBB229-7A3C-BDD4-83AF-EFC1030652FE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39F7E93-6C8A-92F3-3CF1-5BD9E97CFD4C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C208548-4BEB-CA41-3C10-F02F2C9021FC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BBC0F59F-C60E-02C7-DAA4-C3EBE930194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6550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17" name="Picture 8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081F74B9-C8E9-0204-B679-7832C1E021C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9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829DBF86-5B0D-C218-81D3-A1840A2DE07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9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F8E20E4B-83B8-1E2C-00DA-503B56FA7EA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0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00C8433-CB95-0A24-553A-D1114672AC8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1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DB23958-8986-5F2D-C24B-E1A3730A9E2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3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059C4E61-23B2-F83A-3515-1B7D014D771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4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55C7F900-EA55-E6D7-079D-9F1EE188022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5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704EDD8-9C26-7B62-FF7E-4CA9D5C2B0F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Bildobjekt 52">
            <a:hlinkClick r:id="rId15" action="ppaction://hlinksldjump"/>
            <a:extLst>
              <a:ext uri="{FF2B5EF4-FFF2-40B4-BE49-F238E27FC236}">
                <a16:creationId xmlns:a16="http://schemas.microsoft.com/office/drawing/2014/main" id="{DB25E05E-8F5D-EFB1-6332-5BE4DFA04CBB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D987CDCD-FE53-9536-70B9-2275E66F8DFD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Picture 27" descr="A white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0BC4747B-207D-E85C-1AA4-19887ABEF1B4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1AD1B944-06D6-BF2F-6BAA-F35B16C620B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" name="Picture 2" descr="The image shows a lock symbol with a red X, indicating that the content is no longer available or accessible.&#10;&#10;AI-generated content may be incorrect.">
            <a:extLst>
              <a:ext uri="{FF2B5EF4-FFF2-40B4-BE49-F238E27FC236}">
                <a16:creationId xmlns:a16="http://schemas.microsoft.com/office/drawing/2014/main" id="{57F781A0-56B3-5022-D8C9-F6BE2158FED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336" y="1776650"/>
            <a:ext cx="7002780" cy="4668520"/>
          </a:xfrm>
          <a:prstGeom prst="rect">
            <a:avLst/>
          </a:prstGeom>
        </p:spPr>
      </p:pic>
      <p:pic>
        <p:nvPicPr>
          <p:cNvPr id="4" name="Picture 1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7A079AB1-C971-EE2A-2116-E4615ED8CB3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0395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8DBD1-B85A-0A63-95AB-47370E2F7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2AB8A73-B8EC-F61B-04A5-563EE88096C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2B96B753-C395-184A-EA36-2D5C6D1B74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A06161EC-1A65-ACC3-E3A1-3D69036378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BFD6FDB-EE20-9333-847E-62942AE64A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C4607B3-1E0C-0746-F3A4-BB966E3E8AAF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Kliniska nyckelbudskap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56" name="Bildobjekt 55">
            <a:extLst>
              <a:ext uri="{FF2B5EF4-FFF2-40B4-BE49-F238E27FC236}">
                <a16:creationId xmlns:a16="http://schemas.microsoft.com/office/drawing/2014/main" id="{7407BB6C-0588-59E2-E79A-7ED5285B81C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7092000" y="20160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Google Shape;196;p17">
            <a:extLst>
              <a:ext uri="{FF2B5EF4-FFF2-40B4-BE49-F238E27FC236}">
                <a16:creationId xmlns:a16="http://schemas.microsoft.com/office/drawing/2014/main" id="{913CD7CB-5BD3-A90C-11E7-E40088DE4CCA}"/>
              </a:ext>
            </a:extLst>
          </p:cNvPr>
          <p:cNvSpPr txBox="1">
            <a:spLocks/>
          </p:cNvSpPr>
          <p:nvPr/>
        </p:nvSpPr>
        <p:spPr>
          <a:xfrm>
            <a:off x="192450" y="1961316"/>
            <a:ext cx="9786067" cy="406009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Clr>
                <a:srgbClr val="000000"/>
              </a:buClr>
              <a:buSzPct val="100000"/>
              <a:buNone/>
            </a:pPr>
            <a:r>
              <a:rPr lang="sv-SE" b="1" noProof="0" dirty="0">
                <a:solidFill>
                  <a:schemeClr val="bg1"/>
                </a:solidFill>
              </a:rPr>
              <a:t>Patienten går intuberad och ventilerad till trauma-CT som visar</a:t>
            </a:r>
          </a:p>
          <a:p>
            <a:pPr lvl="1">
              <a:spcAft>
                <a:spcPts val="1200"/>
              </a:spcAft>
              <a:buClr>
                <a:schemeClr val="accent1">
                  <a:lumMod val="50000"/>
                </a:schemeClr>
              </a:buClr>
              <a:buSzPct val="100000"/>
              <a:buFont typeface="Arial"/>
              <a:buChar char="•"/>
            </a:pPr>
            <a:endParaRPr lang="sv-SE" noProof="0" dirty="0">
              <a:solidFill>
                <a:schemeClr val="bg1"/>
              </a:solidFill>
            </a:endParaRPr>
          </a:p>
          <a:p>
            <a:pPr lvl="1">
              <a:spcAft>
                <a:spcPts val="1200"/>
              </a:spcAft>
              <a:buClr>
                <a:schemeClr val="bg1"/>
              </a:buClr>
              <a:buSzPct val="100000"/>
              <a:buFont typeface="Arial"/>
              <a:buChar char="•"/>
            </a:pPr>
            <a:r>
              <a:rPr lang="sv-SE" noProof="0" dirty="0">
                <a:solidFill>
                  <a:schemeClr val="bg1"/>
                </a:solidFill>
              </a:rPr>
              <a:t>CT skalle		kontusionsblödning parietalt HÖ</a:t>
            </a:r>
          </a:p>
          <a:p>
            <a:pPr lvl="1">
              <a:spcAft>
                <a:spcPts val="1200"/>
              </a:spcAft>
              <a:buClr>
                <a:schemeClr val="bg1"/>
              </a:buClr>
              <a:buSzPct val="100000"/>
              <a:buFont typeface="Arial"/>
              <a:buChar char="•"/>
            </a:pPr>
            <a:r>
              <a:rPr lang="sv-SE" noProof="0" dirty="0">
                <a:solidFill>
                  <a:schemeClr val="bg1"/>
                </a:solidFill>
              </a:rPr>
              <a:t>CT halsrygg	invändningsfri, SRB avvecklas</a:t>
            </a:r>
          </a:p>
          <a:p>
            <a:pPr lvl="1">
              <a:spcAft>
                <a:spcPts val="1200"/>
              </a:spcAft>
              <a:buClr>
                <a:schemeClr val="bg1"/>
              </a:buClr>
              <a:buSzPct val="100000"/>
              <a:buFont typeface="Arial"/>
              <a:buChar char="•"/>
            </a:pPr>
            <a:r>
              <a:rPr lang="sv-SE" noProof="0" dirty="0">
                <a:solidFill>
                  <a:schemeClr val="bg1"/>
                </a:solidFill>
              </a:rPr>
              <a:t>CT thorax	bilaterala lungkontusioner, ingen pneumothorax</a:t>
            </a:r>
          </a:p>
          <a:p>
            <a:pPr lvl="1">
              <a:spcAft>
                <a:spcPts val="1200"/>
              </a:spcAft>
              <a:buClr>
                <a:schemeClr val="bg1"/>
              </a:buClr>
              <a:buSzPct val="100000"/>
              <a:buFont typeface="Arial"/>
              <a:buChar char="•"/>
            </a:pPr>
            <a:r>
              <a:rPr lang="sv-SE" noProof="0" dirty="0">
                <a:solidFill>
                  <a:schemeClr val="bg1"/>
                </a:solidFill>
              </a:rPr>
              <a:t>CT buk		blödning retroperitonealt VÄ, utan fritt blod i buken</a:t>
            </a:r>
          </a:p>
          <a:p>
            <a:pPr lvl="1">
              <a:spcAft>
                <a:spcPts val="1200"/>
              </a:spcAft>
              <a:buClr>
                <a:schemeClr val="bg1"/>
              </a:buClr>
              <a:buSzPct val="100000"/>
              <a:buFont typeface="Arial"/>
              <a:buChar char="•"/>
            </a:pPr>
            <a:r>
              <a:rPr lang="sv-SE" noProof="0" dirty="0">
                <a:solidFill>
                  <a:schemeClr val="bg1"/>
                </a:solidFill>
              </a:rPr>
              <a:t>CT pelvis		invändningsfri</a:t>
            </a:r>
          </a:p>
        </p:txBody>
      </p:sp>
      <p:pic>
        <p:nvPicPr>
          <p:cNvPr id="4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F189A8DD-52F0-415B-1DE0-08641AFFEB8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14113AE7-F9CC-A8FD-C45B-99BED1748D6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F6B06026-A87F-F6BA-1CBA-39D984E97CE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EB43B4A-ACF8-E8D0-2AF1-596197B06F4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CCA80873-5D03-2374-3B60-CC4413EC9EF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8AA41D8F-2A14-A263-AFCD-E533DDD6EBB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B7A11793-B24A-4E4B-0997-EAA1A1F917B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F147A2C0-2143-6180-2089-398D3C01118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6" action="ppaction://hlinksldjump"/>
            <a:extLst>
              <a:ext uri="{FF2B5EF4-FFF2-40B4-BE49-F238E27FC236}">
                <a16:creationId xmlns:a16="http://schemas.microsoft.com/office/drawing/2014/main" id="{639E59CD-2A86-1E6A-3280-E0D0C3CC61DE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9FFDC61E-DD17-CD1E-0CD3-F24F929E00A3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DD9096A-9FB9-4E2D-196C-A90710489AF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4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C615339-8273-5783-BB74-FC9F884278B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5405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BF62F-3336-0B51-6F53-8D62505E20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7113" y="2215548"/>
            <a:ext cx="5157787" cy="3967837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SzPts val="2800"/>
            </a:pPr>
            <a:r>
              <a:rPr lang="sv-SE" sz="3100" dirty="0">
                <a:solidFill>
                  <a:schemeClr val="accent1">
                    <a:lumMod val="50000"/>
                  </a:schemeClr>
                </a:solidFill>
              </a:rPr>
              <a:t>Definitiv luftväg (som intubation eller kirurgisk luftväg) är nödvändigt när basal luftvägsmanöver inte fungerar och luftvägen är hotad</a:t>
            </a:r>
          </a:p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SzPts val="2800"/>
            </a:pPr>
            <a:endParaRPr lang="sv-SE" sz="3100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SzPts val="2800"/>
            </a:pPr>
            <a:r>
              <a:rPr lang="sv-SE" sz="3100" dirty="0">
                <a:solidFill>
                  <a:schemeClr val="accent1">
                    <a:lumMod val="50000"/>
                  </a:schemeClr>
                </a:solidFill>
              </a:rPr>
              <a:t>TBI behandlades konservativt</a:t>
            </a:r>
          </a:p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SzPts val="2800"/>
            </a:pPr>
            <a:endParaRPr lang="sv-SE" sz="3100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SzPts val="2800"/>
            </a:pPr>
            <a:r>
              <a:rPr lang="sv-SE" sz="3100" dirty="0">
                <a:solidFill>
                  <a:schemeClr val="accent1">
                    <a:lumMod val="50000"/>
                  </a:schemeClr>
                </a:solidFill>
              </a:rPr>
              <a:t>Njurblödning behandlas konservativt</a:t>
            </a:r>
          </a:p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SzPts val="2800"/>
            </a:pPr>
            <a:endParaRPr lang="sv-SE" sz="3100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SzPts val="2800"/>
            </a:pPr>
            <a:r>
              <a:rPr lang="sv-SE" sz="3100" dirty="0">
                <a:solidFill>
                  <a:schemeClr val="accent1">
                    <a:lumMod val="50000"/>
                  </a:schemeClr>
                </a:solidFill>
              </a:rPr>
              <a:t>Tränades ur respiratorn efter 4 dagar </a:t>
            </a:r>
          </a:p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SzPts val="2800"/>
            </a:pPr>
            <a:endParaRPr lang="sv-SE" sz="3100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SzPts val="2800"/>
            </a:pPr>
            <a:r>
              <a:rPr lang="sv-SE" sz="3100" dirty="0">
                <a:solidFill>
                  <a:schemeClr val="accent1">
                    <a:lumMod val="50000"/>
                  </a:schemeClr>
                </a:solidFill>
              </a:rPr>
              <a:t>Gravtest NEG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sv-SE" sz="24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sv-SE" sz="24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sv-SE" sz="24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4E8C8B-C963-72AA-EF80-90FB8C37C3C3}"/>
              </a:ext>
            </a:extLst>
          </p:cNvPr>
          <p:cNvSpPr/>
          <p:nvPr/>
        </p:nvSpPr>
        <p:spPr>
          <a:xfrm>
            <a:off x="5831590" y="0"/>
            <a:ext cx="6360409" cy="4199467"/>
          </a:xfrm>
          <a:prstGeom prst="rect">
            <a:avLst/>
          </a:prstGeom>
          <a:solidFill>
            <a:srgbClr val="F4F7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9CAAA931-2D46-2C2F-7AFC-33F502B257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754" r="48051"/>
          <a:stretch/>
        </p:blipFill>
        <p:spPr>
          <a:xfrm>
            <a:off x="5858361" y="4372262"/>
            <a:ext cx="6333639" cy="248573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110B145-1645-71EA-E397-B7FB0830681F}"/>
              </a:ext>
            </a:extLst>
          </p:cNvPr>
          <p:cNvSpPr txBox="1"/>
          <p:nvPr/>
        </p:nvSpPr>
        <p:spPr>
          <a:xfrm>
            <a:off x="443791" y="296917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 2 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569687-C14E-DCAD-8047-F6BCEB6C309E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9E5434E-19FB-032E-B65E-2602D5033172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349EF7D9-36D7-A65F-6CFD-FC3B72AC2F6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959" y="5759399"/>
            <a:ext cx="2522303" cy="9873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81DDF9E-9677-57D7-B7C6-ACA5DE2D783C}"/>
              </a:ext>
            </a:extLst>
          </p:cNvPr>
          <p:cNvSpPr txBox="1"/>
          <p:nvPr/>
        </p:nvSpPr>
        <p:spPr>
          <a:xfrm>
            <a:off x="11206163" y="5946540"/>
            <a:ext cx="86149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06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67E8D5FD-4C44-849F-F60A-04B2EDE295F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039" r="5288" b="8044"/>
          <a:stretch>
            <a:fillRect/>
          </a:stretch>
        </p:blipFill>
        <p:spPr>
          <a:xfrm>
            <a:off x="5858361" y="6549"/>
            <a:ext cx="6333639" cy="4254471"/>
          </a:xfrm>
          <a:prstGeom prst="rect">
            <a:avLst/>
          </a:prstGeom>
        </p:spPr>
      </p:pic>
      <p:sp>
        <p:nvSpPr>
          <p:cNvPr id="4" name="TextBox 9">
            <a:extLst>
              <a:ext uri="{FF2B5EF4-FFF2-40B4-BE49-F238E27FC236}">
                <a16:creationId xmlns:a16="http://schemas.microsoft.com/office/drawing/2014/main" id="{0A988A2D-2CE9-B16A-CCC9-ADCB43F9831A}"/>
              </a:ext>
            </a:extLst>
          </p:cNvPr>
          <p:cNvSpPr txBox="1"/>
          <p:nvPr/>
        </p:nvSpPr>
        <p:spPr>
          <a:xfrm>
            <a:off x="7702754" y="5915762"/>
            <a:ext cx="3503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BASAL</a:t>
            </a:r>
          </a:p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Airway</a:t>
            </a:r>
            <a:endParaRPr lang="en-US" sz="24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9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41658117-FFB5-B7B1-FA0F-1596F9D1FFC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081575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3478515" y="4325069"/>
            <a:ext cx="8219137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3482867" y="-16149"/>
            <a:ext cx="8219137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3478516" y="1415723"/>
            <a:ext cx="8219137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3478517" y="2894337"/>
            <a:ext cx="8219137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3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78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428303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428303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428303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730278" y="3212211"/>
            <a:ext cx="4488363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fontAlgn="base">
              <a:defRPr/>
            </a:pPr>
            <a:r>
              <a:rPr lang="da-DK" sz="2400" dirty="0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Förvirrad, SAT 88 %, AF 32, </a:t>
            </a:r>
          </a:p>
          <a:p>
            <a:pPr fontAlgn="base">
              <a:defRPr/>
            </a:pPr>
            <a:r>
              <a:rPr lang="da-DK" sz="2400" dirty="0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BT 90/50, HF 110</a:t>
            </a:r>
            <a:endParaRPr lang="en-US" sz="2400" dirty="0">
              <a:solidFill>
                <a:prstClr val="black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14D03C6B-46C5-ABC5-E141-1E03E84F630C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Sjukhuset är inget traumacenter och kirurgjouren har 30 minuters inställelsetid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720517" y="1891115"/>
            <a:ext cx="5316680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Sår i ansikte, skalphematom med blödning HÖ sida</a:t>
            </a:r>
            <a:r>
              <a:rPr lang="sv-SE" sz="2400" dirty="0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. HÖ ben felställd</a:t>
            </a:r>
            <a:endParaRPr kumimoji="0" lang="en-US" sz="20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730278" y="267348"/>
            <a:ext cx="5363153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76-årig obältad passagerare, utslungad från voltad bil.</a:t>
            </a:r>
            <a:endParaRPr lang="en-US" sz="2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818016" y="4876688"/>
            <a:ext cx="44052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Syrgas på mask, SRB, SCOOP.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11568108" y="5598287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0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10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310714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21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D46B53F4-A888-B3FA-E2D1-62FCDD6BFD1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F0DC421A-BBC8-D920-5528-08A0B60305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3" name="Picture 10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342C8296-E8A3-CF64-301A-08D51B0F097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4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A07295F7-0093-82E8-D60F-7C956D05503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5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56AAAE3-2FA0-D9A4-4E46-7A907E7C0F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6" name="Picture 14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F9BD37F3-CA7E-54C9-3895-5A55F434FC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7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144EE6A8-BE7F-E2CB-C105-D5210FD846E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8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EEE85027-3DA3-725C-C95A-2454312CDF2E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9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0E0805F4-EF09-F41E-1FD6-437745EDADB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C2106AEA-36AC-B5B0-42F9-EB220E6AF89A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Bildobjekt 53">
            <a:extLst>
              <a:ext uri="{FF2B5EF4-FFF2-40B4-BE49-F238E27FC236}">
                <a16:creationId xmlns:a16="http://schemas.microsoft.com/office/drawing/2014/main" id="{4F8C8360-7D72-008B-2F2A-3959057A4574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Picture 31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585D7DE4-9C22-F8E0-7C26-9F9342816120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EA71F62C-064F-C7CA-6F40-4C98863226D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" name="Picture 4" descr="A x-ray of a person's chest&#10;&#10;Description automatically generated">
            <a:extLst>
              <a:ext uri="{FF2B5EF4-FFF2-40B4-BE49-F238E27FC236}">
                <a16:creationId xmlns:a16="http://schemas.microsoft.com/office/drawing/2014/main" id="{B9A48B5D-6F6D-74FE-84CD-1DC402F74FE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982" y="1385323"/>
            <a:ext cx="6756253" cy="548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6274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7D60467-C028-66CA-749F-14ED711FFCB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21658"/>
          <a:stretch>
            <a:fillRect/>
          </a:stretch>
        </p:blipFill>
        <p:spPr>
          <a:xfrm>
            <a:off x="1489339" y="1406287"/>
            <a:ext cx="7326774" cy="542580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738FCE7-8A42-74F9-B8AA-9ADFF28B791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A4D4A358-AC1C-E52C-9C0F-6AAC5881BF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CA642187-9258-AAA8-0CD2-11F37E7074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AD658C6-7A90-58DA-DF3E-12A95B48F3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C4CE6A1D-3B39-F2DA-D1E0-D938FD4B313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C9668B3F-5417-3C08-CC68-BF07EA80AC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61BDBFA4-E9C7-444D-82F7-32AF780F3F0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29B034C1-AFA7-669F-BE93-83166A53E31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0F3F8F0F-8253-7B2F-9054-916473FE5423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extLst>
              <a:ext uri="{FF2B5EF4-FFF2-40B4-BE49-F238E27FC236}">
                <a16:creationId xmlns:a16="http://schemas.microsoft.com/office/drawing/2014/main" id="{6F1012D3-D3AF-E6E5-D7C9-7CA3FD7D3840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1EFBDA3E-BFDE-067E-C50C-9B15F2D6A512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0572B4E-1445-42B8-2A2A-4D0AC59347EF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604FC76A-63AB-23C7-D269-431B17410DA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9017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B0FFA-7FB7-AFC7-7A59-0BB8A4DA0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3838A4A2-A33A-93A5-2DE2-613FBF125FE6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5CECE10-8BE1-7A55-DF80-CBF709D0FD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AA6F1D69-3A1C-BF5F-3461-7B322BFBF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BF64BFD-B09F-E081-1DCA-D766C29F8F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EFA19CCD-763B-7887-FCEA-0E950CA84092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Extremitet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8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737B082A-41DC-D7D0-F5AD-4F47BD1EDCD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2E14F820-3CED-9F3E-D294-3C419C9CF68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26480D91-45E1-585A-A273-AAAF9C10B32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EBAA7DA-145D-C646-4452-DFF33304AFD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AD43A560-A7F2-B965-02D5-0BAD0523EF4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3F3EFA1F-4D71-463A-0CE5-BEBE682D806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1EAE27DF-EFD0-9B1B-3F25-E6A875F627B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A954831-1F43-1F64-3BB5-CC62FFAAD34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7" action="ppaction://hlinksldjump"/>
            <a:extLst>
              <a:ext uri="{FF2B5EF4-FFF2-40B4-BE49-F238E27FC236}">
                <a16:creationId xmlns:a16="http://schemas.microsoft.com/office/drawing/2014/main" id="{BA8FED7B-E74C-D752-9BFF-1FFD8BDF3892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extLst>
              <a:ext uri="{FF2B5EF4-FFF2-40B4-BE49-F238E27FC236}">
                <a16:creationId xmlns:a16="http://schemas.microsoft.com/office/drawing/2014/main" id="{C5FAF945-AFE1-5147-935B-4B22B96041B9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 descr="A white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2D908BFC-F41A-3CEE-785A-32C983303803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0134BAD-5B31-E986-D776-7ED685C7EB0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8" name="Picture 14" descr="A screenshot of a computer&#10;&#10;Description automatically generated">
            <a:extLst>
              <a:ext uri="{FF2B5EF4-FFF2-40B4-BE49-F238E27FC236}">
                <a16:creationId xmlns:a16="http://schemas.microsoft.com/office/drawing/2014/main" id="{B98C0C7C-659E-8339-E622-AD0CBBC3827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7092000" y="201600"/>
            <a:ext cx="1096536" cy="1008000"/>
          </a:xfrm>
          <a:prstGeom prst="rect">
            <a:avLst/>
          </a:prstGeom>
        </p:spPr>
      </p:pic>
      <p:pic>
        <p:nvPicPr>
          <p:cNvPr id="19" name="Bildobjekt 5" descr="X-ray of a bone&#10;&#10;Description automatically generated">
            <a:extLst>
              <a:ext uri="{FF2B5EF4-FFF2-40B4-BE49-F238E27FC236}">
                <a16:creationId xmlns:a16="http://schemas.microsoft.com/office/drawing/2014/main" id="{BB7B92F4-5C65-EDF2-9B9E-AD24E011F89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38337" y="97177"/>
            <a:ext cx="4428780" cy="79980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23574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8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10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1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2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4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C057A89C-2610-BBD8-9C31-504201F2E903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9FB990D-0408-BCD3-8A23-82A1A143824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4AA7F3E-5529-C965-E66E-AC00923E3DB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0FAACFD-49F4-6B03-2397-D13427C1A9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7102E1B-6A04-FE94-0B35-5D38110EDFF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31CAFBDF-77BC-2A47-CD3A-91FE8F8F33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BF2477C-A0F7-11C4-782A-D000D9DB817F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AFCB6A05-B3EA-81D4-B1A2-54EEF2B7FC6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0E9E3238-6E5C-2958-E96D-B783684EC459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extLst>
              <a:ext uri="{FF2B5EF4-FFF2-40B4-BE49-F238E27FC236}">
                <a16:creationId xmlns:a16="http://schemas.microsoft.com/office/drawing/2014/main" id="{BF5FBA7F-D3C9-E0F4-79BF-8590A24A9B4F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D26C823-8221-31AE-9D68-210B867BC7FD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F7873D8-A354-8073-2973-DA355C1747E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Picture 14" descr="A screenshot of a computer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3E934A12-F46F-CE15-09F5-5055A317C7A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150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8DBD1-B85A-0A63-95AB-47370E2F7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2AB8A73-B8EC-F61B-04A5-563EE88096C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2B96B753-C395-184A-EA36-2D5C6D1B74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A06161EC-1A65-ACC3-E3A1-3D69036378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BFD6FDB-EE20-9333-847E-62942AE64A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C4607B3-1E0C-0746-F3A4-BB966E3E8AAF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6476485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Demonstration intubation, indikation definitiv luftväg  och DOPE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" name="Google Shape;196;p17">
            <a:extLst>
              <a:ext uri="{FF2B5EF4-FFF2-40B4-BE49-F238E27FC236}">
                <a16:creationId xmlns:a16="http://schemas.microsoft.com/office/drawing/2014/main" id="{913CD7CB-5BD3-A90C-11E7-E40088DE4CCA}"/>
              </a:ext>
            </a:extLst>
          </p:cNvPr>
          <p:cNvSpPr txBox="1">
            <a:spLocks/>
          </p:cNvSpPr>
          <p:nvPr/>
        </p:nvSpPr>
        <p:spPr>
          <a:xfrm>
            <a:off x="227220" y="1477946"/>
            <a:ext cx="9909077" cy="452570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Clr>
                <a:srgbClr val="000000"/>
              </a:buClr>
              <a:buSzPct val="100000"/>
              <a:buNone/>
            </a:pPr>
            <a:r>
              <a:rPr lang="sv-SE" sz="3200" b="1" dirty="0">
                <a:solidFill>
                  <a:srgbClr val="FF0000"/>
                </a:solidFill>
              </a:rPr>
              <a:t>Reevaluering och felsökning vid problem (DOPE)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100000"/>
              <a:buNone/>
            </a:pPr>
            <a:r>
              <a:rPr lang="sv-SE" sz="2400" b="1" dirty="0">
                <a:solidFill>
                  <a:schemeClr val="bg1"/>
                </a:solidFill>
              </a:rPr>
              <a:t>D</a:t>
            </a:r>
            <a:r>
              <a:rPr lang="sv-SE" sz="2400" dirty="0">
                <a:solidFill>
                  <a:schemeClr val="bg1"/>
                </a:solidFill>
              </a:rPr>
              <a:t>	</a:t>
            </a:r>
            <a:r>
              <a:rPr lang="sv-SE" sz="2400" b="1" dirty="0">
                <a:solidFill>
                  <a:schemeClr val="bg1"/>
                </a:solidFill>
              </a:rPr>
              <a:t>D</a:t>
            </a:r>
            <a:r>
              <a:rPr lang="sv-SE" sz="2400" dirty="0">
                <a:solidFill>
                  <a:schemeClr val="bg1"/>
                </a:solidFill>
              </a:rPr>
              <a:t>isplacement		Stambronksintubation eller har tuben flyttat sig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100000"/>
              <a:buNone/>
            </a:pPr>
            <a:r>
              <a:rPr lang="sv-SE" sz="2400" dirty="0">
                <a:solidFill>
                  <a:schemeClr val="bg1"/>
                </a:solidFill>
              </a:rPr>
              <a:t>				Kapnografi med &gt; 7 koldioxidreturer för att 					bekräfta läge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100000"/>
              <a:buNone/>
            </a:pPr>
            <a:r>
              <a:rPr lang="sv-SE" sz="2400" dirty="0">
                <a:solidFill>
                  <a:schemeClr val="bg1"/>
                </a:solidFill>
              </a:rPr>
              <a:t>				Auskultera över magsäcken och lungfält, tar en 				lungröntgen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100000"/>
              <a:buNone/>
            </a:pPr>
            <a:r>
              <a:rPr lang="sv-SE" sz="2400" b="1" dirty="0">
                <a:solidFill>
                  <a:schemeClr val="bg1"/>
                </a:solidFill>
              </a:rPr>
              <a:t>O</a:t>
            </a:r>
            <a:r>
              <a:rPr lang="sv-SE" sz="2400" dirty="0">
                <a:solidFill>
                  <a:schemeClr val="bg1"/>
                </a:solidFill>
              </a:rPr>
              <a:t>	</a:t>
            </a:r>
            <a:r>
              <a:rPr lang="sv-SE" sz="2400" b="1" dirty="0">
                <a:solidFill>
                  <a:schemeClr val="bg1"/>
                </a:solidFill>
              </a:rPr>
              <a:t>O</a:t>
            </a:r>
            <a:r>
              <a:rPr lang="sv-SE" sz="2400" dirty="0">
                <a:solidFill>
                  <a:schemeClr val="bg1"/>
                </a:solidFill>
              </a:rPr>
              <a:t>bstruction		Slempropp, knickad tub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100000"/>
              <a:buNone/>
            </a:pPr>
            <a:r>
              <a:rPr lang="sv-SE" sz="2400" b="1" dirty="0">
                <a:solidFill>
                  <a:schemeClr val="bg1"/>
                </a:solidFill>
              </a:rPr>
              <a:t>P</a:t>
            </a:r>
            <a:r>
              <a:rPr lang="sv-SE" sz="2400" dirty="0">
                <a:solidFill>
                  <a:schemeClr val="bg1"/>
                </a:solidFill>
              </a:rPr>
              <a:t>	</a:t>
            </a:r>
            <a:r>
              <a:rPr lang="sv-SE" sz="2400" b="1" dirty="0">
                <a:solidFill>
                  <a:schemeClr val="bg1"/>
                </a:solidFill>
              </a:rPr>
              <a:t>P</a:t>
            </a:r>
            <a:r>
              <a:rPr lang="sv-SE" sz="2400" dirty="0">
                <a:solidFill>
                  <a:schemeClr val="bg1"/>
                </a:solidFill>
              </a:rPr>
              <a:t>neumothorax	Iatrogen enkel eller övertrycks-pneumothorax 				vid övertrycksventilation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100000"/>
              <a:buNone/>
            </a:pPr>
            <a:r>
              <a:rPr lang="sv-SE" sz="2400" b="1" dirty="0">
                <a:solidFill>
                  <a:schemeClr val="bg1"/>
                </a:solidFill>
              </a:rPr>
              <a:t>E</a:t>
            </a:r>
            <a:r>
              <a:rPr lang="sv-SE" sz="2400" dirty="0">
                <a:solidFill>
                  <a:schemeClr val="bg1"/>
                </a:solidFill>
              </a:rPr>
              <a:t>	</a:t>
            </a:r>
            <a:r>
              <a:rPr lang="sv-SE" sz="2400" b="1" dirty="0">
                <a:solidFill>
                  <a:schemeClr val="bg1"/>
                </a:solidFill>
              </a:rPr>
              <a:t>E</a:t>
            </a:r>
            <a:r>
              <a:rPr lang="sv-SE" sz="2400" dirty="0">
                <a:solidFill>
                  <a:schemeClr val="bg1"/>
                </a:solidFill>
              </a:rPr>
              <a:t>quipment failure	Gå över till manuell ventilation</a:t>
            </a: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22800EC1-6685-B354-2E5A-C4AEA097E94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5079025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2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377587D7-B814-9628-3378-493BD32F61D7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4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5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6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7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B5F8C57-B0BE-44F8-7299-C1E7F629ED0B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7BB7BB9F-57D9-E510-1E9E-9AE16727A32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EFC96132-3EC6-A7CF-EDDB-76DFD814374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EF1AD4A3-818E-E1C5-C72E-AD206CE8158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CE709DAC-73BB-2FE2-FC10-9DFCDA9A0C9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CFDA0E22-231A-82D5-A423-8A48A67B759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E92F8A49-5406-A646-62DC-D663881CD0CD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5" action="ppaction://hlinksldjump"/>
            <a:extLst>
              <a:ext uri="{FF2B5EF4-FFF2-40B4-BE49-F238E27FC236}">
                <a16:creationId xmlns:a16="http://schemas.microsoft.com/office/drawing/2014/main" id="{82529DE1-7B7F-2192-B3D0-53D95E61120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20" action="ppaction://hlinksldjump"/>
            <a:extLst>
              <a:ext uri="{FF2B5EF4-FFF2-40B4-BE49-F238E27FC236}">
                <a16:creationId xmlns:a16="http://schemas.microsoft.com/office/drawing/2014/main" id="{5ADD1A30-5A94-1C3B-292B-BD5BDD5EB718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extLst>
              <a:ext uri="{FF2B5EF4-FFF2-40B4-BE49-F238E27FC236}">
                <a16:creationId xmlns:a16="http://schemas.microsoft.com/office/drawing/2014/main" id="{C1359822-9092-6E4C-EDAF-8CD791A1B5FC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 descr="A white sign with a person lying on a bed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3A65497B-3C65-A69A-E6B5-17C664807F6A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6F503D9-45FB-F5F4-C6B4-C8C4596F40D9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14" descr="A screenshot of a computer&#10;&#10;Description automatically generated">
            <a:hlinkClick r:id="rId30" action="ppaction://hlinksldjump"/>
            <a:extLst>
              <a:ext uri="{FF2B5EF4-FFF2-40B4-BE49-F238E27FC236}">
                <a16:creationId xmlns:a16="http://schemas.microsoft.com/office/drawing/2014/main" id="{142FFB66-8292-350E-07C5-295AFA04EEA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72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AFD36283-98DE-18C6-250B-468E961771B8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3" name="Bildobjekt 2">
            <a:hlinkClick r:id="rId10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2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5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C116B3CF-2E71-98DC-3111-705911A64C25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7E3E58D-0F1D-D983-63CF-07D762A77AC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4B7771E-B6B1-0415-9809-ABC0B26BFA7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B4F5074-4B83-37E0-D9F7-7EC428DFD3E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807FB8FA-5850-770E-3AD2-D6B3550346B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CEB93BA9-577D-A43B-58EB-06EFFA8E0FB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382CA41-EC4E-9D03-54E4-6547A3105ACB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0EDCAB70-91B4-2731-38F0-4C7784F4391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38793310-1A76-4EF3-6E47-99B929E03A2E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extLst>
              <a:ext uri="{FF2B5EF4-FFF2-40B4-BE49-F238E27FC236}">
                <a16:creationId xmlns:a16="http://schemas.microsoft.com/office/drawing/2014/main" id="{ABFF3457-5B54-1FA6-A4BE-83C7C730720D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8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63D4494-DADE-2B9B-D0EB-9C83BF64B2E7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076D645-D73F-2852-5A6C-CDB6B7D97B4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1" name="Picture 14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60458CBC-1B00-C81F-D50E-435F7E03DF6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2178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3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4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5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6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C466EF8-246F-C784-30D5-0DC7ADBFE7C2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ACDBDA36-8501-5828-E50D-2537FD2E276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20CA13BD-05E2-D83C-654F-53A36F3FA46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BC2186AA-1F40-B36C-B1F3-73BCDA1A1C3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B397837F-B59D-1EFF-CDED-0DF79633738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1369364B-EB0B-C39F-8D5A-A69270274C5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9FDA1D2-13F5-1AE0-49E6-ACAA50680692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B352D2A4-372D-469A-0ACD-4419E0575C1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9" action="ppaction://hlinksldjump"/>
            <a:extLst>
              <a:ext uri="{FF2B5EF4-FFF2-40B4-BE49-F238E27FC236}">
                <a16:creationId xmlns:a16="http://schemas.microsoft.com/office/drawing/2014/main" id="{CEB5F259-FB83-4FCD-DB2F-95CED884C1E3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53">
            <a:extLst>
              <a:ext uri="{FF2B5EF4-FFF2-40B4-BE49-F238E27FC236}">
                <a16:creationId xmlns:a16="http://schemas.microsoft.com/office/drawing/2014/main" id="{2F20272E-371F-3DAD-81A8-5674C4AE2AB3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B107C3C-4A1C-ADDE-1889-C64FB39CE8ED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32F8883-BB41-27E8-5C11-9AB6676DF8E3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2" name="Picture 14" descr="A screenshot of a computer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16CD3B76-33FA-B77F-DCEF-FC52A0C3AE2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9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5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ADD2AD30-893B-FCF0-44DF-D4C737D9ECCC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5D0C95B-C8E1-6C59-B36B-D7040DB14C0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14732E2-72E4-AB7D-944D-D4E46C13C6C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3DD5CDF-5CAB-7994-96B1-AA18BD8956A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98F4BCBF-D8D1-1BD8-2848-FEBE2CB81E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AFDFB73D-EBD0-74EE-9B0F-47B59BB62CA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3977284-261F-DF02-4C07-F8AA154FC286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472CBC64-1126-DE26-874F-C405F5863FE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9F2ACF26-7B5C-7DDA-26E1-006F65C77F02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extLst>
              <a:ext uri="{FF2B5EF4-FFF2-40B4-BE49-F238E27FC236}">
                <a16:creationId xmlns:a16="http://schemas.microsoft.com/office/drawing/2014/main" id="{F7FA4931-301A-2BAB-B7E7-C5AA5150336B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C9FD2FC-3F54-65F0-9169-24428AA722FA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353BC8D-F752-28E5-BEAE-04D30E1A2C53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14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3F438CC1-B9F0-6402-C1E1-A5F21AF0AB7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9598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732A8C7-27C7-8755-4F7C-7A7892DF9085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4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5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85D58C6-CFB5-727B-175A-C25C737CA1DA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35B2EEB-F6D0-AF32-3BF6-28D7E1C7F5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A6BD1F-9DD7-44F1-3EB5-2EDD3321AAD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1C3DA19-D0D7-D941-B18F-E4104D0C6AD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BDF532B-4D22-C964-1633-3367D6C7CE2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A1A480C3-5D09-E8F3-54D6-040ACBFE2B8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B9B6D7A-56FC-A5FD-F1AD-035EDE9B7CFC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DBDADACF-C684-9E40-BF71-D20494C2785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73D3A72C-67D2-059B-317D-37F663231954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extLst>
              <a:ext uri="{FF2B5EF4-FFF2-40B4-BE49-F238E27FC236}">
                <a16:creationId xmlns:a16="http://schemas.microsoft.com/office/drawing/2014/main" id="{17AC7E35-3484-C805-1815-2199A13AD12B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2B71D5C-8705-A910-A017-397B153BA29C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4473A2E-2163-A517-5696-0DE404723589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14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D84CD858-205C-6706-B8F4-D861C2F87D3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5079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0" name="Bildobjekt 39">
            <a:extLst>
              <a:ext uri="{FF2B5EF4-FFF2-40B4-BE49-F238E27FC236}">
                <a16:creationId xmlns:a16="http://schemas.microsoft.com/office/drawing/2014/main" id="{BDE5493D-1E2C-9F3A-58C8-DCEB6922FCAE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1" name="Bildobjekt 40">
            <a:hlinkClick r:id="rId10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2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3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4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5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CC4D5B51-B3F4-D884-27BE-88D6AD7C8D8E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7D6A9A7-C21A-9713-1D20-B4189226AC0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A3E226D-967C-B69F-7EC5-24142739808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2C1B4762-9E9A-4E16-8FB2-2E5B744BDBB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7D269E82-9421-1343-26DB-16141900ECD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1FF11788-0D49-2DFC-938A-2361B10927F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BB8E19F-E311-6BDC-10E5-3DD8C8448589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B4EC3037-D77B-51ED-2589-01BEE08D866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D2A39F2C-671A-9A01-011D-9355DFEB9058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extLst>
              <a:ext uri="{FF2B5EF4-FFF2-40B4-BE49-F238E27FC236}">
                <a16:creationId xmlns:a16="http://schemas.microsoft.com/office/drawing/2014/main" id="{4CDD9799-D8F8-1C94-5501-4EA9D7320C52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F0FBDAC-9B18-CAD1-4EB1-BABF06412363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426627D-6A3E-C5A5-4397-26AA61E0C98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Picture 14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715F9C69-9078-95D7-3EAE-DB0B54496A1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5608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2" name="Bildobjekt 4">
            <a:extLst>
              <a:ext uri="{FF2B5EF4-FFF2-40B4-BE49-F238E27FC236}">
                <a16:creationId xmlns:a16="http://schemas.microsoft.com/office/drawing/2014/main" id="{BBC6BE6A-6103-E61C-CDAD-63C1310DF5BB}"/>
              </a:ext>
            </a:extLst>
          </p:cNvPr>
          <p:cNvPicPr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AF941C3F-6087-ECD1-FB8D-8F8EB71D8224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6249EE2-4D30-3AFF-CD3B-9AAC6D6E101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04EBE21-1D04-BF52-F163-45F82E30E98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98041A5-90AE-A1E3-004D-DA6B8493F23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367EF5A2-0716-F091-BCFD-B5745EE6FA6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515BD1C3-B073-51DC-C22D-6E5EB5A369E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FE9BA17-E9BF-2D23-FCE0-08F04DE50291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C9BB50B0-5736-5C21-7B2C-72C28A5B765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BA63237B-50A5-B979-E396-9BBE91849993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extLst>
              <a:ext uri="{FF2B5EF4-FFF2-40B4-BE49-F238E27FC236}">
                <a16:creationId xmlns:a16="http://schemas.microsoft.com/office/drawing/2014/main" id="{959FEC48-6D44-80F3-BC4C-7D30C9C019D0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7D582F3-2198-66DD-38A2-F6F80B77CEA6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E0F4965-04C0-95BD-199D-463F23591313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Picture 14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65B2A91C-1424-B992-5B08-90F4FEFD4B0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2908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7F93F64C-1FC5-D1DF-E4C4-434AF24F37F1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C2D7643F-65BA-EED8-4530-C366ACF68B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EC0BB4F-00F7-1275-EF20-E6C7968938C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7A6FF4B-95EC-B295-8482-6CC4C68D3B7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96E01F2-5C76-F877-BB8A-5D7B334F82F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6754E86-D955-91AB-57CA-15F0F2C2320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B2A9168-2339-91D7-3887-BD6566F97DBA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71405A29-2A4C-968B-5B4B-3182400EC16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6C4FC18E-0D2F-E075-E71B-4C8B35FDCD3D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extLst>
              <a:ext uri="{FF2B5EF4-FFF2-40B4-BE49-F238E27FC236}">
                <a16:creationId xmlns:a16="http://schemas.microsoft.com/office/drawing/2014/main" id="{D6B0D359-8D7F-12F2-BF58-6F6D79DB0615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C63C4997-9D9E-CFCB-EA8C-AABF2700D87D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E9EC174-2CE6-3F0F-CE39-B0E7310C0147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8" name="Bildobjekt 2">
            <a:extLst>
              <a:ext uri="{FF2B5EF4-FFF2-40B4-BE49-F238E27FC236}">
                <a16:creationId xmlns:a16="http://schemas.microsoft.com/office/drawing/2014/main" id="{8B3659BD-827F-7272-5424-ACED1C78BF02}"/>
              </a:ext>
            </a:extLst>
          </p:cNvPr>
          <p:cNvPicPr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9" name="Rektangel 3">
            <a:extLst>
              <a:ext uri="{FF2B5EF4-FFF2-40B4-BE49-F238E27FC236}">
                <a16:creationId xmlns:a16="http://schemas.microsoft.com/office/drawing/2014/main" id="{A717C5EB-CF8F-AC7D-C6DA-89A3D7AF3F5C}"/>
              </a:ext>
            </a:extLst>
          </p:cNvPr>
          <p:cNvSpPr/>
          <p:nvPr/>
        </p:nvSpPr>
        <p:spPr>
          <a:xfrm>
            <a:off x="5225370" y="3699318"/>
            <a:ext cx="33657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Dålig insyn</a:t>
            </a:r>
            <a:endParaRPr lang="sv-SE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0" name="Picture 14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5BC48169-E7C7-74A9-6945-7155875A3F6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7205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9A72F1C9-AEC2-1CD9-11E9-A89286D9051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2432643E-403A-1AB2-7D6B-F9463D5EE33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11A0C67-973F-2FD0-AEAA-316A0E9B994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CDEBE705-3D88-3AB9-5DB8-30AC5F89167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8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F1B1B424-72AD-17B0-978D-EAF3125471C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9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03B11999-79B5-1D64-817C-FABBEF91D13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023A1B6C-8707-F92A-0E22-C433068C843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F041E486-4718-151C-47D8-01105986CA2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52">
            <a:hlinkClick r:id="rId7" action="ppaction://hlinksldjump"/>
            <a:extLst>
              <a:ext uri="{FF2B5EF4-FFF2-40B4-BE49-F238E27FC236}">
                <a16:creationId xmlns:a16="http://schemas.microsoft.com/office/drawing/2014/main" id="{FE13ADCB-ADB8-52CD-59CC-9720D1799D23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3">
            <a:hlinkClick r:id="rId7" action="ppaction://hlinksldjump"/>
            <a:extLst>
              <a:ext uri="{FF2B5EF4-FFF2-40B4-BE49-F238E27FC236}">
                <a16:creationId xmlns:a16="http://schemas.microsoft.com/office/drawing/2014/main" id="{8116E6A6-BC0C-8DAC-E881-57B20EBF209C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9" descr="A white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8BC901BC-1463-5196-37A4-C456547A39DD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6" name="TextBox 20">
            <a:extLst>
              <a:ext uri="{FF2B5EF4-FFF2-40B4-BE49-F238E27FC236}">
                <a16:creationId xmlns:a16="http://schemas.microsoft.com/office/drawing/2014/main" id="{DF3E82A4-904C-71F7-A52E-2DB9C87C0278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7" name="Picture 16" descr="The image shows a lock symbol with a red X, indicating that the content is no longer available or accessible.&#10;&#10;AI-generated content may be incorrect.">
            <a:extLst>
              <a:ext uri="{FF2B5EF4-FFF2-40B4-BE49-F238E27FC236}">
                <a16:creationId xmlns:a16="http://schemas.microsoft.com/office/drawing/2014/main" id="{BEC1E287-D492-B873-9711-62414A3E495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336" y="1776650"/>
            <a:ext cx="7002780" cy="4668520"/>
          </a:xfrm>
          <a:prstGeom prst="rect">
            <a:avLst/>
          </a:prstGeom>
        </p:spPr>
      </p:pic>
      <p:pic>
        <p:nvPicPr>
          <p:cNvPr id="18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CE1A97A-9DD3-2ECF-5C75-30ECD195004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8506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21B4D-DE33-525B-CE94-127B30CC2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3D346-E01B-E3D0-D95B-4A673E3036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791" y="2005785"/>
            <a:ext cx="5157787" cy="451254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SzPts val="2800"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</a:rPr>
              <a:t>Kirurgisk luftväg kan vara nödvändigt när andra basal luftvägsmanöver inte fungerar och luftvägen är hotad</a:t>
            </a:r>
          </a:p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SzPts val="2800"/>
            </a:pPr>
            <a:endParaRPr lang="sv-SE" sz="2400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SzPts val="2800"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</a:rPr>
              <a:t>Mediciner och komorbiditet döljer symptom</a:t>
            </a:r>
          </a:p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SzPts val="2800"/>
            </a:pPr>
            <a:endParaRPr lang="sv-SE" sz="2400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SzPts val="2800"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</a:rPr>
              <a:t>Mortalitet och morbitet högre hos äldre med liten fysiologisk reserv och hög komorbiditet</a:t>
            </a:r>
          </a:p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SzPts val="2800"/>
            </a:pPr>
            <a:endParaRPr lang="sv-SE" sz="2400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SzPts val="2800"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</a:rPr>
              <a:t>Lindriga thoraxtrauma kompliceras med försämrad syresättning och pneumoni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sv-SE" sz="24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sv-SE" sz="24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938451-D52E-B85A-B6EC-2C11A37BA81C}"/>
              </a:ext>
            </a:extLst>
          </p:cNvPr>
          <p:cNvSpPr/>
          <p:nvPr/>
        </p:nvSpPr>
        <p:spPr>
          <a:xfrm>
            <a:off x="5831590" y="0"/>
            <a:ext cx="6360409" cy="4199467"/>
          </a:xfrm>
          <a:prstGeom prst="rect">
            <a:avLst/>
          </a:prstGeom>
          <a:solidFill>
            <a:srgbClr val="F4F7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A883E17E-A38C-5A65-AB8A-FF7A444FFF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754" r="48051"/>
          <a:stretch/>
        </p:blipFill>
        <p:spPr>
          <a:xfrm>
            <a:off x="5858361" y="4372262"/>
            <a:ext cx="6333639" cy="248573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7722F57-0595-C339-6EF6-8D49F2A5F8EC}"/>
              </a:ext>
            </a:extLst>
          </p:cNvPr>
          <p:cNvSpPr txBox="1"/>
          <p:nvPr/>
        </p:nvSpPr>
        <p:spPr>
          <a:xfrm>
            <a:off x="443791" y="296917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3 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F19BA41-D059-DEE4-5BEC-4AB2D2BD646B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BFC0A82-B56F-88A3-0D21-4966678F174C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11C0406E-A5FF-7651-E148-B0A91AE3748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959" y="5759399"/>
            <a:ext cx="2522303" cy="9873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F41998-874F-3DC7-1DBD-3EC63883A05E}"/>
              </a:ext>
            </a:extLst>
          </p:cNvPr>
          <p:cNvSpPr txBox="1"/>
          <p:nvPr/>
        </p:nvSpPr>
        <p:spPr>
          <a:xfrm>
            <a:off x="11206163" y="5946540"/>
            <a:ext cx="86149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06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B8D383EB-C562-04C7-361B-92529434A3C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428" b="15188"/>
          <a:stretch>
            <a:fillRect/>
          </a:stretch>
        </p:blipFill>
        <p:spPr>
          <a:xfrm>
            <a:off x="5858361" y="0"/>
            <a:ext cx="6333638" cy="4199464"/>
          </a:xfrm>
          <a:prstGeom prst="rect">
            <a:avLst/>
          </a:prstGeom>
        </p:spPr>
      </p:pic>
      <p:sp>
        <p:nvSpPr>
          <p:cNvPr id="4" name="TextBox 9">
            <a:extLst>
              <a:ext uri="{FF2B5EF4-FFF2-40B4-BE49-F238E27FC236}">
                <a16:creationId xmlns:a16="http://schemas.microsoft.com/office/drawing/2014/main" id="{96C53AFA-7D08-1A02-B98E-AC129CF827C6}"/>
              </a:ext>
            </a:extLst>
          </p:cNvPr>
          <p:cNvSpPr txBox="1"/>
          <p:nvPr/>
        </p:nvSpPr>
        <p:spPr>
          <a:xfrm>
            <a:off x="7702754" y="5915762"/>
            <a:ext cx="3503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BASAL</a:t>
            </a:r>
          </a:p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Airway</a:t>
            </a:r>
            <a:endParaRPr lang="en-US" sz="24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0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B5BCA8AB-61DE-5387-5954-7EB962C7A70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 descr="The image depicts a stylized red cross with a white ambulance and a medical cross, enclosed in a circular logo with a red arrow pointing to it.&#10;&#10;AI-generated content may be incorrect.">
            <a:hlinkClick r:id="rId7" action="ppaction://hlinksldjump"/>
            <a:extLst>
              <a:ext uri="{FF2B5EF4-FFF2-40B4-BE49-F238E27FC236}">
                <a16:creationId xmlns:a16="http://schemas.microsoft.com/office/drawing/2014/main" id="{CFBEC114-36C2-129F-63FD-732D2BB715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054" y="4085542"/>
            <a:ext cx="2485738" cy="248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102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3478515" y="4325069"/>
            <a:ext cx="8219137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3482867" y="-16149"/>
            <a:ext cx="8219137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3478516" y="1415723"/>
            <a:ext cx="8219137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3478517" y="2894337"/>
            <a:ext cx="8219137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78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428303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428303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428303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730278" y="3212211"/>
            <a:ext cx="5362615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spcAft>
                <a:spcPts val="1800"/>
              </a:spcAft>
              <a:defRPr/>
            </a:pP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SAT 92 %, AF 24, BT 110/70, HF 100, Stönar, Ansträngd andning,  Liksidiga andningsljud</a:t>
            </a:r>
          </a:p>
        </p:txBody>
      </p:sp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14D03C6B-46C5-ABC5-E141-1E03E84F630C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Sjukhuset är inget traumacenter och kirurgjouren har 30 minuters inställelsetid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730278" y="1872042"/>
            <a:ext cx="5316680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Flera sår i ansiktet, stort hematom på VÄ hals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730278" y="267348"/>
            <a:ext cx="5363153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defRPr/>
            </a:pP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32-årig gravid kvinna, kraschat med elsparkcykel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818016" y="4876688"/>
            <a:ext cx="5326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Syrgas på mask, SRB, en PVK VÄ arm</a:t>
            </a: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11568108" y="5598287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0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10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642168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DBEC32-3527-882E-F159-609CCD77AD14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06B8AB00-B423-1303-675F-FE5F50AFD40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 descr="A blue background with red question marks&#10;&#10;Description automatically generated">
              <a:extLst>
                <a:ext uri="{FF2B5EF4-FFF2-40B4-BE49-F238E27FC236}">
                  <a16:creationId xmlns:a16="http://schemas.microsoft.com/office/drawing/2014/main" id="{5346034A-DE2C-C3A3-FF36-52C10857A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Picture 4" descr="A black and white logo&#10;&#10;Description automatically generated">
              <a:extLst>
                <a:ext uri="{FF2B5EF4-FFF2-40B4-BE49-F238E27FC236}">
                  <a16:creationId xmlns:a16="http://schemas.microsoft.com/office/drawing/2014/main" id="{2C601879-47EF-B966-D093-A611B0AEF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668" y="317254"/>
              <a:ext cx="3502959" cy="137124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2ED8332-A70F-547D-AE21-B79E1E4AA8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0586" y="1688494"/>
              <a:ext cx="0" cy="4404004"/>
            </a:xfrm>
            <a:prstGeom prst="line">
              <a:avLst/>
            </a:prstGeom>
            <a:ln w="38100">
              <a:solidFill>
                <a:srgbClr val="E62625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A6C76F1F-C226-9D5B-35D5-061550E96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90750" y="2528552"/>
              <a:ext cx="3260287" cy="773448"/>
            </a:xfrm>
            <a:prstGeom prst="rect">
              <a:avLst/>
            </a:prstGeom>
          </p:spPr>
        </p:pic>
      </p:grpSp>
      <p:sp>
        <p:nvSpPr>
          <p:cNvPr id="8" name="Rektangel 7">
            <a:extLst>
              <a:ext uri="{FF2B5EF4-FFF2-40B4-BE49-F238E27FC236}">
                <a16:creationId xmlns:a16="http://schemas.microsoft.com/office/drawing/2014/main" id="{F28F4BB3-9286-3C3A-3EE1-D5ADB8DB4122}"/>
              </a:ext>
            </a:extLst>
          </p:cNvPr>
          <p:cNvSpPr/>
          <p:nvPr/>
        </p:nvSpPr>
        <p:spPr>
          <a:xfrm>
            <a:off x="5088096" y="2378670"/>
            <a:ext cx="2015809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1" cap="none" spc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Frågor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71173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background&#10;&#10;Description automatically generated">
            <a:extLst>
              <a:ext uri="{FF2B5EF4-FFF2-40B4-BE49-F238E27FC236}">
                <a16:creationId xmlns:a16="http://schemas.microsoft.com/office/drawing/2014/main" id="{0C78E97C-6133-2CB5-F943-4DAB474E5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0927F7-2659-BC33-2A23-0B9F80A2761B}"/>
              </a:ext>
            </a:extLst>
          </p:cNvPr>
          <p:cNvSpPr txBox="1"/>
          <p:nvPr/>
        </p:nvSpPr>
        <p:spPr>
          <a:xfrm>
            <a:off x="2680289" y="2982724"/>
            <a:ext cx="3977445" cy="8925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52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Tack</a:t>
            </a:r>
            <a:endParaRPr lang="en-US" sz="52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D299DF9-816C-0414-7ACD-CF68FF409C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335" t="62668"/>
          <a:stretch/>
        </p:blipFill>
        <p:spPr>
          <a:xfrm>
            <a:off x="6333565" y="2005747"/>
            <a:ext cx="5699286" cy="485225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9F636-F7EF-F7C2-72FC-8131FE53C94E}"/>
              </a:ext>
            </a:extLst>
          </p:cNvPr>
          <p:cNvCxnSpPr>
            <a:cxnSpLocks/>
          </p:cNvCxnSpPr>
          <p:nvPr/>
        </p:nvCxnSpPr>
        <p:spPr>
          <a:xfrm flipV="1">
            <a:off x="830586" y="1688494"/>
            <a:ext cx="0" cy="4404004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73FD28-50E5-1A6C-70A3-7B8C2259385D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F6EA163-55C0-4007-B34B-D9E1EAF44FF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68" y="317254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621053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3E5B7C9-043B-12CC-0047-CF3C496BD67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011" r="766" b="1151"/>
          <a:stretch/>
        </p:blipFill>
        <p:spPr>
          <a:xfrm>
            <a:off x="-839" y="0"/>
            <a:ext cx="12192839" cy="6870849"/>
          </a:xfrm>
          <a:prstGeom prst="rect">
            <a:avLst/>
          </a:prstGeom>
        </p:spPr>
      </p:pic>
      <p:pic>
        <p:nvPicPr>
          <p:cNvPr id="7" name="Picture 6" descr="A blue and white background with a red rectangle and white text&#10;&#10;Description automatically generated">
            <a:extLst>
              <a:ext uri="{FF2B5EF4-FFF2-40B4-BE49-F238E27FC236}">
                <a16:creationId xmlns:a16="http://schemas.microsoft.com/office/drawing/2014/main" id="{AA7B0814-1C8A-9774-0D43-2E4024C2AD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39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AB55C67-EB3D-0118-6744-E94EC942D643}"/>
              </a:ext>
            </a:extLst>
          </p:cNvPr>
          <p:cNvSpPr txBox="1"/>
          <p:nvPr/>
        </p:nvSpPr>
        <p:spPr>
          <a:xfrm>
            <a:off x="838200" y="2119364"/>
            <a:ext cx="13794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4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06</a:t>
            </a:r>
            <a:endParaRPr lang="en-US" sz="5400" b="1" dirty="0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43A057-BB32-E549-ED0C-41F1F9253A32}"/>
              </a:ext>
            </a:extLst>
          </p:cNvPr>
          <p:cNvSpPr txBox="1"/>
          <p:nvPr/>
        </p:nvSpPr>
        <p:spPr>
          <a:xfrm>
            <a:off x="838199" y="3016273"/>
            <a:ext cx="520541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SPECIAL - Airway</a:t>
            </a:r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A659657B-4461-641A-D7B5-E059AA09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6843"/>
            <a:ext cx="3502959" cy="13712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68784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3478514" y="4325069"/>
            <a:ext cx="8606323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3482867" y="-16149"/>
            <a:ext cx="8448879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3478516" y="1415723"/>
            <a:ext cx="8501782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3478517" y="2894337"/>
            <a:ext cx="8501782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78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428303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428303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428303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730278" y="3212211"/>
            <a:ext cx="5306919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fontAlgn="base">
              <a:spcBef>
                <a:spcPts val="1000"/>
              </a:spcBef>
              <a:spcAft>
                <a:spcPts val="1800"/>
              </a:spcAft>
              <a:defRPr/>
            </a:pPr>
            <a:r>
              <a:rPr lang="da-DK" sz="2400" dirty="0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SAT 100%, AF 28, BT 120/70, HF 102, GCS 15 (Ö4 V5 M6).</a:t>
            </a:r>
            <a:endParaRPr lang="en-US" sz="2400" dirty="0">
              <a:solidFill>
                <a:prstClr val="black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720516" y="1891115"/>
            <a:ext cx="5847591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fontAlgn="base">
              <a:lnSpc>
                <a:spcPct val="100000"/>
              </a:lnSpc>
              <a:spcBef>
                <a:spcPts val="1000"/>
              </a:spcBef>
              <a:defRPr/>
            </a:pPr>
            <a:r>
              <a:rPr lang="sv-SE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Brännskada på bröstkorgens framsida, sotig i panna ansikte, runt munnen, håret bortbränt</a:t>
            </a:r>
            <a:endParaRPr lang="en-US" sz="2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730278" y="267348"/>
            <a:ext cx="5837830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25 årig man explosion och efterföljande brand i metamfetaminlaboratorium, kom in med privatbil</a:t>
            </a:r>
            <a:endParaRPr lang="en-US" sz="2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765668" y="4686781"/>
            <a:ext cx="59554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På akuten fått Syrgas på mask, </a:t>
            </a:r>
          </a:p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Smärtlindring 5 mg morfin, </a:t>
            </a: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11568108" y="5598287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20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22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Google Shape;212;p9">
            <a:extLst>
              <a:ext uri="{FF2B5EF4-FFF2-40B4-BE49-F238E27FC236}">
                <a16:creationId xmlns:a16="http://schemas.microsoft.com/office/drawing/2014/main" id="{8146C12C-E747-DA0C-B55D-36C07217EF72}"/>
              </a:ext>
            </a:extLst>
          </p:cNvPr>
          <p:cNvSpPr txBox="1">
            <a:spLocks/>
          </p:cNvSpPr>
          <p:nvPr/>
        </p:nvSpPr>
        <p:spPr>
          <a:xfrm>
            <a:off x="211701" y="2005506"/>
            <a:ext cx="4091695" cy="239645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sym typeface="Arial"/>
              </a:rPr>
              <a:t>Sjukhuset är ett traumacenter med alla resurser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sym typeface="Arial"/>
              </a:rPr>
              <a:t>Kirurgjouren har 5 minuters inställelsetid</a:t>
            </a:r>
            <a:endParaRPr lang="en-US" sz="2400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05259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1">
            <a:extLst>
              <a:ext uri="{FF2B5EF4-FFF2-40B4-BE49-F238E27FC236}">
                <a16:creationId xmlns:a16="http://schemas.microsoft.com/office/drawing/2014/main" id="{6CD88AD5-4F93-5E15-58DA-2513C9575071}"/>
              </a:ext>
            </a:extLst>
          </p:cNvPr>
          <p:cNvSpPr/>
          <p:nvPr/>
        </p:nvSpPr>
        <p:spPr>
          <a:xfrm>
            <a:off x="-1" y="1347788"/>
            <a:ext cx="10401987" cy="5510212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6A100FA-97E1-5BF9-A467-012EB10FA2B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Patienten vid ankomst till akuten</a:t>
            </a:r>
          </a:p>
        </p:txBody>
      </p:sp>
      <p:pic>
        <p:nvPicPr>
          <p:cNvPr id="39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57F4F55-A3AD-2788-9232-1709752446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" name="Picture 19" descr="A white sign with a person lying on a bed&#10;&#10;Description automatically generated">
            <a:extLst>
              <a:ext uri="{FF2B5EF4-FFF2-40B4-BE49-F238E27FC236}">
                <a16:creationId xmlns:a16="http://schemas.microsoft.com/office/drawing/2014/main" id="{32758194-AF59-260A-2DA2-02F5234748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6840000" y="191737"/>
            <a:ext cx="1305150" cy="1008000"/>
          </a:xfrm>
          <a:prstGeom prst="rect">
            <a:avLst/>
          </a:prstGeom>
        </p:spPr>
      </p:pic>
      <p:pic>
        <p:nvPicPr>
          <p:cNvPr id="5" name="Bildobjekt 7">
            <a:extLst>
              <a:ext uri="{FF2B5EF4-FFF2-40B4-BE49-F238E27FC236}">
                <a16:creationId xmlns:a16="http://schemas.microsoft.com/office/drawing/2014/main" id="{F0A9DC61-2F31-2F4D-9D0B-AEF0CC282F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741" y="1391477"/>
            <a:ext cx="8805036" cy="5466523"/>
          </a:xfrm>
          <a:prstGeom prst="rect">
            <a:avLst/>
          </a:prstGeom>
        </p:spPr>
      </p:pic>
      <p:pic>
        <p:nvPicPr>
          <p:cNvPr id="9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2356F543-1A86-D39F-9870-7245CE6A136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BECA17C4-27C4-092C-FC28-F78DACF3984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1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BF9F7080-32DA-4080-BBE9-D48DCDD8038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2" name="Picture 12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D76E27A6-1B2A-0D8C-2CD2-5E71AE0A147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3" name="Picture 13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1F150F33-3768-24CC-294E-36105E5A257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4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4DB3E8F8-46EF-5F09-5E63-DF41223EDB4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5" name="Picture 16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D4FC779-59A5-11EF-86A4-7396506CB25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6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890DB2D2-7789-EA02-8F8F-49E7CDAC950F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7" name="Picture 31" descr="A clipboard with a magnifying glass and a graph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F8541B8A-D42F-5342-3B9E-0899FA2F80D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4816CC77-4EB4-B03F-06CD-EDDC4FF89594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53">
            <a:hlinkClick r:id="rId19" action="ppaction://hlinksldjump"/>
            <a:extLst>
              <a:ext uri="{FF2B5EF4-FFF2-40B4-BE49-F238E27FC236}">
                <a16:creationId xmlns:a16="http://schemas.microsoft.com/office/drawing/2014/main" id="{9F658298-0F02-34DB-42D1-A6083EB7CF46}"/>
              </a:ext>
            </a:extLst>
          </p:cNvPr>
          <p:cNvPicPr preferRelativeResize="0"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TextBox 20">
            <a:extLst>
              <a:ext uri="{FF2B5EF4-FFF2-40B4-BE49-F238E27FC236}">
                <a16:creationId xmlns:a16="http://schemas.microsoft.com/office/drawing/2014/main" id="{99E97E06-0FFA-AF86-5D8D-A69228415FFF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6" name="Picture 5" descr="The image depicts a person with a red face and a bandage on their head, holding a medical instrument, while a medical light is positioned above them, both set against a dark background.&#10;&#10;AI-generated content may be incorrect.">
            <a:hlinkClick r:id="rId21" action="ppaction://hlinksldjump"/>
            <a:extLst>
              <a:ext uri="{FF2B5EF4-FFF2-40B4-BE49-F238E27FC236}">
                <a16:creationId xmlns:a16="http://schemas.microsoft.com/office/drawing/2014/main" id="{765DE53F-1904-86B6-E2F2-9981D8924CA3}"/>
              </a:ext>
            </a:extLst>
          </p:cNvPr>
          <p:cNvPicPr>
            <a:picLocks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6" t="25906" r="55007" b="30568"/>
          <a:stretch>
            <a:fillRect/>
          </a:stretch>
        </p:blipFill>
        <p:spPr bwMode="auto">
          <a:xfrm>
            <a:off x="11279592" y="3577132"/>
            <a:ext cx="666000" cy="612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648366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63E159B9-1CED-2A1F-D652-8ED56029BC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0326" y="1392453"/>
            <a:ext cx="5384800" cy="5471254"/>
          </a:xfrm>
          <a:prstGeom prst="rect">
            <a:avLst/>
          </a:prstGeom>
        </p:spPr>
      </p:pic>
      <p:pic>
        <p:nvPicPr>
          <p:cNvPr id="5" name="Picture 4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DB2AC9E6-CB0D-1474-5C89-2B7DE37A28C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072A145C-9879-F5AA-B177-241994E86C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8" name="Picture 7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80F298F-2E51-3030-6D84-2A5BF7C3403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63A2D36-E24E-569A-8962-1899EFD46E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28B2FE2-FF7A-E711-E099-30993655CE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65B6B515-AFAD-93FA-BD4E-E5D1C44A18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894C1004-2320-49ED-A9AF-F573E727D4A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048224DC-A662-5C63-12AB-149BE53AB8A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5" action="ppaction://hlinksldjump"/>
            <a:extLst>
              <a:ext uri="{FF2B5EF4-FFF2-40B4-BE49-F238E27FC236}">
                <a16:creationId xmlns:a16="http://schemas.microsoft.com/office/drawing/2014/main" id="{27FAE2B6-4967-385B-71FF-49C2B7239591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1A0336CC-2178-0F27-DA17-113563311B7D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6C7FFF50-09A9-98B2-6B8A-140BA53610AE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C5F8EA1F-F28A-137A-802E-F736BBAED058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Picture 8" descr="The image depicts a person with a red face and a bandage on their head, holding a medical instrument, while a medical light is positioned above them, both set against a dark background.&#10;&#10;AI-generated content may be incorrect.">
            <a:hlinkClick r:id="rId21" action="ppaction://hlinksldjump"/>
            <a:extLst>
              <a:ext uri="{FF2B5EF4-FFF2-40B4-BE49-F238E27FC236}">
                <a16:creationId xmlns:a16="http://schemas.microsoft.com/office/drawing/2014/main" id="{865B6FB1-DFCE-EB1C-7180-637A7C1DD0A4}"/>
              </a:ext>
            </a:extLst>
          </p:cNvPr>
          <p:cNvPicPr>
            <a:picLocks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6" t="25906" r="55007" b="30568"/>
          <a:stretch>
            <a:fillRect/>
          </a:stretch>
        </p:blipFill>
        <p:spPr bwMode="auto">
          <a:xfrm>
            <a:off x="11279592" y="3577132"/>
            <a:ext cx="666000" cy="612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267975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92B77F7-C759-AF44-8180-15F9B7FA71B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22890"/>
          <a:stretch>
            <a:fillRect/>
          </a:stretch>
        </p:blipFill>
        <p:spPr>
          <a:xfrm>
            <a:off x="1404828" y="1391477"/>
            <a:ext cx="7495797" cy="5466523"/>
          </a:xfrm>
          <a:prstGeom prst="rect">
            <a:avLst/>
          </a:prstGeom>
        </p:spPr>
      </p:pic>
      <p:pic>
        <p:nvPicPr>
          <p:cNvPr id="4" name="Picture 3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EC254C0-0CF6-CD27-9372-4CBCA3CA5B7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67D67087-763B-650F-6354-6B326CEB4FB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0FF61F11-38B2-03B3-E3D9-09FCFC1311F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4C449B3-07CA-7B8B-A40F-ED38C43E074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5B58954C-6161-17BB-82B7-36620E6EC0B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B0ACEF93-21EB-BED7-6EED-870EACEFAD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AF445DBD-AF5C-00DD-97B8-2BBC15CA7E9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B430B46-A3AA-C5D2-F7EE-B451B926723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5" action="ppaction://hlinksldjump"/>
            <a:extLst>
              <a:ext uri="{FF2B5EF4-FFF2-40B4-BE49-F238E27FC236}">
                <a16:creationId xmlns:a16="http://schemas.microsoft.com/office/drawing/2014/main" id="{21E01143-899B-0004-96D1-25D68D2FEDBD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C9CE4970-014A-2C0A-25C7-781F355D054F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E4DD9E1-C3F7-408E-F340-185090BE8686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795DF765-EFDE-FB2E-EB38-27D64CE3817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Picture 8" descr="The image depicts a person with a red face and a bandage on their head, holding a medical instrument, while a medical light is positioned above them, both set against a dark background.&#10;&#10;AI-generated content may be incorrect.">
            <a:hlinkClick r:id="rId21" action="ppaction://hlinksldjump"/>
            <a:extLst>
              <a:ext uri="{FF2B5EF4-FFF2-40B4-BE49-F238E27FC236}">
                <a16:creationId xmlns:a16="http://schemas.microsoft.com/office/drawing/2014/main" id="{6736E7A5-C2FD-CB4F-8204-8D280B692D57}"/>
              </a:ext>
            </a:extLst>
          </p:cNvPr>
          <p:cNvPicPr>
            <a:picLocks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6" t="25906" r="55007" b="30568"/>
          <a:stretch>
            <a:fillRect/>
          </a:stretch>
        </p:blipFill>
        <p:spPr bwMode="auto">
          <a:xfrm>
            <a:off x="11279592" y="3577132"/>
            <a:ext cx="666000" cy="612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0874087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8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10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1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2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4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" name="Picture 2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2536F8BE-3500-DBE9-984B-B3567EE383EE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D75FCBA-0D27-7008-FE72-6B2FBF93536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4B9B347-1FB5-2480-F98F-0B9E4FC772D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1753A385-0544-10D3-6BE6-2FA1A34D969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724F8FFA-7205-C085-EF89-75AFACD4310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8A9B919-DA00-AEAD-9655-FEB910485A9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5BAB7604-EC0D-E399-E1B3-8D1453A4BA4E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EFD9695B-5324-2D59-EBD0-D6C76AA36EA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23" action="ppaction://hlinksldjump"/>
            <a:extLst>
              <a:ext uri="{FF2B5EF4-FFF2-40B4-BE49-F238E27FC236}">
                <a16:creationId xmlns:a16="http://schemas.microsoft.com/office/drawing/2014/main" id="{6486F415-01DF-C4E0-A158-F1F1A7CFF754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5" action="ppaction://hlinksldjump"/>
            <a:extLst>
              <a:ext uri="{FF2B5EF4-FFF2-40B4-BE49-F238E27FC236}">
                <a16:creationId xmlns:a16="http://schemas.microsoft.com/office/drawing/2014/main" id="{0CB058DD-19E6-04C1-1DE0-2A44A2E372C2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CA5E11A9-2F9F-22D7-4ED0-F3633913BDA9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94AFEA5A-9B6E-B8A9-EF08-1165F389B22C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1" name="Picture 10" descr="The image depicts a person with a red face and a bandage on their head, holding a medical instrument, while a medical light is positioned above them, both set against a dark background.&#10;&#10;AI-generated content may be incorrect.">
            <a:hlinkClick r:id="rId29" action="ppaction://hlinksldjump"/>
            <a:extLst>
              <a:ext uri="{FF2B5EF4-FFF2-40B4-BE49-F238E27FC236}">
                <a16:creationId xmlns:a16="http://schemas.microsoft.com/office/drawing/2014/main" id="{DA3A519F-9CEB-FEDE-BBD7-AFA03560342E}"/>
              </a:ext>
            </a:extLst>
          </p:cNvPr>
          <p:cNvPicPr>
            <a:picLocks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6" t="25906" r="55007" b="30568"/>
          <a:stretch>
            <a:fillRect/>
          </a:stretch>
        </p:blipFill>
        <p:spPr bwMode="auto">
          <a:xfrm>
            <a:off x="11279592" y="3577132"/>
            <a:ext cx="666000" cy="612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4248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2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377587D7-B814-9628-3378-493BD32F61D7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4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5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6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7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2" descr="A close-up of a radio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B42E895-43A5-5A5B-5FA7-771C936FF5A0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6E42A6D7-74AC-64E5-4412-B2962E8EFC8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4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7D651D01-E3C1-D6BD-AF8B-EA4174DD12F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72AACB72-B9B8-69E4-8F3A-45DD579D9F1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349226C4-B099-84B3-FA36-3337A3BAB76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7914D930-94A6-65C6-8AAA-96716A6C3E0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4A4CDAE5-3D26-6AA9-520D-FE88618B353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591003A-6821-6B16-74F4-8B5CD6EE0F0D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5" action="ppaction://hlinksldjump"/>
            <a:extLst>
              <a:ext uri="{FF2B5EF4-FFF2-40B4-BE49-F238E27FC236}">
                <a16:creationId xmlns:a16="http://schemas.microsoft.com/office/drawing/2014/main" id="{3069EDB7-C216-B037-A78F-C473BC531C7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27" action="ppaction://hlinksldjump"/>
            <a:extLst>
              <a:ext uri="{FF2B5EF4-FFF2-40B4-BE49-F238E27FC236}">
                <a16:creationId xmlns:a16="http://schemas.microsoft.com/office/drawing/2014/main" id="{B844FBC1-5D1E-840F-6688-B0AF3474DEE3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9" action="ppaction://hlinksldjump"/>
            <a:extLst>
              <a:ext uri="{FF2B5EF4-FFF2-40B4-BE49-F238E27FC236}">
                <a16:creationId xmlns:a16="http://schemas.microsoft.com/office/drawing/2014/main" id="{799FD60A-E496-D114-A503-777704386B7B}"/>
              </a:ext>
            </a:extLst>
          </p:cNvPr>
          <p:cNvPicPr preferRelativeResize="0">
            <a:picLocks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31" action="ppaction://hlinksldjump"/>
            <a:extLst>
              <a:ext uri="{FF2B5EF4-FFF2-40B4-BE49-F238E27FC236}">
                <a16:creationId xmlns:a16="http://schemas.microsoft.com/office/drawing/2014/main" id="{F1C11C3F-9650-6296-27FB-22C0EC0CFCB5}"/>
              </a:ext>
            </a:extLst>
          </p:cNvPr>
          <p:cNvPicPr>
            <a:picLocks noChangeAspect="1"/>
          </p:cNvPicPr>
          <p:nvPr/>
        </p:nvPicPr>
        <p:blipFill rotWithShape="1"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388F8F57-48E5-9FD7-0666-6F89A4C1091E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19" descr="The image depicts a person with a red face and a bandage on their head, holding a medical instrument, while a medical light is positioned above them, both set against a dark background.&#10;&#10;AI-generated content may be incorrect.">
            <a:hlinkClick r:id="rId33" action="ppaction://hlinksldjump"/>
            <a:extLst>
              <a:ext uri="{FF2B5EF4-FFF2-40B4-BE49-F238E27FC236}">
                <a16:creationId xmlns:a16="http://schemas.microsoft.com/office/drawing/2014/main" id="{B37C8AEE-E638-E029-77C2-F13D1393E658}"/>
              </a:ext>
            </a:extLst>
          </p:cNvPr>
          <p:cNvPicPr>
            <a:picLocks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6" t="25906" r="55007" b="30568"/>
          <a:stretch>
            <a:fillRect/>
          </a:stretch>
        </p:blipFill>
        <p:spPr bwMode="auto">
          <a:xfrm>
            <a:off x="11279592" y="3577132"/>
            <a:ext cx="666000" cy="612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2510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AFD36283-98DE-18C6-250B-468E961771B8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3" name="Bildobjekt 2">
            <a:hlinkClick r:id="rId10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2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5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3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A170C332-4B19-C75C-45F8-A3748660016B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FFBED80-F4CC-780E-685C-E6C6AE41740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A8F97F7-3D76-A338-9F16-42C9A78B4AB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C447A996-A0F2-6089-79DF-10FD784D293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6C22F5B2-8518-CCD6-7918-410BA6381DF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DF57476-CAAD-5EB6-D4A6-AD2CD93D4B9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10391879-D550-A080-69F0-0770DFAC4A4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13B2075-1512-5121-EF54-A8533CA04547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1C8ECD3E-BF92-732E-0156-0BF3C1412AC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25" action="ppaction://hlinksldjump"/>
            <a:extLst>
              <a:ext uri="{FF2B5EF4-FFF2-40B4-BE49-F238E27FC236}">
                <a16:creationId xmlns:a16="http://schemas.microsoft.com/office/drawing/2014/main" id="{50BEEA3F-2C7C-32D6-DE7C-8E063F47A1F2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7" action="ppaction://hlinksldjump"/>
            <a:extLst>
              <a:ext uri="{FF2B5EF4-FFF2-40B4-BE49-F238E27FC236}">
                <a16:creationId xmlns:a16="http://schemas.microsoft.com/office/drawing/2014/main" id="{46770D0F-8EE6-EAE8-8E0F-1A65F9396E37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E4401728-C74D-31C4-A366-370C8A3C78FC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53BE1850-35D0-5726-B96E-C6821C5AC30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1" name="Picture 20" descr="The image depicts a person with a red face and a bandage on their head, holding a medical instrument, while a medical light is positioned above them, both set against a dark background.&#10;&#10;AI-generated content may be incorrect.">
            <a:hlinkClick r:id="rId31" action="ppaction://hlinksldjump"/>
            <a:extLst>
              <a:ext uri="{FF2B5EF4-FFF2-40B4-BE49-F238E27FC236}">
                <a16:creationId xmlns:a16="http://schemas.microsoft.com/office/drawing/2014/main" id="{F85C0513-5CE3-B038-8B1E-6F807DEE0717}"/>
              </a:ext>
            </a:extLst>
          </p:cNvPr>
          <p:cNvPicPr>
            <a:picLocks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6" t="25906" r="55007" b="30568"/>
          <a:stretch>
            <a:fillRect/>
          </a:stretch>
        </p:blipFill>
        <p:spPr bwMode="auto">
          <a:xfrm>
            <a:off x="11279592" y="3577132"/>
            <a:ext cx="666000" cy="612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99920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8" name="Bildobjekt 5">
            <a:extLst>
              <a:ext uri="{FF2B5EF4-FFF2-40B4-BE49-F238E27FC236}">
                <a16:creationId xmlns:a16="http://schemas.microsoft.com/office/drawing/2014/main" id="{FD3F0962-AD53-53E6-BECD-A4D94F6BCA8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466"/>
          <a:stretch/>
        </p:blipFill>
        <p:spPr>
          <a:xfrm>
            <a:off x="2024037" y="1391477"/>
            <a:ext cx="6257379" cy="5466523"/>
          </a:xfrm>
          <a:prstGeom prst="rect">
            <a:avLst/>
          </a:prstGeom>
        </p:spPr>
      </p:pic>
      <p:pic>
        <p:nvPicPr>
          <p:cNvPr id="11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AFA9DF74-2E35-927B-2F68-5503932C00B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27A5C8F-4A76-B38B-F32F-24A6C3B5783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3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A5140B48-E2A4-DCDD-A3F3-E6F1726E469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5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B6C68138-61B3-BBB3-BC1B-E888E6C04A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6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8911CFE6-8CE9-5845-8D11-3E9B2B90C40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7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CDF62B2E-B9A9-5B7F-1835-151F3C363DA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8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0D3233B-6F19-2479-F7E7-2067F71E255B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9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3B2A9517-08D3-828F-8EAF-B86A98F323B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2E6FA6B0-08A5-FEBE-94A6-9B01312957AA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Bildobjekt 53">
            <a:hlinkClick r:id="rId9" action="ppaction://hlinksldjump"/>
            <a:extLst>
              <a:ext uri="{FF2B5EF4-FFF2-40B4-BE49-F238E27FC236}">
                <a16:creationId xmlns:a16="http://schemas.microsoft.com/office/drawing/2014/main" id="{CE5EA1B8-5FE2-929C-5986-86C5241F6A6A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E61BADE-272C-7B16-4EF8-C4187C1413A5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4" name="TextBox 20">
            <a:extLst>
              <a:ext uri="{FF2B5EF4-FFF2-40B4-BE49-F238E27FC236}">
                <a16:creationId xmlns:a16="http://schemas.microsoft.com/office/drawing/2014/main" id="{ED3BCE96-9CEF-4BAA-7C2B-4786CD995907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07004719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3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4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5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6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3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6ECA93B-B738-53AD-DC23-294E0EB09C2F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AFB24EE9-1DD3-CDEF-FECA-21B8A2D96B5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940F96C-1928-45CD-441C-06FBC0A5483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526944C1-5F9F-9181-575D-2AB0CAB75E3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5CE8135B-2A02-25E9-72A0-6727A300C27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11B9D05-CBB8-1E2F-F6FA-264379A78A1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F81A3EE3-9DCA-04D4-931F-E33E19CEF6D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2B8D08F8-64BF-5543-EFB9-643A1F3FA6D1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3BEE03E5-0A00-7FAD-8C5D-553C1DAC43A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26" action="ppaction://hlinksldjump"/>
            <a:extLst>
              <a:ext uri="{FF2B5EF4-FFF2-40B4-BE49-F238E27FC236}">
                <a16:creationId xmlns:a16="http://schemas.microsoft.com/office/drawing/2014/main" id="{DFFEA44C-473B-0C0A-588E-A6A3CA3369A7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53">
            <a:hlinkClick r:id="rId28" action="ppaction://hlinksldjump"/>
            <a:extLst>
              <a:ext uri="{FF2B5EF4-FFF2-40B4-BE49-F238E27FC236}">
                <a16:creationId xmlns:a16="http://schemas.microsoft.com/office/drawing/2014/main" id="{C8C0A42D-74B0-D9B5-2DF3-9B0FF43FECF4}"/>
              </a:ext>
            </a:extLst>
          </p:cNvPr>
          <p:cNvPicPr preferRelativeResize="0">
            <a:picLocks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white sign with a person lying on a bed&#10;&#10;Description automatically generated">
            <a:hlinkClick r:id="rId30" action="ppaction://hlinksldjump"/>
            <a:extLst>
              <a:ext uri="{FF2B5EF4-FFF2-40B4-BE49-F238E27FC236}">
                <a16:creationId xmlns:a16="http://schemas.microsoft.com/office/drawing/2014/main" id="{E4C4F421-60BD-79C8-DF90-CCB2C2CEF165}"/>
              </a:ext>
            </a:extLst>
          </p:cNvPr>
          <p:cNvPicPr>
            <a:picLocks noChangeAspect="1"/>
          </p:cNvPicPr>
          <p:nvPr/>
        </p:nvPicPr>
        <p:blipFill rotWithShape="1"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6F6BC42-D084-237B-DF39-CA53476873B4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2" name="Picture 21" descr="The image depicts a person with a red face and a bandage on their head, holding a medical instrument, while a medical light is positioned above them, both set against a dark background.&#10;&#10;AI-generated content may be incorrect.">
            <a:hlinkClick r:id="rId32" action="ppaction://hlinksldjump"/>
            <a:extLst>
              <a:ext uri="{FF2B5EF4-FFF2-40B4-BE49-F238E27FC236}">
                <a16:creationId xmlns:a16="http://schemas.microsoft.com/office/drawing/2014/main" id="{A9EA759E-0BDC-A71D-20B5-581618D8C446}"/>
              </a:ext>
            </a:extLst>
          </p:cNvPr>
          <p:cNvPicPr>
            <a:picLocks/>
          </p:cNvPicPr>
          <p:nvPr/>
        </p:nvPicPr>
        <p:blipFill rotWithShape="1"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6" t="25906" r="55007" b="30568"/>
          <a:stretch>
            <a:fillRect/>
          </a:stretch>
        </p:blipFill>
        <p:spPr bwMode="auto">
          <a:xfrm>
            <a:off x="11279592" y="3577132"/>
            <a:ext cx="666000" cy="612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94432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5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3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4A58E52-349B-A063-BF67-119A1CEAEC3E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8465314-235C-233F-EEF9-9BEE281B75D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FA963BF-4AC4-C2FF-3793-992FD713A21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BD3ADD1-F837-3894-A870-BC29B9FD74A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9E5AC1CA-D3FB-6360-4C5E-AE0DE423817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7054DA6-43AD-3E60-2EAE-4DD7EAD1DE9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8400AE3B-2877-57B7-274B-479638C315D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1F340277-5187-95E9-CEDC-5B44B9BC305B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C54E9C1A-86E4-E6AF-ACE9-A1FC4C755C1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25" action="ppaction://hlinksldjump"/>
            <a:extLst>
              <a:ext uri="{FF2B5EF4-FFF2-40B4-BE49-F238E27FC236}">
                <a16:creationId xmlns:a16="http://schemas.microsoft.com/office/drawing/2014/main" id="{7DB90DCC-DA1B-AB58-A984-EA915F7C237A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7" action="ppaction://hlinksldjump"/>
            <a:extLst>
              <a:ext uri="{FF2B5EF4-FFF2-40B4-BE49-F238E27FC236}">
                <a16:creationId xmlns:a16="http://schemas.microsoft.com/office/drawing/2014/main" id="{5AF408D3-1730-2FA4-3A07-13589AD9DAF2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02DDE653-9F04-E786-F4A6-160DB4A2E88B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55026B76-CF2A-72E1-7D36-C684033AB55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19" descr="The image depicts a person with a red face and a bandage on their head, holding a medical instrument, while a medical light is positioned above them, both set against a dark background.&#10;&#10;AI-generated content may be incorrect.">
            <a:hlinkClick r:id="rId31" action="ppaction://hlinksldjump"/>
            <a:extLst>
              <a:ext uri="{FF2B5EF4-FFF2-40B4-BE49-F238E27FC236}">
                <a16:creationId xmlns:a16="http://schemas.microsoft.com/office/drawing/2014/main" id="{1B958850-5D6D-6230-AE8F-36BA9F50C550}"/>
              </a:ext>
            </a:extLst>
          </p:cNvPr>
          <p:cNvPicPr>
            <a:picLocks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6" t="25906" r="55007" b="30568"/>
          <a:stretch>
            <a:fillRect/>
          </a:stretch>
        </p:blipFill>
        <p:spPr bwMode="auto">
          <a:xfrm>
            <a:off x="11279592" y="3577132"/>
            <a:ext cx="666000" cy="612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344979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732A8C7-27C7-8755-4F7C-7A7892DF9085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4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5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3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63AC0B57-E3FC-3F98-240F-5921D68A7CDF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DC1D336-1A7A-6D71-BE09-D63CFC79078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4A3D9FF-28EB-248A-81F9-A014B4BFCA1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3ED2F96-EF8D-C776-BC4E-FFEFE74E4AA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28F04788-79EB-FA78-D687-FFAD9044741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8EEC4CD-5553-47D7-413F-5C0F2AB8FEB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E92CE2EB-2218-67D1-831D-A1A38AD0EBE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35AFECE-98B0-0AF2-DBAA-2BB49B95052C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2B092940-B828-EA3D-22D3-DA025F6B97B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25" action="ppaction://hlinksldjump"/>
            <a:extLst>
              <a:ext uri="{FF2B5EF4-FFF2-40B4-BE49-F238E27FC236}">
                <a16:creationId xmlns:a16="http://schemas.microsoft.com/office/drawing/2014/main" id="{86BA42FA-43CA-0EA1-8860-CCA48A732ABF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7" action="ppaction://hlinksldjump"/>
            <a:extLst>
              <a:ext uri="{FF2B5EF4-FFF2-40B4-BE49-F238E27FC236}">
                <a16:creationId xmlns:a16="http://schemas.microsoft.com/office/drawing/2014/main" id="{A1BCF8D9-633F-7CE4-BCA7-824BBEAFA35A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1DB68A5F-AE5C-FDA0-088F-F1D8EF10D125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AE6E61B5-9D72-6628-418D-F4AD072AB76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19" descr="The image depicts a person with a red face and a bandage on their head, holding a medical instrument, while a medical light is positioned above them, both set against a dark background.&#10;&#10;AI-generated content may be incorrect.">
            <a:hlinkClick r:id="rId31" action="ppaction://hlinksldjump"/>
            <a:extLst>
              <a:ext uri="{FF2B5EF4-FFF2-40B4-BE49-F238E27FC236}">
                <a16:creationId xmlns:a16="http://schemas.microsoft.com/office/drawing/2014/main" id="{C62A3F55-6F4E-C8EB-BBBA-8EE86684F5A5}"/>
              </a:ext>
            </a:extLst>
          </p:cNvPr>
          <p:cNvPicPr>
            <a:picLocks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6" t="25906" r="55007" b="30568"/>
          <a:stretch>
            <a:fillRect/>
          </a:stretch>
        </p:blipFill>
        <p:spPr bwMode="auto">
          <a:xfrm>
            <a:off x="11279592" y="3577132"/>
            <a:ext cx="666000" cy="612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7046286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0" name="Bildobjekt 39">
            <a:extLst>
              <a:ext uri="{FF2B5EF4-FFF2-40B4-BE49-F238E27FC236}">
                <a16:creationId xmlns:a16="http://schemas.microsoft.com/office/drawing/2014/main" id="{BDE5493D-1E2C-9F3A-58C8-DCEB6922FCAE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1" name="Bildobjekt 40">
            <a:hlinkClick r:id="rId10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2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3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4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5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2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C95D789-6070-9917-F9F2-462D616AC7B6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6F29BEC-30E0-0A32-300D-6AA39D3A9A6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5073695-52DE-D9E6-4936-77BA6E7F959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917DCF3-CCCA-49F1-5DA3-513D2C80A97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51011818-D3F1-A114-C5EC-082DDB4CEE2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D52D7E0-C7E7-C4BB-C482-0A4B10DDE0C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39C994EB-15B8-9B40-5E71-C94E6E18EEA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91C1E9C-6CDA-0821-679B-5FB468C0EB53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1CC12360-6105-2033-6353-486B3C95931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25" action="ppaction://hlinksldjump"/>
            <a:extLst>
              <a:ext uri="{FF2B5EF4-FFF2-40B4-BE49-F238E27FC236}">
                <a16:creationId xmlns:a16="http://schemas.microsoft.com/office/drawing/2014/main" id="{6471A370-31ED-72DE-A11A-936605976A22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7" action="ppaction://hlinksldjump"/>
            <a:extLst>
              <a:ext uri="{FF2B5EF4-FFF2-40B4-BE49-F238E27FC236}">
                <a16:creationId xmlns:a16="http://schemas.microsoft.com/office/drawing/2014/main" id="{9796262F-5D10-529D-5C9A-0768041E3B0B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E84F6692-7BE5-A5EF-5DDD-435EFD6F5845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3B0E8E0D-28FE-3B3B-F7CA-C12C945FC917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Picture 18" descr="The image depicts a person with a red face and a bandage on their head, holding a medical instrument, while a medical light is positioned above them, both set against a dark background.&#10;&#10;AI-generated content may be incorrect.">
            <a:hlinkClick r:id="rId31" action="ppaction://hlinksldjump"/>
            <a:extLst>
              <a:ext uri="{FF2B5EF4-FFF2-40B4-BE49-F238E27FC236}">
                <a16:creationId xmlns:a16="http://schemas.microsoft.com/office/drawing/2014/main" id="{87F4BF7A-4A5E-62CF-F035-2CFFF9CA38FA}"/>
              </a:ext>
            </a:extLst>
          </p:cNvPr>
          <p:cNvPicPr>
            <a:picLocks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6" t="25906" r="55007" b="30568"/>
          <a:stretch>
            <a:fillRect/>
          </a:stretch>
        </p:blipFill>
        <p:spPr bwMode="auto">
          <a:xfrm>
            <a:off x="11279592" y="3577132"/>
            <a:ext cx="666000" cy="612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3230206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2" name="Bildobjekt 4">
            <a:extLst>
              <a:ext uri="{FF2B5EF4-FFF2-40B4-BE49-F238E27FC236}">
                <a16:creationId xmlns:a16="http://schemas.microsoft.com/office/drawing/2014/main" id="{BBC6BE6A-6103-E61C-CDAD-63C1310DF5BB}"/>
              </a:ext>
            </a:extLst>
          </p:cNvPr>
          <p:cNvPicPr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3" name="Picture 2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0AEA8D5-6246-2D09-02CF-336A7EC28848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04FCEA2-3C66-B5D8-48B1-F650E02947E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F0F8EDE-9FE4-989D-56F7-2C411A2D6A8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89A62A2-A3FC-35A3-557C-CFAD892D694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B94859AE-8AC4-72F1-45A2-75EC27C2F58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3842506-948B-157C-55CA-37DC8B49DA8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F3A40739-DCB5-372A-3AD0-AA1C467C8E3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84ED88D-DC5F-B95C-86DF-5DE3A38D3CFD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389C9FBE-D987-912D-2EF7-6E5B5A732F9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25" action="ppaction://hlinksldjump"/>
            <a:extLst>
              <a:ext uri="{FF2B5EF4-FFF2-40B4-BE49-F238E27FC236}">
                <a16:creationId xmlns:a16="http://schemas.microsoft.com/office/drawing/2014/main" id="{969BA1C6-29F5-CA3E-7732-E9424EEEC746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7" action="ppaction://hlinksldjump"/>
            <a:extLst>
              <a:ext uri="{FF2B5EF4-FFF2-40B4-BE49-F238E27FC236}">
                <a16:creationId xmlns:a16="http://schemas.microsoft.com/office/drawing/2014/main" id="{958BFB02-36B9-AAD3-A712-83C3C8B331BB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54F84F18-4684-923D-E4DE-A26E8F5823AA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2A946179-C73C-5A8D-924A-6E5F3AD454E1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Picture 18" descr="The image depicts a person with a red face and a bandage on their head, holding a medical instrument, while a medical light is positioned above them, both set against a dark background.&#10;&#10;AI-generated content may be incorrect.">
            <a:hlinkClick r:id="rId31" action="ppaction://hlinksldjump"/>
            <a:extLst>
              <a:ext uri="{FF2B5EF4-FFF2-40B4-BE49-F238E27FC236}">
                <a16:creationId xmlns:a16="http://schemas.microsoft.com/office/drawing/2014/main" id="{8BAFE4F9-26D1-6DAC-3A33-12F559D7CFEC}"/>
              </a:ext>
            </a:extLst>
          </p:cNvPr>
          <p:cNvPicPr>
            <a:picLocks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6" t="25906" r="55007" b="30568"/>
          <a:stretch>
            <a:fillRect/>
          </a:stretch>
        </p:blipFill>
        <p:spPr bwMode="auto">
          <a:xfrm>
            <a:off x="11279592" y="3577132"/>
            <a:ext cx="666000" cy="612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2177482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 / MAN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39" name="Bildobjekt 38">
            <a:extLst>
              <a:ext uri="{FF2B5EF4-FFF2-40B4-BE49-F238E27FC236}">
                <a16:creationId xmlns:a16="http://schemas.microsoft.com/office/drawing/2014/main" id="{BF423531-6EA4-7182-7521-8D1CBEC9C0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0" y="4283840"/>
            <a:ext cx="3600000" cy="2463750"/>
          </a:xfrm>
          <a:prstGeom prst="rect">
            <a:avLst/>
          </a:prstGeom>
        </p:spPr>
      </p:pic>
      <p:pic>
        <p:nvPicPr>
          <p:cNvPr id="40" name="Bildobjekt 39">
            <a:extLst>
              <a:ext uri="{FF2B5EF4-FFF2-40B4-BE49-F238E27FC236}">
                <a16:creationId xmlns:a16="http://schemas.microsoft.com/office/drawing/2014/main" id="{4D7A54FB-E134-7BEA-EA0D-F699282A807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0" y="1536978"/>
            <a:ext cx="3600000" cy="2663438"/>
          </a:xfrm>
          <a:prstGeom prst="rect">
            <a:avLst/>
          </a:prstGeom>
        </p:spPr>
      </p:pic>
      <p:pic>
        <p:nvPicPr>
          <p:cNvPr id="41" name="Bildobjekt 40">
            <a:hlinkClick r:id="rId11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3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4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5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6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" name="Picture 2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305C396-ABBA-1CEE-06C4-0825B1C60282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759E94A5-7B34-64DA-17F8-D99B2C465D4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191B9B3-EF40-FBCE-3AA1-11D5FE98832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8A06A26C-5B51-A5C5-A3CC-BFEA9C7F9DA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E55FF332-524A-532F-7CF6-E45B92ABF21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18C6B705-A6FD-108D-4837-C440CAB3A8D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F965C544-A968-D80A-EF05-F563228A532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21A82B6-6A04-836F-1930-6C23BD744557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2072FE15-879D-F821-CBA9-8F80F0C7353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26" action="ppaction://hlinksldjump"/>
            <a:extLst>
              <a:ext uri="{FF2B5EF4-FFF2-40B4-BE49-F238E27FC236}">
                <a16:creationId xmlns:a16="http://schemas.microsoft.com/office/drawing/2014/main" id="{10DD0925-2D42-390A-9DE5-54036EA7156B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8" action="ppaction://hlinksldjump"/>
            <a:extLst>
              <a:ext uri="{FF2B5EF4-FFF2-40B4-BE49-F238E27FC236}">
                <a16:creationId xmlns:a16="http://schemas.microsoft.com/office/drawing/2014/main" id="{9D9F673B-D508-11F6-2A0C-652B24D72090}"/>
              </a:ext>
            </a:extLst>
          </p:cNvPr>
          <p:cNvPicPr preferRelativeResize="0">
            <a:picLocks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30" action="ppaction://hlinksldjump"/>
            <a:extLst>
              <a:ext uri="{FF2B5EF4-FFF2-40B4-BE49-F238E27FC236}">
                <a16:creationId xmlns:a16="http://schemas.microsoft.com/office/drawing/2014/main" id="{4DA0190B-8124-A395-31F8-CDD25DD0049B}"/>
              </a:ext>
            </a:extLst>
          </p:cNvPr>
          <p:cNvPicPr>
            <a:picLocks noChangeAspect="1"/>
          </p:cNvPicPr>
          <p:nvPr/>
        </p:nvPicPr>
        <p:blipFill rotWithShape="1"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2881F5CB-5964-9FA7-30DD-D01CEE307F1E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8" name="Picture 17" descr="The image depicts a person with a red face and a bandage on their head, holding a medical instrument, while a medical light is positioned above them, both set against a dark background.&#10;&#10;AI-generated content may be incorrect.">
            <a:hlinkClick r:id="rId32" action="ppaction://hlinksldjump"/>
            <a:extLst>
              <a:ext uri="{FF2B5EF4-FFF2-40B4-BE49-F238E27FC236}">
                <a16:creationId xmlns:a16="http://schemas.microsoft.com/office/drawing/2014/main" id="{E124D715-66DB-0CEE-4F8E-CD8FC799E390}"/>
              </a:ext>
            </a:extLst>
          </p:cNvPr>
          <p:cNvPicPr>
            <a:picLocks/>
          </p:cNvPicPr>
          <p:nvPr/>
        </p:nvPicPr>
        <p:blipFill rotWithShape="1"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6" t="25906" r="55007" b="30568"/>
          <a:stretch>
            <a:fillRect/>
          </a:stretch>
        </p:blipFill>
        <p:spPr bwMode="auto">
          <a:xfrm>
            <a:off x="11279592" y="3577132"/>
            <a:ext cx="666000" cy="612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7664878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A3AC97CC-B2C0-4FE8-C6DF-81D7A94BD40B}"/>
              </a:ext>
            </a:extLst>
          </p:cNvPr>
          <p:cNvSpPr/>
          <p:nvPr/>
        </p:nvSpPr>
        <p:spPr>
          <a:xfrm>
            <a:off x="156783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A6BDDB9-14DC-B519-7820-1ECAB948ED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58" name="Bildobjekt 57">
            <a:extLst>
              <a:ext uri="{FF2B5EF4-FFF2-40B4-BE49-F238E27FC236}">
                <a16:creationId xmlns:a16="http://schemas.microsoft.com/office/drawing/2014/main" id="{DBC6CC48-0DD9-D0A4-BCA3-EA3026976CB7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7092000" y="20160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B357A5E-24AB-DCAC-53FF-E15178CF137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Akut behandling / ESKAROTOMI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8" name="Bildobjekt 2">
            <a:extLst>
              <a:ext uri="{FF2B5EF4-FFF2-40B4-BE49-F238E27FC236}">
                <a16:creationId xmlns:a16="http://schemas.microsoft.com/office/drawing/2014/main" id="{F8604390-774D-2EC5-8D4E-C48ECB7698F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756" t="5911" b="18766"/>
          <a:stretch>
            <a:fillRect/>
          </a:stretch>
        </p:blipFill>
        <p:spPr>
          <a:xfrm>
            <a:off x="786490" y="1391477"/>
            <a:ext cx="9046038" cy="5466523"/>
          </a:xfrm>
          <a:prstGeom prst="rect">
            <a:avLst/>
          </a:prstGeom>
        </p:spPr>
      </p:pic>
      <p:pic>
        <p:nvPicPr>
          <p:cNvPr id="9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32295D89-7621-3E42-2E56-AF15F77E3F2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54D25789-427F-AF83-6BD7-8BA39313FFD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1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80684CB3-60D4-8010-AA74-6AD321813D0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2" name="Picture 12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6F277B66-9CE5-4BFF-45E6-5A22BED6C59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3" name="Picture 13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EE243117-CA56-6AF6-BD16-BD9D979750B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4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42CE49F1-A221-A884-45F3-6D5A0A107B5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5" name="Picture 16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38854FBC-7EEB-B70E-D432-2AF4D27F1B4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6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55B0CC0-418F-4B14-3F09-9962EACBE5EB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7" name="Picture 31" descr="A clipboard with a magnifying glass and a graph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F0B8C9B4-2908-A621-069F-8D59B230832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9F61B335-CB9B-191A-E8D5-05F24D6BDE77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940F988-3F32-E5EB-1D4F-A5B0E39F04E8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21A87D5-4E85-58D5-A3A6-F37CB7F0FD8F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" name="Picture 3" descr="The image depicts a person with a red face and a bandage on their head, holding a medical instrument, while a medical light is positioned above them, both set against a dark background.&#10;&#10;AI-generated content may be incorrect.">
            <a:hlinkClick r:id="rId21" action="ppaction://hlinksldjump"/>
            <a:extLst>
              <a:ext uri="{FF2B5EF4-FFF2-40B4-BE49-F238E27FC236}">
                <a16:creationId xmlns:a16="http://schemas.microsoft.com/office/drawing/2014/main" id="{7A75D535-7D1F-9200-3B13-819F86C49135}"/>
              </a:ext>
            </a:extLst>
          </p:cNvPr>
          <p:cNvPicPr>
            <a:picLocks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6" t="25906" r="55007" b="30568"/>
          <a:stretch>
            <a:fillRect/>
          </a:stretch>
        </p:blipFill>
        <p:spPr bwMode="auto">
          <a:xfrm>
            <a:off x="11279592" y="3577132"/>
            <a:ext cx="666000" cy="612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3967347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8DBD1-B85A-0A63-95AB-47370E2F7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2AB8A73-B8EC-F61B-04A5-563EE88096C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2B96B753-C395-184A-EA36-2D5C6D1B74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A06161EC-1A65-ACC3-E3A1-3D69036378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BFD6FDB-EE20-9333-847E-62942AE64A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C4607B3-1E0C-0746-F3A4-BB966E3E8AAF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Indikation för transport till brännskadecentrum</a:t>
            </a:r>
          </a:p>
        </p:txBody>
      </p:sp>
      <p:pic>
        <p:nvPicPr>
          <p:cNvPr id="56" name="Bildobjekt 55">
            <a:extLst>
              <a:ext uri="{FF2B5EF4-FFF2-40B4-BE49-F238E27FC236}">
                <a16:creationId xmlns:a16="http://schemas.microsoft.com/office/drawing/2014/main" id="{7407BB6C-0588-59E2-E79A-7ED5285B81C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7092000" y="20160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Google Shape;196;p17">
            <a:extLst>
              <a:ext uri="{FF2B5EF4-FFF2-40B4-BE49-F238E27FC236}">
                <a16:creationId xmlns:a16="http://schemas.microsoft.com/office/drawing/2014/main" id="{913CD7CB-5BD3-A90C-11E7-E40088DE4CCA}"/>
              </a:ext>
            </a:extLst>
          </p:cNvPr>
          <p:cNvSpPr txBox="1">
            <a:spLocks/>
          </p:cNvSpPr>
          <p:nvPr/>
        </p:nvSpPr>
        <p:spPr>
          <a:xfrm>
            <a:off x="579408" y="1943553"/>
            <a:ext cx="9435743" cy="406009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</a:pPr>
            <a:r>
              <a:rPr lang="sv-SE" sz="2600" dirty="0">
                <a:solidFill>
                  <a:schemeClr val="bg1"/>
                </a:solidFill>
              </a:rPr>
              <a:t>Alla Fullhud </a:t>
            </a:r>
          </a:p>
          <a:p>
            <a:pPr>
              <a:buClr>
                <a:schemeClr val="bg1"/>
              </a:buClr>
            </a:pPr>
            <a:r>
              <a:rPr lang="sv-SE" sz="2600" dirty="0">
                <a:solidFill>
                  <a:schemeClr val="bg1"/>
                </a:solidFill>
              </a:rPr>
              <a:t>Djup delhud &gt; 10%</a:t>
            </a:r>
          </a:p>
          <a:p>
            <a:pPr>
              <a:buClr>
                <a:schemeClr val="bg1"/>
              </a:buClr>
            </a:pPr>
            <a:r>
              <a:rPr lang="sv-SE" sz="2600" dirty="0">
                <a:solidFill>
                  <a:schemeClr val="bg1"/>
                </a:solidFill>
              </a:rPr>
              <a:t>Patienter med komorbiditet, andra skador och svårkontrollerad smärta</a:t>
            </a:r>
          </a:p>
          <a:p>
            <a:pPr>
              <a:buClr>
                <a:schemeClr val="bg1"/>
              </a:buClr>
            </a:pPr>
            <a:r>
              <a:rPr lang="sv-SE" sz="2600" dirty="0">
                <a:solidFill>
                  <a:schemeClr val="bg1"/>
                </a:solidFill>
              </a:rPr>
              <a:t>Inhalationsbrännskada</a:t>
            </a:r>
          </a:p>
          <a:p>
            <a:pPr>
              <a:buClr>
                <a:schemeClr val="bg1"/>
              </a:buClr>
            </a:pPr>
            <a:r>
              <a:rPr lang="sv-SE" sz="2600" dirty="0">
                <a:solidFill>
                  <a:schemeClr val="bg1"/>
                </a:solidFill>
              </a:rPr>
              <a:t>Alla barn &lt; 14 år eller &lt; 30 kg</a:t>
            </a:r>
          </a:p>
          <a:p>
            <a:pPr>
              <a:buClr>
                <a:schemeClr val="bg1"/>
              </a:buClr>
            </a:pPr>
            <a:r>
              <a:rPr lang="sv-SE" sz="2600" dirty="0">
                <a:solidFill>
                  <a:schemeClr val="bg1"/>
                </a:solidFill>
              </a:rPr>
              <a:t>Alla kemiska brännskador</a:t>
            </a:r>
          </a:p>
          <a:p>
            <a:pPr>
              <a:buClr>
                <a:schemeClr val="bg1"/>
              </a:buClr>
            </a:pPr>
            <a:r>
              <a:rPr lang="sv-SE" sz="2600" dirty="0">
                <a:solidFill>
                  <a:schemeClr val="bg1"/>
                </a:solidFill>
              </a:rPr>
              <a:t>Alla elektriska skador från mer än 1000 Volt (högspänningsledning)</a:t>
            </a:r>
          </a:p>
          <a:p>
            <a:pPr>
              <a:buClr>
                <a:schemeClr val="bg1"/>
              </a:buClr>
            </a:pPr>
            <a:r>
              <a:rPr lang="sv-SE" sz="2600" dirty="0">
                <a:solidFill>
                  <a:schemeClr val="bg1"/>
                </a:solidFill>
              </a:rPr>
              <a:t>Patienter skadad av blixtnedslag</a:t>
            </a:r>
          </a:p>
        </p:txBody>
      </p:sp>
      <p:pic>
        <p:nvPicPr>
          <p:cNvPr id="4" name="Picture 3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D51E14A4-7124-A020-32E7-6B9BBCD164F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6B91BAE2-22B5-DCE8-4521-F228780A578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8F1F2737-9E46-85A6-7CB8-4907CCCA41E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E45E8AA-D4B7-87F5-F270-577986FDA18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09E95693-A4E2-76E2-37DD-0DE06BCE8F7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A3E9DA99-51B8-CBEC-A5F9-D07F7FD6B58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EDC523F-0B8B-1F53-42B0-59E78F848F7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8694FC1-9CBB-57B7-EACB-87DE1AF2920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69997FF5-5FC5-DD8A-9F7A-A2F82EDBB65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6" action="ppaction://hlinksldjump"/>
            <a:extLst>
              <a:ext uri="{FF2B5EF4-FFF2-40B4-BE49-F238E27FC236}">
                <a16:creationId xmlns:a16="http://schemas.microsoft.com/office/drawing/2014/main" id="{AB02B316-BAB1-08C7-0F3C-C3F2E7B55E0E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10812E1E-C9EC-DED3-8C78-D25895830667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AD82A9C3-18DC-A4C8-549F-646471F1DC09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4" name="Picture 13" descr="The image depicts a person with a red face and a bandage on their head, holding a medical instrument, while a medical light is positioned above them, both set against a dark background.&#10;&#10;AI-generated content may be incorrect.">
            <a:hlinkClick r:id="rId20" action="ppaction://hlinksldjump"/>
            <a:extLst>
              <a:ext uri="{FF2B5EF4-FFF2-40B4-BE49-F238E27FC236}">
                <a16:creationId xmlns:a16="http://schemas.microsoft.com/office/drawing/2014/main" id="{E69DC1D5-D4E1-4D18-9015-B8833EC4EA43}"/>
              </a:ext>
            </a:extLst>
          </p:cNvPr>
          <p:cNvPicPr>
            <a:picLocks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6" t="25906" r="55007" b="30568"/>
          <a:stretch>
            <a:fillRect/>
          </a:stretch>
        </p:blipFill>
        <p:spPr bwMode="auto">
          <a:xfrm>
            <a:off x="11279592" y="3577132"/>
            <a:ext cx="666000" cy="612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7524953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03959-C5DD-2C16-FDF8-AA4CBD9C7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B09C3CCF-2EDE-429B-FB15-87BB99B631C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C9B7D6E-F67E-5162-3367-3B4CA99601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794F558A-45B3-9AB8-ED5C-87D7535130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4BE9265-B097-9ACB-4A4E-50868D3189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0796ADE-AA20-8A3A-CB2E-AEC6A11C0AE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SE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Beräkning</a:t>
            </a:r>
            <a:r>
              <a:rPr lang="en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av TBSA</a:t>
            </a:r>
            <a:endParaRPr lang="sv-SE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A61CEC37-C79F-4176-D913-DDC977D8C67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9167590-9BA0-8AFE-411B-6B737FAF37C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A7D9F5C3-7CEC-E03C-A431-313B78927FC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163A17A6-C1B8-AE90-3713-B57FE4E415D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C2C3586A-8F2A-5781-1843-23054B21759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CC101CD6-69D8-BEC0-5876-444659686F7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055E7417-A068-4AE1-0CBC-A1A0C91FBEE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14E43957-396C-72C4-67F1-874C55E5A70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223DB21D-00E4-6F9F-A5BE-049FF5D175A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5" action="ppaction://hlinksldjump"/>
            <a:extLst>
              <a:ext uri="{FF2B5EF4-FFF2-40B4-BE49-F238E27FC236}">
                <a16:creationId xmlns:a16="http://schemas.microsoft.com/office/drawing/2014/main" id="{0A52A607-11B8-8E9A-2AA4-9FD1D494866E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6998570-93ED-C60E-C87A-640A67338E48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3528D23E-6277-24DE-7AA6-DAF829C73348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4" name="Picture 13" descr="The image depicts a person with a red face and a bandage on their head, holding a medical instrument, while a medical light is positioned above them, both set against a dark background.&#10;&#10;AI-generated content may be incorrect.">
            <a:extLst>
              <a:ext uri="{FF2B5EF4-FFF2-40B4-BE49-F238E27FC236}">
                <a16:creationId xmlns:a16="http://schemas.microsoft.com/office/drawing/2014/main" id="{08A0E7CD-C104-798D-2CDD-7DB4D048C29B}"/>
              </a:ext>
            </a:extLst>
          </p:cNvPr>
          <p:cNvPicPr>
            <a:picLocks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6" t="25906" r="55007" b="30568"/>
          <a:stretch>
            <a:fillRect/>
          </a:stretch>
        </p:blipFill>
        <p:spPr bwMode="auto">
          <a:xfrm>
            <a:off x="7092000" y="201600"/>
            <a:ext cx="1137600" cy="1008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C1ECFFE-1994-C426-1DAA-CDFFD9F8E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804" y="1983622"/>
            <a:ext cx="4661577" cy="1793880"/>
          </a:xfrm>
        </p:spPr>
        <p:txBody>
          <a:bodyPr>
            <a:normAutofit/>
          </a:bodyPr>
          <a:lstStyle/>
          <a:p>
            <a:pPr marL="0" indent="0" algn="l" rtl="0" fontAlgn="base">
              <a:lnSpc>
                <a:spcPct val="100000"/>
              </a:lnSpc>
              <a:buNone/>
            </a:pPr>
            <a:r>
              <a:rPr lang="en-US" sz="22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All clothes removed, exposed fully: face, chest and abdomen, and bilateral upper thighs burned anteriorly. Left forearm is burned circumferentially​.</a:t>
            </a:r>
          </a:p>
        </p:txBody>
      </p:sp>
      <p:pic>
        <p:nvPicPr>
          <p:cNvPr id="20" name="Picture 19" descr="A close-up of a person's back&#10;&#10;Description automatically generated">
            <a:extLst>
              <a:ext uri="{FF2B5EF4-FFF2-40B4-BE49-F238E27FC236}">
                <a16:creationId xmlns:a16="http://schemas.microsoft.com/office/drawing/2014/main" id="{D0ED6790-5221-86DF-9B4F-DA0F33E4358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671" y="4045851"/>
            <a:ext cx="6812279" cy="2727598"/>
          </a:xfrm>
          <a:prstGeom prst="rect">
            <a:avLst/>
          </a:prstGeom>
        </p:spPr>
      </p:pic>
      <p:pic>
        <p:nvPicPr>
          <p:cNvPr id="21" name="Picture 20" descr="A person lying on a bed with blood on their back&#10;&#10;Description automatically generated">
            <a:extLst>
              <a:ext uri="{FF2B5EF4-FFF2-40B4-BE49-F238E27FC236}">
                <a16:creationId xmlns:a16="http://schemas.microsoft.com/office/drawing/2014/main" id="{F6AF8116-7242-A6BA-5218-496CE297352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184" y="1544989"/>
            <a:ext cx="4292667" cy="234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74970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50754-88B1-3C82-9739-58C70A979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87B2DE55-113E-476F-8C04-ECB316AB47C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F53D67A-FB22-9323-17CF-0D4DE5B294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B833F4A5-2588-FFA8-F3F2-C9C6F2968A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26F74C84-C7A0-8962-A8C1-D65A2F1583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" name="Picture 3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E0ED56E0-455C-BFC3-09D3-03337FFD8E8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694BA15-550D-4C91-B9F1-F9DF112080C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3B3AAC4B-F326-0E1D-9B64-A36CD777D4C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16E7A2C-B8B2-529C-78A9-8271098585F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E70FDE6D-299D-F3C9-9308-CF59FC804AC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33185C8D-0880-1E1E-14D8-F80B12E9DF8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56019C23-9833-9D99-DDF8-6BB45F0B5C8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BE3EC0E2-0E87-0BFF-5D4A-5E9A08FB1D4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E4D3EB6-F31E-4B9F-46EE-56A605A3981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5" action="ppaction://hlinksldjump"/>
            <a:extLst>
              <a:ext uri="{FF2B5EF4-FFF2-40B4-BE49-F238E27FC236}">
                <a16:creationId xmlns:a16="http://schemas.microsoft.com/office/drawing/2014/main" id="{68E3C621-8E86-4294-6287-84CA85A945C8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91E495D-77F4-3E84-4A60-6A878BC550DA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CA7C2C3E-0350-6463-0FD4-6A568471535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4" name="Picture 13" descr="The image depicts a person with a red face and a bandage on their head, holding a medical instrument, while a medical light is positioned above them, both set against a dark background.&#10;&#10;AI-generated content may be incorrect.">
            <a:extLst>
              <a:ext uri="{FF2B5EF4-FFF2-40B4-BE49-F238E27FC236}">
                <a16:creationId xmlns:a16="http://schemas.microsoft.com/office/drawing/2014/main" id="{ED733CEF-5695-2F80-45EE-558ECC680585}"/>
              </a:ext>
            </a:extLst>
          </p:cNvPr>
          <p:cNvPicPr>
            <a:picLocks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6" t="25906" r="55007" b="30568"/>
          <a:stretch>
            <a:fillRect/>
          </a:stretch>
        </p:blipFill>
        <p:spPr bwMode="auto">
          <a:xfrm>
            <a:off x="7092000" y="201600"/>
            <a:ext cx="1137600" cy="1008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F36F459-6557-1087-20A5-7058F517580F}"/>
              </a:ext>
            </a:extLst>
          </p:cNvPr>
          <p:cNvSpPr txBox="1">
            <a:spLocks/>
          </p:cNvSpPr>
          <p:nvPr/>
        </p:nvSpPr>
        <p:spPr>
          <a:xfrm>
            <a:off x="151260" y="1777126"/>
            <a:ext cx="4896340" cy="13710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How is the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Total Body Surface Area (TBSA) </a:t>
            </a: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of a burn estimated?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98D1498-E680-6E8B-0B0D-6065E8A8142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45414" y="3269200"/>
            <a:ext cx="3776292" cy="3067921"/>
          </a:xfrm>
          <a:prstGeom prst="rect">
            <a:avLst/>
          </a:prstGeom>
        </p:spPr>
      </p:pic>
      <p:pic>
        <p:nvPicPr>
          <p:cNvPr id="27" name="Picture 26" descr="A person and person body parts&#10;&#10;Description automatically generated">
            <a:extLst>
              <a:ext uri="{FF2B5EF4-FFF2-40B4-BE49-F238E27FC236}">
                <a16:creationId xmlns:a16="http://schemas.microsoft.com/office/drawing/2014/main" id="{5DA7A6B4-A84A-CD7D-2D4D-6F07DC305D3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731785" y="1456876"/>
            <a:ext cx="5335837" cy="5356458"/>
          </a:xfrm>
          <a:prstGeom prst="rect">
            <a:avLst/>
          </a:prstGeom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0286AB14-ED55-F483-E54B-9527759BE8C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SE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Beräkning</a:t>
            </a:r>
            <a:r>
              <a:rPr lang="en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av TBSA</a:t>
            </a:r>
            <a:endParaRPr lang="sv-SE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65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8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F4EE5C27-45B3-7CD4-C04E-ED52EC7435B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7FD0D45B-313E-5F71-C4D2-82B813EDA1B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0" name="Picture 10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651D6007-7D1F-2E4A-9994-5CC02363C1B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1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CE2850D-CE2A-9C55-8A97-8C222024B87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3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AD074DAF-346B-7156-8ED3-3A533955417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4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2947D3B-5C6D-8AF8-26C3-B5B962E0E10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5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D6CC22BB-31BC-A8E9-3448-528F8E5B3CB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6" name="Picture 31" descr="A clipboard with a magnifying glass and a graph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66E95856-3C1C-E8B7-3A79-40AF70D85A9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BD13CB6E-CB04-845A-ECF3-5D91F856BE87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Bildobjekt 53">
            <a:hlinkClick r:id="rId8" action="ppaction://hlinksldjump"/>
            <a:extLst>
              <a:ext uri="{FF2B5EF4-FFF2-40B4-BE49-F238E27FC236}">
                <a16:creationId xmlns:a16="http://schemas.microsoft.com/office/drawing/2014/main" id="{5232D7C3-E29C-E1FB-5DC0-3344DC96686A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6AAFCB00-F34B-CE31-4AFE-5AA49705C039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DA5A4285-F451-EE00-6B03-6C8A6D43356E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1" name="Picture 8" descr="X-ray of a hip joint&#10;&#10;Description automatically generated">
            <a:extLst>
              <a:ext uri="{FF2B5EF4-FFF2-40B4-BE49-F238E27FC236}">
                <a16:creationId xmlns:a16="http://schemas.microsoft.com/office/drawing/2014/main" id="{20F7F762-A010-5948-6289-16F9448E77E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" t="1846" r="1592" b="22285"/>
          <a:stretch>
            <a:fillRect/>
          </a:stretch>
        </p:blipFill>
        <p:spPr>
          <a:xfrm>
            <a:off x="1774235" y="1391477"/>
            <a:ext cx="6756983" cy="542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5522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BB0DA-E0EE-91DB-2DFE-17AF7D482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B5A13C91-8805-01CB-E917-214C78AF95A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AC30DC-790B-A868-8DA8-E86F4D7728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A154C22-9DE1-EB96-DFE3-EBF2F04AA1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B5D3EC5-1E99-3EAC-FCD0-84D47C8F7E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" name="Picture 3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74EB3ACE-6CB6-4E46-3769-574B680F330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3EA5538B-310D-FD05-4830-E5458D0F940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FC51A53-D153-E821-C31E-18AD95ECA85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05532CA0-0F30-3F98-46AC-C4A941521BB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A600BC68-B5B5-B9EF-86A4-17DA62951A9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AC83818-E3C9-8207-0D29-22B928ACFF7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69672F80-1298-7E10-42D9-8EF45C81EBA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0AE7181-377D-D1E3-153F-ADF0A25A3D4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9A4CF6CC-FA2E-7576-5EA7-4D73CE9AB95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5" action="ppaction://hlinksldjump"/>
            <a:extLst>
              <a:ext uri="{FF2B5EF4-FFF2-40B4-BE49-F238E27FC236}">
                <a16:creationId xmlns:a16="http://schemas.microsoft.com/office/drawing/2014/main" id="{19E36B48-9F59-43F3-DB87-03AD28E9AAE3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2714FEAD-C986-0641-FC51-D891A014E183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E130AB72-FFCD-690B-BFE7-96EFECBAC481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4" name="Picture 13" descr="The image depicts a person with a red face and a bandage on their head, holding a medical instrument, while a medical light is positioned above them, both set against a dark background.&#10;&#10;AI-generated content may be incorrect.">
            <a:extLst>
              <a:ext uri="{FF2B5EF4-FFF2-40B4-BE49-F238E27FC236}">
                <a16:creationId xmlns:a16="http://schemas.microsoft.com/office/drawing/2014/main" id="{B21310C4-3594-01DD-76B5-F194CD4D10B8}"/>
              </a:ext>
            </a:extLst>
          </p:cNvPr>
          <p:cNvPicPr>
            <a:picLocks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6" t="25906" r="55007" b="30568"/>
          <a:stretch>
            <a:fillRect/>
          </a:stretch>
        </p:blipFill>
        <p:spPr bwMode="auto">
          <a:xfrm>
            <a:off x="7092000" y="201600"/>
            <a:ext cx="1137600" cy="1008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B9D7B1A-858A-B981-2534-12F0466C113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SE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Beräkning</a:t>
            </a:r>
            <a:r>
              <a:rPr lang="en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av TBSA</a:t>
            </a:r>
            <a:endParaRPr lang="sv-SE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28667E7-098C-3D31-4993-C4F709D03D7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126316" y="1512516"/>
            <a:ext cx="4052820" cy="524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344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D9417-50E7-BEA4-5A28-B1BACF651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6F1FADC1-A2C5-A1CD-2276-50ACFD06D3F1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CF672A6-4FC8-7392-DD49-BE4157371B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8B6B6BAC-83E5-88A3-26E7-451DFB33D2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6D12EED-E8A5-8838-B309-1851C9FFD1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" name="Picture 3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959212AC-AE1E-C946-6FB5-9CEA4C432FA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FB9F2D1-CE80-B338-2039-D06508ECAD3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C3CE268A-2635-A415-C241-FB8DD7B2B4A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FAE67376-281C-299E-945D-F25B9A9E13F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D802575-4FC0-30B5-6348-E2B40DCC1C4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86B82C37-5811-6A0B-E0AC-37E79AEACA9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D63D72A6-B37F-4E0B-ED01-7E80E5379F0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74E68AD1-E96D-F971-D9E6-44E9B07F955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0A8E6D41-6AA4-CE96-6197-6D00DADB63F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5" action="ppaction://hlinksldjump"/>
            <a:extLst>
              <a:ext uri="{FF2B5EF4-FFF2-40B4-BE49-F238E27FC236}">
                <a16:creationId xmlns:a16="http://schemas.microsoft.com/office/drawing/2014/main" id="{E9FBBA9A-5713-7D44-CC29-BC97059D913D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4D6B613-F54A-A6FE-F06E-F4C10DFD0AEF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26BE3D38-47A7-4DA0-3A81-3AEDB34D12A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4" name="Picture 13" descr="The image depicts a person with a red face and a bandage on their head, holding a medical instrument, while a medical light is positioned above them, both set against a dark background.&#10;&#10;AI-generated content may be incorrect.">
            <a:extLst>
              <a:ext uri="{FF2B5EF4-FFF2-40B4-BE49-F238E27FC236}">
                <a16:creationId xmlns:a16="http://schemas.microsoft.com/office/drawing/2014/main" id="{4A5D9834-1EC1-6058-8F4D-5CD35A88F39F}"/>
              </a:ext>
            </a:extLst>
          </p:cNvPr>
          <p:cNvPicPr>
            <a:picLocks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6" t="25906" r="55007" b="30568"/>
          <a:stretch>
            <a:fillRect/>
          </a:stretch>
        </p:blipFill>
        <p:spPr bwMode="auto">
          <a:xfrm>
            <a:off x="7092000" y="201600"/>
            <a:ext cx="1137600" cy="1008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E620A64-AA02-7727-C7A0-D165F0EA7C52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SE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Beräkning</a:t>
            </a:r>
            <a:r>
              <a:rPr lang="en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av TBSA</a:t>
            </a:r>
            <a:endParaRPr lang="sv-SE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BF10D13D-FC49-ABF8-166D-A7D236173579}"/>
              </a:ext>
            </a:extLst>
          </p:cNvPr>
          <p:cNvSpPr txBox="1">
            <a:spLocks/>
          </p:cNvSpPr>
          <p:nvPr/>
        </p:nvSpPr>
        <p:spPr>
          <a:xfrm>
            <a:off x="213386" y="1806040"/>
            <a:ext cx="4925931" cy="44922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22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Complete examination</a:t>
            </a:r>
            <a:r>
              <a:rPr kumimoji="0" lang="en-US" sz="22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:</a:t>
            </a:r>
          </a:p>
          <a:p>
            <a:r>
              <a:rPr lang="en-US" sz="20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Anterior face and head</a:t>
            </a:r>
            <a:r>
              <a:rPr lang="en-US" sz="2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- patchy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full and partial thickness burns</a:t>
            </a:r>
            <a:endParaRPr lang="en-US" sz="2000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en-US" sz="20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Chest / abdomen</a:t>
            </a:r>
            <a:r>
              <a:rPr lang="en-US" sz="2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– anterior full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and partial thickness </a:t>
            </a:r>
            <a:r>
              <a:rPr lang="en-US" sz="2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burns</a:t>
            </a:r>
          </a:p>
          <a:p>
            <a:r>
              <a:rPr lang="en-US" sz="20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Bilateral thighs</a:t>
            </a:r>
            <a:r>
              <a:rPr lang="en-US" sz="2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– Bilateral full and partial thickness burns anteriorly</a:t>
            </a:r>
          </a:p>
          <a:p>
            <a:r>
              <a:rPr lang="en-US" sz="20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arm</a:t>
            </a:r>
            <a:r>
              <a:rPr lang="en-US" sz="2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– Anterior and posterior patchy full and partial thickness burns </a:t>
            </a:r>
          </a:p>
          <a:p>
            <a:r>
              <a:rPr lang="en-US" sz="20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Left forearm</a:t>
            </a:r>
            <a:r>
              <a:rPr lang="en-US" sz="2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- Circumferential full thickness burns</a:t>
            </a:r>
          </a:p>
          <a:p>
            <a:r>
              <a:rPr lang="en-US" sz="20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Left upper arm</a:t>
            </a:r>
            <a:r>
              <a:rPr lang="en-US" sz="2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– Anterior and posterior partial thickness burns</a:t>
            </a:r>
          </a:p>
          <a:p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0" name="Picture 19" descr="A person with red spots on his body&#10;&#10;Description automatically generated">
            <a:extLst>
              <a:ext uri="{FF2B5EF4-FFF2-40B4-BE49-F238E27FC236}">
                <a16:creationId xmlns:a16="http://schemas.microsoft.com/office/drawing/2014/main" id="{43361E25-BBF3-7739-439B-B9DDA469B6D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625" y="1489702"/>
            <a:ext cx="4769260" cy="516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09322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3EB76-AF7D-9C2A-DCE3-BEB5241C7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D0DC78F-FE32-F412-AEA1-D6E8A8DDE0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1A8FE08-FE58-5180-39D2-76F488621D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F7BB3CA-3828-A388-2B0F-64BDD1D265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D26E3C3-BACA-306B-1CED-D37AAD219A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" name="Picture 3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B1C042C9-55EB-89CD-BD36-35F5E38DF8D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42F97F4-6DA2-CE14-D364-7D430132157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B73EB13C-3C62-14C2-9C51-EF9B07E10A0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DC768DF-F4F3-93FF-3D27-6C81FFB0C9B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34D1BA9A-0BAC-2B37-CC08-2F0FE898A9D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FCB739A-D5E4-079A-D08C-EF18F9C49E2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6F57CEA0-F562-BF1C-FE1A-4A34D912A63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01EB847-EA62-98AD-F357-0A20C253BB3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9A4E8A36-6DB2-1FA6-995F-34051BD0B08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5" action="ppaction://hlinksldjump"/>
            <a:extLst>
              <a:ext uri="{FF2B5EF4-FFF2-40B4-BE49-F238E27FC236}">
                <a16:creationId xmlns:a16="http://schemas.microsoft.com/office/drawing/2014/main" id="{99AB7BD2-CF2F-3849-3425-8AC6FF4E313E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1F0946E-D702-5572-BFEC-99F51EEDA34A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FF03E715-BACA-4C65-EA80-511E17109D9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4" name="Picture 13" descr="The image depicts a person with a red face and a bandage on their head, holding a medical instrument, while a medical light is positioned above them, both set against a dark background.&#10;&#10;AI-generated content may be incorrect.">
            <a:extLst>
              <a:ext uri="{FF2B5EF4-FFF2-40B4-BE49-F238E27FC236}">
                <a16:creationId xmlns:a16="http://schemas.microsoft.com/office/drawing/2014/main" id="{BF99A165-5C88-0E3C-F1AB-05F044CF2540}"/>
              </a:ext>
            </a:extLst>
          </p:cNvPr>
          <p:cNvPicPr>
            <a:picLocks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6" t="25906" r="55007" b="30568"/>
          <a:stretch>
            <a:fillRect/>
          </a:stretch>
        </p:blipFill>
        <p:spPr bwMode="auto">
          <a:xfrm>
            <a:off x="7092000" y="201600"/>
            <a:ext cx="1137600" cy="1008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F0D1F23-AEEE-5294-6EA0-9DECD03D0700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SE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Beräkning</a:t>
            </a:r>
            <a:r>
              <a:rPr lang="en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av TBSA</a:t>
            </a:r>
            <a:endParaRPr lang="sv-SE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8945BD08-B064-E690-1792-EA6C4F251F81}"/>
              </a:ext>
            </a:extLst>
          </p:cNvPr>
          <p:cNvSpPr txBox="1">
            <a:spLocks/>
          </p:cNvSpPr>
          <p:nvPr/>
        </p:nvSpPr>
        <p:spPr>
          <a:xfrm>
            <a:off x="131973" y="1776650"/>
            <a:ext cx="5964027" cy="542939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2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TBSA Estimations:</a:t>
            </a:r>
          </a:p>
          <a:p>
            <a:pPr>
              <a:defRPr/>
            </a:pPr>
            <a:r>
              <a:rPr lang="en-US" sz="20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Anterior face and head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- patchy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full and partial thickness burns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~4.5 %</a:t>
            </a:r>
            <a:endParaRPr lang="en-US" sz="20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>
              <a:defRPr/>
            </a:pPr>
            <a:r>
              <a:rPr lang="en-US" sz="20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Chest / abdomen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– anterior full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and partial thickness burns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~ 18%</a:t>
            </a:r>
            <a:endParaRPr lang="en-US" sz="2000" dirty="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>
              <a:defRPr/>
            </a:pPr>
            <a:r>
              <a:rPr lang="en-US" sz="20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Bilateral thighs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– Bilateral full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and partial thickness burns anteriorly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total~9%</a:t>
            </a:r>
            <a:endParaRPr lang="en-US" sz="2000" dirty="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>
              <a:defRPr/>
            </a:pPr>
            <a:r>
              <a:rPr lang="en-US" sz="20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Right arm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– Anterior and posterior patchy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full and partial thickness burns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~9%</a:t>
            </a:r>
            <a:endParaRPr lang="en-US" sz="2000" dirty="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>
              <a:defRPr/>
            </a:pPr>
            <a:r>
              <a:rPr lang="en-US" sz="20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Left forearm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-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Circumferential full thickness burns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~4.5%</a:t>
            </a:r>
            <a:endParaRPr lang="en-US" sz="2000" dirty="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defRPr/>
            </a:pPr>
            <a:r>
              <a:rPr lang="en-US" sz="20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Left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upper arm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– Anterior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and 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posterior partial thickness burns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~4.5%</a:t>
            </a:r>
            <a:endParaRPr lang="en-US" sz="2000" b="1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28B60E-9593-56BE-A638-19BB238C672D}"/>
              </a:ext>
            </a:extLst>
          </p:cNvPr>
          <p:cNvSpPr/>
          <p:nvPr/>
        </p:nvSpPr>
        <p:spPr>
          <a:xfrm>
            <a:off x="6054261" y="1490898"/>
            <a:ext cx="4082036" cy="1613219"/>
          </a:xfrm>
          <a:prstGeom prst="rect">
            <a:avLst/>
          </a:prstGeom>
          <a:solidFill>
            <a:srgbClr val="F4F7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47CF353-BC42-B5D2-7514-6064338CF793}"/>
              </a:ext>
            </a:extLst>
          </p:cNvPr>
          <p:cNvSpPr/>
          <p:nvPr/>
        </p:nvSpPr>
        <p:spPr>
          <a:xfrm>
            <a:off x="6054261" y="1458223"/>
            <a:ext cx="4082036" cy="362249"/>
          </a:xfrm>
          <a:prstGeom prst="rect">
            <a:avLst/>
          </a:prstGeom>
          <a:solidFill>
            <a:srgbClr val="E626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E3599F1-B620-3429-53B6-742AE877FED8}"/>
              </a:ext>
            </a:extLst>
          </p:cNvPr>
          <p:cNvSpPr txBox="1"/>
          <p:nvPr/>
        </p:nvSpPr>
        <p:spPr>
          <a:xfrm>
            <a:off x="6321118" y="1937072"/>
            <a:ext cx="3548323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C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Estimated ~50% TBSA partial and full thickness burns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3" name="Picture 22" descr="A person with red spots on his body&#10;&#10;Description automatically generated">
            <a:extLst>
              <a:ext uri="{FF2B5EF4-FFF2-40B4-BE49-F238E27FC236}">
                <a16:creationId xmlns:a16="http://schemas.microsoft.com/office/drawing/2014/main" id="{69F82E4B-99BB-2A07-80B4-D5893F9D866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964" y="3163958"/>
            <a:ext cx="3369575" cy="365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17504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15DB6-CF54-E281-46D7-818C30C61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78205E0B-C216-9F56-AF2C-513DC2D4C46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9A25118-7152-34A4-2311-4D524ECDA1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4630BD-F74E-3E0C-0787-A07B166D16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F0CE3AC-265F-9A69-BF24-76D5BBA31A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" name="Picture 3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FBE4198E-BF22-E323-C4F0-003C787F241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F6B0CDCF-19B5-4B9F-A388-11333AA8454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DFCB8D3B-9208-B013-03BC-B7AEE6DB054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B1C07187-AC06-B3B6-E075-6EFD158F00D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72BAB5E-C171-C1D8-E4C8-05C8B40C077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4A8A635-2785-7167-010C-6873A1AAE1A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CA2D99E9-397F-EB77-862B-3FBA9C9852E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60764D4-61EB-8092-4F56-C0F7DA4B5EA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FBE2647E-1047-B8F0-A27B-0D50AE47E7D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5" action="ppaction://hlinksldjump"/>
            <a:extLst>
              <a:ext uri="{FF2B5EF4-FFF2-40B4-BE49-F238E27FC236}">
                <a16:creationId xmlns:a16="http://schemas.microsoft.com/office/drawing/2014/main" id="{CF040C70-2215-CE7B-DEFC-E74C3C1F8652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88B13EE-7286-F923-7FBE-A6C41F15412D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07BAFAA8-0E51-0C87-6B76-6DC3B13E7807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4" name="Picture 13" descr="The image depicts a person with a red face and a bandage on their head, holding a medical instrument, while a medical light is positioned above them, both set against a dark background.&#10;&#10;AI-generated content may be incorrect.">
            <a:extLst>
              <a:ext uri="{FF2B5EF4-FFF2-40B4-BE49-F238E27FC236}">
                <a16:creationId xmlns:a16="http://schemas.microsoft.com/office/drawing/2014/main" id="{2CF704BC-3C7C-C51E-0DAC-E1E424B23A91}"/>
              </a:ext>
            </a:extLst>
          </p:cNvPr>
          <p:cNvPicPr>
            <a:picLocks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6" t="25906" r="55007" b="30568"/>
          <a:stretch>
            <a:fillRect/>
          </a:stretch>
        </p:blipFill>
        <p:spPr bwMode="auto">
          <a:xfrm>
            <a:off x="7092000" y="201600"/>
            <a:ext cx="1137600" cy="1008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426DE17-34FD-3229-8818-F5E05C698CA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SE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Beräkning</a:t>
            </a:r>
            <a:r>
              <a:rPr lang="en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av TBSA</a:t>
            </a:r>
            <a:endParaRPr lang="sv-SE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3AC99A71-41F6-7724-A4CF-DC04BD126D4E}"/>
              </a:ext>
            </a:extLst>
          </p:cNvPr>
          <p:cNvSpPr txBox="1">
            <a:spLocks/>
          </p:cNvSpPr>
          <p:nvPr/>
        </p:nvSpPr>
        <p:spPr>
          <a:xfrm>
            <a:off x="83669" y="2725888"/>
            <a:ext cx="4410262" cy="40325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lvl="1" indent="-36576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22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How do you calculate the adjusted hourly fluid rate for the burn resuscitation of  Patient 1?</a:t>
            </a:r>
          </a:p>
          <a:p>
            <a:pPr marL="365760" lvl="1" indent="-36576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22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How will you determine if resuscitation is adequate over time?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6C4346A-E6EB-1A93-6E62-3D3C6BBED686}"/>
              </a:ext>
            </a:extLst>
          </p:cNvPr>
          <p:cNvSpPr/>
          <p:nvPr/>
        </p:nvSpPr>
        <p:spPr>
          <a:xfrm>
            <a:off x="4507431" y="3141435"/>
            <a:ext cx="5596391" cy="2382154"/>
          </a:xfrm>
          <a:prstGeom prst="rect">
            <a:avLst/>
          </a:prstGeom>
          <a:solidFill>
            <a:srgbClr val="F4F7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DDC5FDD-F1F4-E32E-9151-31EA78ECA0E8}"/>
              </a:ext>
            </a:extLst>
          </p:cNvPr>
          <p:cNvSpPr/>
          <p:nvPr/>
        </p:nvSpPr>
        <p:spPr>
          <a:xfrm>
            <a:off x="4506449" y="2447584"/>
            <a:ext cx="5576324" cy="661458"/>
          </a:xfrm>
          <a:prstGeom prst="rect">
            <a:avLst/>
          </a:prstGeom>
          <a:solidFill>
            <a:srgbClr val="E626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E9FB2EC-AD91-8015-65EB-CFA08F0745DD}"/>
              </a:ext>
            </a:extLst>
          </p:cNvPr>
          <p:cNvSpPr txBox="1">
            <a:spLocks/>
          </p:cNvSpPr>
          <p:nvPr/>
        </p:nvSpPr>
        <p:spPr>
          <a:xfrm>
            <a:off x="4657430" y="2622812"/>
            <a:ext cx="5272050" cy="2622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2200" b="1">
                <a:solidFill>
                  <a:schemeClr val="bg1"/>
                </a:solidFill>
              </a:rPr>
              <a:t>Patient status: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0028BD5-2844-D1DD-8613-FFABBF54AA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46812" y="3141436"/>
            <a:ext cx="5357009" cy="238215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Primary Survey (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xABCDE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) </a:t>
            </a:r>
            <a:r>
              <a:rPr lang="en-US" sz="2200" dirty="0">
                <a:solidFill>
                  <a:prstClr val="black"/>
                </a:solidFill>
                <a:latin typeface="Open Sans"/>
                <a:ea typeface="Open Sans"/>
                <a:cs typeface="Open Sans"/>
              </a:rPr>
              <a:t>completed</a:t>
            </a:r>
            <a:endParaRPr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TBSA calculated at  ~50%</a:t>
            </a:r>
            <a:endParaRPr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200" dirty="0">
                <a:solidFill>
                  <a:prstClr val="black"/>
                </a:solidFill>
                <a:latin typeface="Open Sans"/>
                <a:ea typeface="Open Sans"/>
                <a:cs typeface="Open Sans"/>
              </a:rPr>
              <a:t>Weight is estimated at 100kg</a:t>
            </a:r>
            <a:endParaRPr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8419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uiExpand="1" build="p" bldLvl="3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4236E-DBC6-65FA-30DB-E561FE82A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04D86F77-D597-C6CF-8C04-716D511753A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DDC7FEA-E246-88FD-B134-112710AE88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1FB207A-85FF-6F1B-EA71-E88BE326A9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6DC1D98-790E-3D06-199C-0E80AC2407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" name="Picture 3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B093BAA7-2201-775E-7CBE-826E1264502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B72DEDC3-C15E-426A-B0C8-14926C71DB3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15EE957B-B151-D799-7784-5B3CBE0563F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53D0E2E6-FA1C-A58F-F2FA-4CAF33C715D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8DC0F2B-7A9B-6357-2FB9-71FDB10F94E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DDAB2EF7-6875-65E1-667A-0281B125794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BC166F46-7E83-74E2-34AB-5B128AC6B52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D907A25E-A99B-8BC2-D5CC-BFA760F0D9C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27AC16CD-7160-934F-6622-A70B191FC8A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5" action="ppaction://hlinksldjump"/>
            <a:extLst>
              <a:ext uri="{FF2B5EF4-FFF2-40B4-BE49-F238E27FC236}">
                <a16:creationId xmlns:a16="http://schemas.microsoft.com/office/drawing/2014/main" id="{469B9923-31FC-408D-C59D-73EDC4F8867D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B3E49A46-2D47-DAAB-DEEB-59A05E15E767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B99C560C-42BB-C5FF-8394-96C2DDAC17E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4" name="Picture 13" descr="The image depicts a person with a red face and a bandage on their head, holding a medical instrument, while a medical light is positioned above them, both set against a dark background.&#10;&#10;AI-generated content may be incorrect.">
            <a:extLst>
              <a:ext uri="{FF2B5EF4-FFF2-40B4-BE49-F238E27FC236}">
                <a16:creationId xmlns:a16="http://schemas.microsoft.com/office/drawing/2014/main" id="{E1FFF993-49DE-5579-71D6-64CBC4AFF5DE}"/>
              </a:ext>
            </a:extLst>
          </p:cNvPr>
          <p:cNvPicPr>
            <a:picLocks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6" t="25906" r="55007" b="30568"/>
          <a:stretch>
            <a:fillRect/>
          </a:stretch>
        </p:blipFill>
        <p:spPr bwMode="auto">
          <a:xfrm>
            <a:off x="7092000" y="201600"/>
            <a:ext cx="1137600" cy="1008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1AAFDB9-3F7D-BCF8-0B0E-7BBCE4DED825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SE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Beräkning</a:t>
            </a:r>
            <a:r>
              <a:rPr lang="en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av TBSA</a:t>
            </a:r>
            <a:endParaRPr lang="sv-SE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A828A534-499A-5814-0661-1B515D97B12B}"/>
              </a:ext>
            </a:extLst>
          </p:cNvPr>
          <p:cNvSpPr txBox="1">
            <a:spLocks/>
          </p:cNvSpPr>
          <p:nvPr/>
        </p:nvSpPr>
        <p:spPr>
          <a:xfrm>
            <a:off x="54005" y="3128293"/>
            <a:ext cx="3939556" cy="19928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 lvl="1" indent="-41148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22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What is the possible significance of the minimal, dark urine?</a:t>
            </a:r>
          </a:p>
          <a:p>
            <a:pPr marL="411480" lvl="1" indent="-41148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22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What is the goal urine output in this patient?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429EF64-4E40-C31F-13E1-6FCB35A14187}"/>
              </a:ext>
            </a:extLst>
          </p:cNvPr>
          <p:cNvSpPr/>
          <p:nvPr/>
        </p:nvSpPr>
        <p:spPr>
          <a:xfrm>
            <a:off x="4047565" y="1811739"/>
            <a:ext cx="6118277" cy="4958855"/>
          </a:xfrm>
          <a:prstGeom prst="rect">
            <a:avLst/>
          </a:prstGeom>
          <a:solidFill>
            <a:srgbClr val="F4F7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4197375-4CBD-04FC-7C31-B0AEB5C3A6F9}"/>
              </a:ext>
            </a:extLst>
          </p:cNvPr>
          <p:cNvSpPr/>
          <p:nvPr/>
        </p:nvSpPr>
        <p:spPr>
          <a:xfrm>
            <a:off x="4047562" y="1464577"/>
            <a:ext cx="6118277" cy="384126"/>
          </a:xfrm>
          <a:prstGeom prst="rect">
            <a:avLst/>
          </a:prstGeom>
          <a:solidFill>
            <a:srgbClr val="E626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C23D811F-C6E7-9DD2-F045-8763C6F5F1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44783" y="2019857"/>
            <a:ext cx="5796865" cy="5702543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Primary Survey (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xABCDE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) </a:t>
            </a:r>
            <a:r>
              <a:rPr lang="en-US" sz="2200" dirty="0">
                <a:solidFill>
                  <a:prstClr val="black"/>
                </a:solidFill>
                <a:latin typeface="Open Sans"/>
                <a:ea typeface="Open Sans"/>
                <a:cs typeface="Open Sans"/>
              </a:rPr>
              <a:t>completed</a:t>
            </a:r>
            <a:endParaRPr lang="en-US" sz="2200" dirty="0">
              <a:solidFill>
                <a:prstClr val="black"/>
              </a:solidFill>
            </a:endParaRPr>
          </a:p>
          <a:p>
            <a:pPr marL="228600" marR="0" lvl="0" indent="-228600" algn="l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200" dirty="0">
                <a:solidFill>
                  <a:prstClr val="black"/>
                </a:solidFill>
                <a:latin typeface="Open Sans"/>
                <a:ea typeface="Open Sans"/>
                <a:cs typeface="Open Sans"/>
              </a:rPr>
              <a:t>Vital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signs unchanged</a:t>
            </a:r>
            <a:endParaRPr lang="en-US" sz="2200" dirty="0">
              <a:solidFill>
                <a:prstClr val="black"/>
              </a:solidFill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TBSA calculated at  ~50%; w</a:t>
            </a:r>
            <a:r>
              <a:rPr lang="en-US" sz="2200" dirty="0">
                <a:solidFill>
                  <a:prstClr val="black"/>
                </a:solidFill>
                <a:latin typeface="Open Sans"/>
                <a:ea typeface="Open Sans"/>
                <a:cs typeface="Open Sans"/>
              </a:rPr>
              <a:t>eight estimated at 100kg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Formula to calculate adjusted fluid resuscitation rate:</a:t>
            </a:r>
            <a:endParaRPr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Open Sans"/>
                <a:ea typeface="Open Sans"/>
                <a:cs typeface="Open Sans"/>
              </a:rPr>
              <a:t>2ml/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  <a:latin typeface="Open Sans"/>
                <a:ea typeface="Open Sans"/>
                <a:cs typeface="Open Sans"/>
              </a:rPr>
              <a:t>hr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Open Sans"/>
                <a:ea typeface="Open Sans"/>
                <a:cs typeface="Open Sans"/>
              </a:rPr>
              <a:t> X 50% TBSA X 100kg = 10,000 divided by 16=625ml/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  <a:latin typeface="Open Sans"/>
                <a:ea typeface="Open Sans"/>
                <a:cs typeface="Open Sans"/>
              </a:rPr>
              <a:t>hr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200" dirty="0">
                <a:solidFill>
                  <a:prstClr val="black"/>
                </a:solidFill>
                <a:latin typeface="Open Sans"/>
                <a:ea typeface="Open Sans"/>
                <a:cs typeface="Open Sans"/>
              </a:rPr>
              <a:t>Indwelling bladder catheter is inserted at start of resuscitation yielding minimal, dark urine</a:t>
            </a:r>
          </a:p>
        </p:txBody>
      </p:sp>
    </p:spTree>
    <p:extLst>
      <p:ext uri="{BB962C8B-B14F-4D97-AF65-F5344CB8AC3E}">
        <p14:creationId xmlns:p14="http://schemas.microsoft.com/office/powerpoint/2010/main" val="527467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build="p" bldLvl="3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17" name="Picture 16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D3040843-495D-9A85-78F1-EE76517EB3B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54BA74D6-C553-0775-249A-2BA6555CB18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9" name="Picture 18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293FC3E-9F8B-6B9F-B809-A7E455C1977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0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A3F06F61-D6AE-0548-924F-A366E49A0F4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1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B37EA793-5BE6-B6C6-0157-A917EE6CC89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2" name="Picture 1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435D03B8-BDA2-EEEB-7B15-0E215B871D4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3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4E31C721-F9F4-BF94-BCDC-FEC163DE702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4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F9F44B72-2AD6-8FA9-1A28-E3F9C5758AD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5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0C5CBE91-1869-971B-657F-E34B5E43C46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Bildobjekt 52">
            <a:hlinkClick r:id="rId15" action="ppaction://hlinksldjump"/>
            <a:extLst>
              <a:ext uri="{FF2B5EF4-FFF2-40B4-BE49-F238E27FC236}">
                <a16:creationId xmlns:a16="http://schemas.microsoft.com/office/drawing/2014/main" id="{E2C1DABD-E72A-F44A-5E03-55DED63B7988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5D8C4318-9715-F979-F664-6AC3998A62E0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89E6957E-0560-5F5A-0DDF-72AC07AE4D04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9" name="TextBox 20">
            <a:extLst>
              <a:ext uri="{FF2B5EF4-FFF2-40B4-BE49-F238E27FC236}">
                <a16:creationId xmlns:a16="http://schemas.microsoft.com/office/drawing/2014/main" id="{361780AE-A52C-9646-B12C-BAE6EC60CEAF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" name="Picture 2" descr="The image shows a lock symbol with a red X, indicating that the content is no longer available or accessible.&#10;&#10;AI-generated content may be incorrect.">
            <a:extLst>
              <a:ext uri="{FF2B5EF4-FFF2-40B4-BE49-F238E27FC236}">
                <a16:creationId xmlns:a16="http://schemas.microsoft.com/office/drawing/2014/main" id="{D4E464B4-EF36-3E81-7C28-8F05DDD1317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336" y="1776650"/>
            <a:ext cx="7002780" cy="4668520"/>
          </a:xfrm>
          <a:prstGeom prst="rect">
            <a:avLst/>
          </a:prstGeom>
        </p:spPr>
      </p:pic>
      <p:pic>
        <p:nvPicPr>
          <p:cNvPr id="4" name="Picture 3" descr="The image depicts a person with a red face and a bandage on their head, holding a medical instrument, while a medical light is positioned above them, both set against a dark background.&#10;&#10;AI-generated content may be incorrect.">
            <a:hlinkClick r:id="rId22" action="ppaction://hlinksldjump"/>
            <a:extLst>
              <a:ext uri="{FF2B5EF4-FFF2-40B4-BE49-F238E27FC236}">
                <a16:creationId xmlns:a16="http://schemas.microsoft.com/office/drawing/2014/main" id="{01AD3C32-93C0-7573-3469-2C2DEB804D37}"/>
              </a:ext>
            </a:extLst>
          </p:cNvPr>
          <p:cNvPicPr>
            <a:picLocks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6" t="25906" r="55007" b="30568"/>
          <a:stretch>
            <a:fillRect/>
          </a:stretch>
        </p:blipFill>
        <p:spPr bwMode="auto">
          <a:xfrm>
            <a:off x="11279592" y="3577132"/>
            <a:ext cx="666000" cy="612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7665431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A9163782-7555-1DE2-E015-1C9E18674B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754" r="48051"/>
          <a:stretch/>
        </p:blipFill>
        <p:spPr>
          <a:xfrm>
            <a:off x="5858361" y="4372262"/>
            <a:ext cx="6333639" cy="248573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C4E8C8B-C963-72AA-EF80-90FB8C37C3C3}"/>
              </a:ext>
            </a:extLst>
          </p:cNvPr>
          <p:cNvSpPr/>
          <p:nvPr/>
        </p:nvSpPr>
        <p:spPr>
          <a:xfrm>
            <a:off x="5831590" y="0"/>
            <a:ext cx="6360409" cy="4199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E4AE5D-7755-BBFD-92A8-041FA240CE2A}"/>
              </a:ext>
            </a:extLst>
          </p:cNvPr>
          <p:cNvSpPr txBox="1"/>
          <p:nvPr/>
        </p:nvSpPr>
        <p:spPr>
          <a:xfrm>
            <a:off x="11206163" y="5946540"/>
            <a:ext cx="86149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10B145-1645-71EA-E397-B7FB0830681F}"/>
              </a:ext>
            </a:extLst>
          </p:cNvPr>
          <p:cNvSpPr txBox="1"/>
          <p:nvPr/>
        </p:nvSpPr>
        <p:spPr>
          <a:xfrm>
            <a:off x="443791" y="296917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 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569687-C14E-DCAD-8047-F6BCEB6C309E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9E5434E-19FB-032E-B65E-2602D5033172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349EF7D9-36D7-A65F-6CFD-FC3B72AC2F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959" y="5759399"/>
            <a:ext cx="2522303" cy="9873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0E9DC640-337C-8C7A-187B-3AABA925CE79}"/>
              </a:ext>
            </a:extLst>
          </p:cNvPr>
          <p:cNvSpPr txBox="1"/>
          <p:nvPr/>
        </p:nvSpPr>
        <p:spPr>
          <a:xfrm>
            <a:off x="140761" y="1677632"/>
            <a:ext cx="552888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152D5D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TBSA beräknas till 54 %.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152D5D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2 x 54% x 100 kg = 10 800 ml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152D5D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10 800 ml/16  = 675 ml/tim ges under 24 tim (totalt 16 200 ml på 24 tim)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152D5D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Timdiures på 0,5 ml/kg/tim korrigerar infusionen.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152D5D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Patienten transporterades efter kontakt med nationellt bränn-skadecentrum för fortsatt vård. 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DAA5815-9364-C291-06AF-FFE0639C90D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1727"/>
          <a:stretch>
            <a:fillRect/>
          </a:stretch>
        </p:blipFill>
        <p:spPr>
          <a:xfrm>
            <a:off x="6459874" y="67734"/>
            <a:ext cx="4188462" cy="4187354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01FA711A-7B00-A3D4-4B78-2012B0365DAD}"/>
              </a:ext>
            </a:extLst>
          </p:cNvPr>
          <p:cNvSpPr txBox="1"/>
          <p:nvPr/>
        </p:nvSpPr>
        <p:spPr>
          <a:xfrm>
            <a:off x="7702754" y="5915762"/>
            <a:ext cx="3503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SPECIAL</a:t>
            </a:r>
          </a:p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Airway</a:t>
            </a:r>
            <a:endParaRPr lang="en-US" sz="24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429784BB-2CA8-DAEC-AD72-6CE9D18B77E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1426116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3478515" y="4325069"/>
            <a:ext cx="8219137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3482867" y="-16149"/>
            <a:ext cx="8219137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3478516" y="1415723"/>
            <a:ext cx="8219137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3478517" y="2894337"/>
            <a:ext cx="8219137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2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78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428303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428303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428303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730278" y="3212211"/>
            <a:ext cx="5306919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spcAft>
                <a:spcPts val="1800"/>
              </a:spcAft>
              <a:defRPr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SAT 84 %, AF 34,  BT 120/60,                HF 130, GCS 12 (Ö3 V3 M6) </a:t>
            </a:r>
            <a:endParaRPr kumimoji="0" lang="en-US" sz="320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720517" y="1891115"/>
            <a:ext cx="5316680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spcAft>
                <a:spcPts val="1800"/>
              </a:spcAft>
              <a:defRPr/>
            </a:pP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Vaken, talar osammanhängande, svår bröstsmärta och andnöd</a:t>
            </a:r>
            <a:endParaRPr kumimoji="0" lang="en-US" sz="3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730278" y="267348"/>
            <a:ext cx="5306919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68-årig gravt överviktig man, körde moped-bil utför en brant backe, och kraschade in i en bergvägg.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825228" y="4529300"/>
            <a:ext cx="536261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58140" fontAlgn="base">
              <a:buNone/>
              <a:defRPr/>
            </a:pP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Syrgas på mask, SRB, </a:t>
            </a:r>
          </a:p>
          <a:p>
            <a:pPr indent="-358140" fontAlgn="base">
              <a:buNone/>
              <a:defRPr/>
            </a:pP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PVK bägge HÖ arm </a:t>
            </a:r>
          </a:p>
          <a:p>
            <a:pPr indent="-358140" fontAlgn="base">
              <a:buNone/>
              <a:defRPr/>
            </a:pP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 ett lymfödemtillstånd på VÄ arm</a:t>
            </a: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11568108" y="5598287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0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10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Google Shape;212;p9">
            <a:extLst>
              <a:ext uri="{FF2B5EF4-FFF2-40B4-BE49-F238E27FC236}">
                <a16:creationId xmlns:a16="http://schemas.microsoft.com/office/drawing/2014/main" id="{8146C12C-E747-DA0C-B55D-36C07217EF72}"/>
              </a:ext>
            </a:extLst>
          </p:cNvPr>
          <p:cNvSpPr txBox="1">
            <a:spLocks/>
          </p:cNvSpPr>
          <p:nvPr/>
        </p:nvSpPr>
        <p:spPr>
          <a:xfrm>
            <a:off x="211701" y="2005506"/>
            <a:ext cx="4091695" cy="239645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sym typeface="Arial"/>
              </a:rPr>
              <a:t>Sjukhuset är ett traumacenter med alla resurser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sym typeface="Arial"/>
              </a:rPr>
              <a:t>Kirurgjouren har 5 minuters inställelsetid</a:t>
            </a:r>
            <a:endParaRPr lang="en-US" sz="2400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461852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1">
            <a:extLst>
              <a:ext uri="{FF2B5EF4-FFF2-40B4-BE49-F238E27FC236}">
                <a16:creationId xmlns:a16="http://schemas.microsoft.com/office/drawing/2014/main" id="{6CD88AD5-4F93-5E15-58DA-2513C9575071}"/>
              </a:ext>
            </a:extLst>
          </p:cNvPr>
          <p:cNvSpPr/>
          <p:nvPr/>
        </p:nvSpPr>
        <p:spPr>
          <a:xfrm>
            <a:off x="1" y="1334411"/>
            <a:ext cx="10249929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6A100FA-97E1-5BF9-A467-012EB10FA2B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Patienten vid ankomst till akuten</a:t>
            </a:r>
          </a:p>
        </p:txBody>
      </p:sp>
      <p:pic>
        <p:nvPicPr>
          <p:cNvPr id="39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57F4F55-A3AD-2788-9232-1709752446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" name="Picture 19" descr="A white sign with a person lying on a bed&#10;&#10;Description automatically generated">
            <a:extLst>
              <a:ext uri="{FF2B5EF4-FFF2-40B4-BE49-F238E27FC236}">
                <a16:creationId xmlns:a16="http://schemas.microsoft.com/office/drawing/2014/main" id="{32758194-AF59-260A-2DA2-02F5234748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6840000" y="191737"/>
            <a:ext cx="1305150" cy="1008000"/>
          </a:xfrm>
          <a:prstGeom prst="rect">
            <a:avLst/>
          </a:prstGeom>
        </p:spPr>
      </p:pic>
      <p:pic>
        <p:nvPicPr>
          <p:cNvPr id="5" name="Bildobjekt 2">
            <a:extLst>
              <a:ext uri="{FF2B5EF4-FFF2-40B4-BE49-F238E27FC236}">
                <a16:creationId xmlns:a16="http://schemas.microsoft.com/office/drawing/2014/main" id="{BF657007-9819-C665-9E00-ACC90BA10E9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7"/>
          <a:stretch/>
        </p:blipFill>
        <p:spPr>
          <a:xfrm>
            <a:off x="685587" y="1557775"/>
            <a:ext cx="8878756" cy="5108488"/>
          </a:xfrm>
          <a:prstGeom prst="rect">
            <a:avLst/>
          </a:prstGeom>
        </p:spPr>
      </p:pic>
      <p:pic>
        <p:nvPicPr>
          <p:cNvPr id="20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8B5DA4C-C234-7F65-5F11-FCBFB26F8CA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92E84993-A55F-CBBE-3FEE-44845F857D2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2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E47AAD5-21F1-2CC3-33CA-877594BF0D0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3" name="Picture 12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D425C461-C673-E97C-AEF9-22B60C74A50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4" name="Picture 13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1F74B16-FC68-A68C-522D-64BBFA93133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5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0E7D8E-AB9E-2863-43B4-BA4F4C4222B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6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7777DB99-94BC-3CFF-44AC-6F5FF419D72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7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61B239DD-429E-DE99-AD94-8EF11EB03981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8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6D34C130-D2E6-7048-6703-B5B6FE396FA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56789BDF-C9E7-701B-697F-2D7A558C0EFF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Bildobjekt 53">
            <a:hlinkClick r:id="rId9" action="ppaction://hlinksldjump"/>
            <a:extLst>
              <a:ext uri="{FF2B5EF4-FFF2-40B4-BE49-F238E27FC236}">
                <a16:creationId xmlns:a16="http://schemas.microsoft.com/office/drawing/2014/main" id="{4E3521A6-4AAC-ADA7-9754-434904769D8B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2" name="TextBox 20">
            <a:extLst>
              <a:ext uri="{FF2B5EF4-FFF2-40B4-BE49-F238E27FC236}">
                <a16:creationId xmlns:a16="http://schemas.microsoft.com/office/drawing/2014/main" id="{0612609F-10B9-B2C9-828C-6C890AAAA93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26816735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21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84438CBE-F732-77BD-8E76-41162DC0A34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1B5A4156-AE54-2FA3-84C1-CC9AF9F42AA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3" name="Picture 10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8C2711E6-ED87-AEBA-6F51-EC56B8F6CD8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5" name="Picture 13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1BF2CED7-C735-D99F-B525-C5FD54A767A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6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F30C9C71-AC90-C04C-4168-8E8159A1FC1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7" name="Picture 16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4E972500-AB7D-F803-D0FE-294B4484C85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8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59EA9BD1-D880-BCCE-CDDB-87029A1697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9" name="Picture 31" descr="A clipboard with a magnifying glass and a graph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B1F205A1-2827-7E20-E697-2D334D9A955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1BE6E32D-8B9F-7E7B-E6D6-9DD598CA36FA}"/>
              </a:ext>
            </a:extLst>
          </p:cNvPr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Bildobjekt 53">
            <a:hlinkClick r:id="rId8" action="ppaction://hlinksldjump"/>
            <a:extLst>
              <a:ext uri="{FF2B5EF4-FFF2-40B4-BE49-F238E27FC236}">
                <a16:creationId xmlns:a16="http://schemas.microsoft.com/office/drawing/2014/main" id="{7CD338E1-BBFE-DB3E-C13D-9E7435453E93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Picture 19" descr="A white sign with a person lying on a bed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B7429064-87CC-0A5B-05C6-7484A7474B98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33" name="TextBox 20">
            <a:extLst>
              <a:ext uri="{FF2B5EF4-FFF2-40B4-BE49-F238E27FC236}">
                <a16:creationId xmlns:a16="http://schemas.microsoft.com/office/drawing/2014/main" id="{C2B14D6E-1FB2-3565-2253-A79052EBBDC8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" name="Picture 4" descr="The image shows a lateral chest X-ray of a patient in a supine position, indicating a radiograph of the spine and chest area.&#10;&#10;AI-generated content may be incorrect.">
            <a:extLst>
              <a:ext uri="{FF2B5EF4-FFF2-40B4-BE49-F238E27FC236}">
                <a16:creationId xmlns:a16="http://schemas.microsoft.com/office/drawing/2014/main" id="{C4160B96-0237-6E34-F7DC-4A2900B08C2D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7" r="3820" b="7080"/>
          <a:stretch>
            <a:fillRect/>
          </a:stretch>
        </p:blipFill>
        <p:spPr bwMode="auto">
          <a:xfrm>
            <a:off x="1869893" y="1391543"/>
            <a:ext cx="6565666" cy="546645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8924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8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10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1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2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4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D9F70B7A-68B8-B558-4AF4-25E33A4FBE71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5E85F32-BE8B-B4DB-7025-D6FFB83632D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7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3F72341-1D7E-BE5C-B0B9-39E767A2E5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60E112D-216C-CF69-77B3-F48A64C3A62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0930DE97-78CB-8CD4-6D80-8E6CCF520EE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C8E87B15-0E14-7B14-59CF-A786DC7A3CF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916D1D2-3508-56D8-41FB-D2788CA05764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04F148E8-A481-DB62-485D-CACD7BBD345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3BB58B32-CA8E-3156-46A7-B219F176A566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7FE033C3-D1F0-D982-A087-19D934293923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2597C04A-EF2E-42E0-CF75-18B14A83C436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7E5BB804-5AC6-EB13-BA7A-5047BB4B0B5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04486666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8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10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1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2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4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EC982E5F-6FB5-A464-E4C5-217D1F901AE2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3AE6557-1155-7C1A-6FDE-E40BB8BE357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9D48028-5E92-E219-E2EC-D67B5E9DF8A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0C2721A-BE33-FB4C-498B-25793FA628C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E1ACEB2-2FD9-9366-0571-3F08612ED5A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B03D2E43-87BA-0CF4-A708-161A2D00FC0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64FEA46-C82B-AB93-7CC1-1675C0670E29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CCD769D1-F580-C20F-F344-A4B874F415D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97392388-291C-B609-7E71-57EA2F18F939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A0DD52EC-4B0E-F813-C8F9-889869E12705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4EC0DFCF-ABF3-5E31-F7A7-8270BBCBD1DF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562E1328-2EE1-77F3-57B0-87BEFACF069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8493516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2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377587D7-B814-9628-3378-493BD32F61D7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4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5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6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7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8D88C0B-0607-DAEC-9AC7-BDCE68D52517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0F711C66-8993-39A6-68EC-4EA39881FBE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E018C5BA-6994-29E4-313A-1C54A996C34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85158B19-3880-DF68-3D2C-18FC263F4AD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9BE9068A-362D-7846-EAA8-9599FFFD0E4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53646086-4D1F-C92B-43E2-AFE9E901357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0C6D999B-5BBC-96CB-8AFC-C6E545B92BA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A93F05B7-BF1B-40C2-4877-A9F7A67018EF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0842E963-82E9-D796-3191-1D0B0886004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20" action="ppaction://hlinksldjump"/>
            <a:extLst>
              <a:ext uri="{FF2B5EF4-FFF2-40B4-BE49-F238E27FC236}">
                <a16:creationId xmlns:a16="http://schemas.microsoft.com/office/drawing/2014/main" id="{20A70462-D74F-D9B6-EF59-403E28AE26C3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0" action="ppaction://hlinksldjump"/>
            <a:extLst>
              <a:ext uri="{FF2B5EF4-FFF2-40B4-BE49-F238E27FC236}">
                <a16:creationId xmlns:a16="http://schemas.microsoft.com/office/drawing/2014/main" id="{85973750-B0C4-F9E0-3602-35791E74438B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F847019F-3533-4819-1D97-33405B929643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A9B4D617-5191-A434-BB82-3575414439F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01318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AFD36283-98DE-18C6-250B-468E961771B8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3" name="Bildobjekt 2">
            <a:hlinkClick r:id="rId10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2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5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B09BFE3F-D352-DA4F-3B6A-764EC2CE8F8D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A92175E-EF7C-2611-09CA-C101F3D923F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DB88D8F-976B-0DF1-C7C8-DAA29F74424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8C530BD8-6831-03CF-0E64-F04341CCE48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5B5FD00-D43C-7BDA-F6B2-F7A2531F601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AA16EB8-1DCE-FCD3-DF37-DC2D3475514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FF43A90C-BADF-5DE3-0894-E6100DC5494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FC504E4-3469-C624-6444-90E590F6303A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B5B18077-F766-0E05-EA5B-FD8A7F7A7BB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5C19D759-7722-1BBD-B0D4-0C2EF7A0DE33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609B5AAD-5A34-174D-DD61-32AAD893287C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4A86F4C1-7077-66A9-F4BC-2B4CAB406C8A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74D2A7DB-1F68-45F2-2946-38DBDE6A64B9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16047880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0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1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0DE04392-20A9-29A3-5961-274491B0AD71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0787317D-7FB9-021C-43D3-9C46064DC2A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2D46F9C0-C34E-C117-976A-88A31AA53FA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AF09DFE-C217-A613-15E9-61D68D508F3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3D285A3C-D839-123D-3161-CE76577F690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2275853C-E61A-B9F3-277E-C94F0A08ACE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C344D33-8A72-0230-0CED-66BCB85908A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6A13D3A2-BF6B-0EB0-7AC5-BE0E274CA0D5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4A1AF6F5-A3E8-F33B-0018-E540A20ED09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EF91A30A-C8FA-29D5-69BB-1F8EECC7D28E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53">
            <a:hlinkClick r:id="rId16" action="ppaction://hlinksldjump"/>
            <a:extLst>
              <a:ext uri="{FF2B5EF4-FFF2-40B4-BE49-F238E27FC236}">
                <a16:creationId xmlns:a16="http://schemas.microsoft.com/office/drawing/2014/main" id="{A7C98B0E-B5E2-4291-66F9-E356F3679290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white sign with a person lying on a bed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756C326D-FDC8-CA93-9D53-AF88B5189C71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FD026E7-4E92-AECE-8C70-7672018ED51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2" name="Picture 21" descr="The image shows a black background with a single, indistinct, grayscale pattern or texture.&#10;&#10;AI-generated content may be incorrect.">
            <a:extLst>
              <a:ext uri="{FF2B5EF4-FFF2-40B4-BE49-F238E27FC236}">
                <a16:creationId xmlns:a16="http://schemas.microsoft.com/office/drawing/2014/main" id="{7EC94892-CA98-1DA1-AEBC-6E2899B412F7}"/>
              </a:ext>
            </a:extLst>
          </p:cNvPr>
          <p:cNvPicPr>
            <a:picLocks/>
          </p:cNvPicPr>
          <p:nvPr/>
        </p:nvPicPr>
        <p:blipFill>
          <a:blip r:embed="rId2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28" name="Rektangel 3">
            <a:extLst>
              <a:ext uri="{FF2B5EF4-FFF2-40B4-BE49-F238E27FC236}">
                <a16:creationId xmlns:a16="http://schemas.microsoft.com/office/drawing/2014/main" id="{DD5F7BE0-DB6D-EFCF-32A9-C53B849EDBA6}"/>
              </a:ext>
            </a:extLst>
          </p:cNvPr>
          <p:cNvSpPr/>
          <p:nvPr/>
        </p:nvSpPr>
        <p:spPr>
          <a:xfrm>
            <a:off x="5179858" y="3646158"/>
            <a:ext cx="33657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Dålig insyn</a:t>
            </a:r>
            <a:endParaRPr lang="sv-SE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2340029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9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1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3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4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50AB4EFF-C609-EC03-48EC-C6F9D1090AE6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BB88BE4-64DF-8AD6-38CE-28620484881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9B647AF-59A1-880D-6AE0-A50D96649FA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B78F2EE-2D52-13F7-331D-DA8A6B0780C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4C87892-9E44-AF85-BA4F-37635F270D0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CF90396-1BD0-2D18-7944-258E659D09A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A1993B5-FA20-602D-13C4-BA0955361A8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2E2D1497-85D6-4AE1-7159-9BDFBFAD2F77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2AC380C0-6602-E227-FD8B-3FE08528A11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1DBE3171-EAAD-8590-3A57-D7A20E46EC9C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B7DEEA52-0173-9857-C6AA-B11F2AEDA22D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25" action="ppaction://hlinksldjump"/>
            <a:extLst>
              <a:ext uri="{FF2B5EF4-FFF2-40B4-BE49-F238E27FC236}">
                <a16:creationId xmlns:a16="http://schemas.microsoft.com/office/drawing/2014/main" id="{03492941-662F-FB30-E2EC-A1C70A1CBA69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4FE87785-CC62-013A-891B-C6B09BEAABCE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19" descr="The image shows a black background with a single, indistinct, grayscale pattern or texture.&#10;&#10;AI-generated content may be incorrect.">
            <a:extLst>
              <a:ext uri="{FF2B5EF4-FFF2-40B4-BE49-F238E27FC236}">
                <a16:creationId xmlns:a16="http://schemas.microsoft.com/office/drawing/2014/main" id="{F4966A1B-5A19-60FB-5DCB-DA994DE20A62}"/>
              </a:ext>
            </a:extLst>
          </p:cNvPr>
          <p:cNvPicPr>
            <a:picLocks/>
          </p:cNvPicPr>
          <p:nvPr/>
        </p:nvPicPr>
        <p:blipFill>
          <a:blip r:embed="rId27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21" name="Rektangel 3">
            <a:extLst>
              <a:ext uri="{FF2B5EF4-FFF2-40B4-BE49-F238E27FC236}">
                <a16:creationId xmlns:a16="http://schemas.microsoft.com/office/drawing/2014/main" id="{9089B58F-1CED-6EC9-735D-12A0CC2C9806}"/>
              </a:ext>
            </a:extLst>
          </p:cNvPr>
          <p:cNvSpPr/>
          <p:nvPr/>
        </p:nvSpPr>
        <p:spPr>
          <a:xfrm>
            <a:off x="5179858" y="3646158"/>
            <a:ext cx="33657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Dålig insyn</a:t>
            </a:r>
            <a:endParaRPr lang="sv-SE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8659550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732A8C7-27C7-8755-4F7C-7A7892DF9085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4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5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B0F0342-65D6-F2FA-7A47-AE0AB2C9FBAD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F930DCC-F61F-63E9-5658-BA5B19C4A9F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D39766A-6323-A2FE-E659-4B06D6B2C67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0AB905EB-7655-E620-FD89-BA963FFA9BC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F493E66-4E8E-CE4D-DA2E-539786C39E6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72DC668-5DA9-9A24-B015-9D6B7951673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13E3F5AB-5217-630B-9D09-9E50CE20CD6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D25CF35-FD2A-7C45-BF46-8A9BBD0DB2BC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BB617449-716F-E4A6-C501-92BE3D3352D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52EE0FA6-C517-95B6-FDE5-23A41AA7EFBE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0188EDBE-2FFB-F221-8C1A-60DC4110506E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7A3D2ADB-F4F1-86EC-5AD0-416E5B871F8E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2D4753A4-360A-5ED9-9037-6241797717F4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59715895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0" name="Bildobjekt 39">
            <a:extLst>
              <a:ext uri="{FF2B5EF4-FFF2-40B4-BE49-F238E27FC236}">
                <a16:creationId xmlns:a16="http://schemas.microsoft.com/office/drawing/2014/main" id="{BDE5493D-1E2C-9F3A-58C8-DCEB6922FCAE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1" name="Bildobjekt 40">
            <a:hlinkClick r:id="rId10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2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3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4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5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C2E91CA3-E220-87A7-9464-511CC3C245DB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47CBD58-F686-B55E-13C1-B61EA4FBA61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D8D6CBF-E94A-D196-3245-EDD1937E00C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A63B28CA-BA91-CCEB-A6AF-64AE86812B6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FA754CC-8ABD-E414-17E6-206F7DEC073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9E3CEAF-C0C8-B325-72AB-8997DAC8CC5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9226595F-DC12-151B-4278-CDD7592438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A926756-AC6C-A977-01F2-57ED9E4F94B7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0FCCA3E6-8BCB-5FAB-3929-CFCB3E57342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CE2FDB1D-92E0-50B8-0E4E-6C3C92427006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FA442030-6830-9240-CD75-EA76E0ADE42D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9819A88E-20A2-E219-DCC8-20B0379D8706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0E66E616-D89A-7813-8C93-412AB804869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86016792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2" name="Bildobjekt 4">
            <a:extLst>
              <a:ext uri="{FF2B5EF4-FFF2-40B4-BE49-F238E27FC236}">
                <a16:creationId xmlns:a16="http://schemas.microsoft.com/office/drawing/2014/main" id="{BBC6BE6A-6103-E61C-CDAD-63C1310DF5BB}"/>
              </a:ext>
            </a:extLst>
          </p:cNvPr>
          <p:cNvPicPr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B98DD58-FB18-7D0C-8B86-494E84E6FA47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ABE41CA-8B31-B8CA-7CDA-E1849175DE6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29763C7-685A-F3A6-71CB-B8C5855929E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FFE42E9-0711-8BE6-BCA2-B6A6C050BF7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AD5B8354-5C5F-592B-826C-A1A2D02A214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E5DFD37-CCA6-03F6-762B-3313896E24F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63F6CFBF-717D-85B6-33DB-9CBEEE190D2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49B5B8E-22E4-EE59-CE20-5F5FAEAD61C9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F30A5B75-7AA9-1449-A6D4-DBC6CD2D379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E0E99AEF-10B1-9080-212C-59978FF9303B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D1709C20-C22A-BC02-DD26-BB1195EB74B0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CFB33CAD-82FB-6320-A4D5-4B757B097BB1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51678E7A-CC47-516B-5CF8-399521D7C6A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57971436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 / MAN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74AD1102-36DA-FE0C-D3B7-3F0A77FA7240}"/>
              </a:ext>
            </a:extLst>
          </p:cNvPr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9DBA527-59DE-E414-0E06-07AA7936B1E1}"/>
              </a:ext>
            </a:extLst>
          </p:cNvPr>
          <p:cNvSpPr/>
          <p:nvPr/>
        </p:nvSpPr>
        <p:spPr>
          <a:xfrm>
            <a:off x="5225370" y="3699318"/>
            <a:ext cx="33657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Dålig insyn</a:t>
            </a:r>
            <a:endParaRPr lang="sv-SE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6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AED50AD1-8C06-FEF2-A79C-6B50DC908224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5A687FD-39C4-CA2A-53C7-C4078103C61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2304F47-43ED-3C06-6FC1-1AC37169513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A9DC866B-E9EF-2859-2F60-8462E8DFDD4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1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7E7B630-1D3C-B814-AB8D-F3BCFD0E206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DF836DE-FB79-B1EE-FB2D-D9159D98E52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3E73A61B-358F-A554-BEF7-B6673270E14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81793EDC-8259-98E7-96C3-B7C863B82E20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8EE46F67-38E9-43D0-1215-24C1410F5E6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C3D68F8B-5FB2-6CFE-4590-7F9270D7B906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30FB6545-4D34-D13D-DEFF-045E86A30A08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AC19F356-A921-9E33-C4F4-0DC214C4E36C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EB4C1C05-0EB5-42A5-FF92-D80645B39DA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878696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DFDBD908-7F96-CE94-B428-63D55EAE411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39C9F07-0F2A-9A16-7054-87D8E05F6D4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0736E577-6BDA-7B5E-9ACD-57C4B12C21F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9A4D84B0-A346-7DCB-CEC9-196B5F12B0B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8" name="Picture 13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83EAEE78-1F76-23A7-59BE-DF9132FE189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D88672BF-59FB-9AC6-8AE7-7B4309CD02B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6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82B71BC1-D58D-4E84-809F-F1B2BE27C84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AC8E7F1-3A72-FC60-4CE2-C328CA5A3CE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CAAE380B-139C-2EDA-C66C-2E0DA87D6D6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52">
            <a:hlinkClick r:id="rId7" action="ppaction://hlinksldjump"/>
            <a:extLst>
              <a:ext uri="{FF2B5EF4-FFF2-40B4-BE49-F238E27FC236}">
                <a16:creationId xmlns:a16="http://schemas.microsoft.com/office/drawing/2014/main" id="{19CCD1CA-9CB0-2D5F-A516-CB9425F168A6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3">
            <a:hlinkClick r:id="rId7" action="ppaction://hlinksldjump"/>
            <a:extLst>
              <a:ext uri="{FF2B5EF4-FFF2-40B4-BE49-F238E27FC236}">
                <a16:creationId xmlns:a16="http://schemas.microsoft.com/office/drawing/2014/main" id="{8260B73B-975B-9304-91CB-AE827C89AC53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229C20A4-B53F-96C4-1B6A-62961BC2A91D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6" name="TextBox 20">
            <a:extLst>
              <a:ext uri="{FF2B5EF4-FFF2-40B4-BE49-F238E27FC236}">
                <a16:creationId xmlns:a16="http://schemas.microsoft.com/office/drawing/2014/main" id="{1AE8C0B4-4ACB-3BCC-E4C2-E28938335FF8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7" name="Picture 16" descr="The image shows a lock symbol with a red X, indicating that the content is no longer available or accessible.&#10;&#10;AI-generated content may be incorrect.">
            <a:extLst>
              <a:ext uri="{FF2B5EF4-FFF2-40B4-BE49-F238E27FC236}">
                <a16:creationId xmlns:a16="http://schemas.microsoft.com/office/drawing/2014/main" id="{20FAF812-BFE8-ACE0-74CC-4AF58D654D5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336" y="1776650"/>
            <a:ext cx="7002780" cy="46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222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2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377587D7-B814-9628-3378-493BD32F61D7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4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5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6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7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1565BB7-7828-6222-51B2-A1A0B0BCD904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BF6895EF-25DE-8803-E72B-CBEB0F90DAF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20B9AC2F-2E07-144F-C1E7-035E9F09824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060993A4-2502-964B-EEFD-EA1AE743085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ED4E58B7-3135-613B-7C93-129E324EFB4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10D3939A-8F37-DCBD-634C-A8043726A97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2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1FC01AA7-936E-E3D5-8986-ADD9ABE351A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7FFA014E-9556-28DF-879F-F72F8D49D863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5" action="ppaction://hlinksldjump"/>
            <a:extLst>
              <a:ext uri="{FF2B5EF4-FFF2-40B4-BE49-F238E27FC236}">
                <a16:creationId xmlns:a16="http://schemas.microsoft.com/office/drawing/2014/main" id="{2666AA6C-A006-86CD-FAF1-DECC69D1127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20" action="ppaction://hlinksldjump"/>
            <a:extLst>
              <a:ext uri="{FF2B5EF4-FFF2-40B4-BE49-F238E27FC236}">
                <a16:creationId xmlns:a16="http://schemas.microsoft.com/office/drawing/2014/main" id="{7D2F90AB-2E10-46AA-8AB1-82CDF89DA97E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Bildobjekt 53">
            <a:hlinkClick r:id="rId20" action="ppaction://hlinksldjump"/>
            <a:extLst>
              <a:ext uri="{FF2B5EF4-FFF2-40B4-BE49-F238E27FC236}">
                <a16:creationId xmlns:a16="http://schemas.microsoft.com/office/drawing/2014/main" id="{AEFBE121-92B1-A0E6-1CD3-188C32D07AFD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C48481CA-9985-0297-D3B5-4134DEB7BA3F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8E3B9A5F-B401-7F98-E1E6-1B24C177511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00239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2FFE1-B44A-AE52-244D-DAE6FFBAD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8264AB9E-E84C-1EE1-3844-AC7BD23EE4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754" r="48051"/>
          <a:stretch/>
        </p:blipFill>
        <p:spPr>
          <a:xfrm>
            <a:off x="5858361" y="4372262"/>
            <a:ext cx="6333639" cy="248573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BD840A4-2C51-6B38-14A5-7331169ACE68}"/>
              </a:ext>
            </a:extLst>
          </p:cNvPr>
          <p:cNvSpPr/>
          <p:nvPr/>
        </p:nvSpPr>
        <p:spPr>
          <a:xfrm>
            <a:off x="5831590" y="0"/>
            <a:ext cx="6360409" cy="4199467"/>
          </a:xfrm>
          <a:prstGeom prst="rect">
            <a:avLst/>
          </a:prstGeom>
          <a:solidFill>
            <a:srgbClr val="F4F7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1CFC0A-AB45-8EB8-F4AB-D607C49DC3D3}"/>
              </a:ext>
            </a:extLst>
          </p:cNvPr>
          <p:cNvSpPr txBox="1"/>
          <p:nvPr/>
        </p:nvSpPr>
        <p:spPr>
          <a:xfrm>
            <a:off x="11206163" y="5946540"/>
            <a:ext cx="86149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91EB01-51FD-586B-C676-4E598B98B5DB}"/>
              </a:ext>
            </a:extLst>
          </p:cNvPr>
          <p:cNvSpPr txBox="1"/>
          <p:nvPr/>
        </p:nvSpPr>
        <p:spPr>
          <a:xfrm>
            <a:off x="443791" y="296917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2 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E2BE5AC-8FA7-BEE6-59A1-E282E0D08452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7400EFB-86BB-39A5-82AB-98FE7E1D1ABD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802C2847-E0B9-3298-1834-BD21B95AD2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959" y="5759399"/>
            <a:ext cx="2522303" cy="9873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BC639BFE-EFA4-E15A-6727-83BA9D8BCE05}"/>
              </a:ext>
            </a:extLst>
          </p:cNvPr>
          <p:cNvSpPr txBox="1"/>
          <p:nvPr/>
        </p:nvSpPr>
        <p:spPr>
          <a:xfrm>
            <a:off x="264896" y="2376332"/>
            <a:ext cx="529000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>
                <a:srgbClr val="152D5D"/>
              </a:buClr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Patienten överförs till IVA. </a:t>
            </a:r>
          </a:p>
          <a:p>
            <a:pPr marL="457200" indent="-457200">
              <a:buClr>
                <a:srgbClr val="152D5D"/>
              </a:buClr>
              <a:buFont typeface="Arial" panose="020B0604020202020204" pitchFamily="34" charset="0"/>
              <a:buChar char="•"/>
            </a:pPr>
            <a:endParaRPr lang="sv-SE" sz="2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Arial Unicode MS"/>
            </a:endParaRPr>
          </a:p>
          <a:p>
            <a:pPr marL="457200" indent="-457200">
              <a:buClr>
                <a:srgbClr val="152D5D"/>
              </a:buClr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Behandling med multimodal smärtterapi och effektiv lungvård resulterade i </a:t>
            </a:r>
            <a:r>
              <a:rPr lang="sv-SE" sz="2800" dirty="0" err="1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extubation</a:t>
            </a: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 3 dagar efter ankomst utan att behöva utföra en trakeostomi. </a:t>
            </a:r>
            <a:endParaRPr lang="sv-SE" sz="28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3AE902D-C2C5-29F5-A3C4-0450BCFB213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767" t="7679" r="7574"/>
          <a:stretch>
            <a:fillRect/>
          </a:stretch>
        </p:blipFill>
        <p:spPr>
          <a:xfrm>
            <a:off x="5858359" y="1"/>
            <a:ext cx="6333639" cy="4230240"/>
          </a:xfrm>
          <a:prstGeom prst="rect">
            <a:avLst/>
          </a:prstGeom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719D4E2-0E34-2348-EA1A-A6C97F53B000}"/>
              </a:ext>
            </a:extLst>
          </p:cNvPr>
          <p:cNvSpPr txBox="1"/>
          <p:nvPr/>
        </p:nvSpPr>
        <p:spPr>
          <a:xfrm>
            <a:off x="7702754" y="5915762"/>
            <a:ext cx="3503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SPECIAL</a:t>
            </a:r>
          </a:p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Airway</a:t>
            </a:r>
            <a:endParaRPr lang="en-US" sz="24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8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FF09B1D1-7F14-B474-B4E8-97C85D64A0A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 descr="The image depicts a stylized red cross with a white ambulance and a medical cross, enclosed in a circular logo with a red arrow pointing to it.&#10;&#10;AI-generated content may be incorrect.">
            <a:hlinkClick r:id="rId7" action="ppaction://hlinksldjump"/>
            <a:extLst>
              <a:ext uri="{FF2B5EF4-FFF2-40B4-BE49-F238E27FC236}">
                <a16:creationId xmlns:a16="http://schemas.microsoft.com/office/drawing/2014/main" id="{75DCECD3-FD6A-23E7-75FF-9C810034D4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054" y="4085542"/>
            <a:ext cx="2485738" cy="248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94881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DBEC32-3527-882E-F159-609CCD77AD14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06B8AB00-B423-1303-675F-FE5F50AFD40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 descr="A blue background with red question marks&#10;&#10;Description automatically generated">
              <a:extLst>
                <a:ext uri="{FF2B5EF4-FFF2-40B4-BE49-F238E27FC236}">
                  <a16:creationId xmlns:a16="http://schemas.microsoft.com/office/drawing/2014/main" id="{5346034A-DE2C-C3A3-FF36-52C10857A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Picture 4" descr="A black and white logo&#10;&#10;Description automatically generated">
              <a:extLst>
                <a:ext uri="{FF2B5EF4-FFF2-40B4-BE49-F238E27FC236}">
                  <a16:creationId xmlns:a16="http://schemas.microsoft.com/office/drawing/2014/main" id="{2C601879-47EF-B966-D093-A611B0AEF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668" y="317254"/>
              <a:ext cx="3502959" cy="137124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2ED8332-A70F-547D-AE21-B79E1E4AA8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0586" y="1688494"/>
              <a:ext cx="0" cy="4404004"/>
            </a:xfrm>
            <a:prstGeom prst="line">
              <a:avLst/>
            </a:prstGeom>
            <a:ln w="38100">
              <a:solidFill>
                <a:srgbClr val="E62625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A6C76F1F-C226-9D5B-35D5-061550E96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90750" y="2528552"/>
              <a:ext cx="3260287" cy="773448"/>
            </a:xfrm>
            <a:prstGeom prst="rect">
              <a:avLst/>
            </a:prstGeom>
          </p:spPr>
        </p:pic>
      </p:grpSp>
      <p:sp>
        <p:nvSpPr>
          <p:cNvPr id="8" name="Rektangel 7">
            <a:extLst>
              <a:ext uri="{FF2B5EF4-FFF2-40B4-BE49-F238E27FC236}">
                <a16:creationId xmlns:a16="http://schemas.microsoft.com/office/drawing/2014/main" id="{F28F4BB3-9286-3C3A-3EE1-D5ADB8DB4122}"/>
              </a:ext>
            </a:extLst>
          </p:cNvPr>
          <p:cNvSpPr/>
          <p:nvPr/>
        </p:nvSpPr>
        <p:spPr>
          <a:xfrm>
            <a:off x="5088096" y="2378670"/>
            <a:ext cx="2015809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1" cap="none" spc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Frågor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877950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background&#10;&#10;Description automatically generated">
            <a:extLst>
              <a:ext uri="{FF2B5EF4-FFF2-40B4-BE49-F238E27FC236}">
                <a16:creationId xmlns:a16="http://schemas.microsoft.com/office/drawing/2014/main" id="{0C78E97C-6133-2CB5-F943-4DAB474E5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0927F7-2659-BC33-2A23-0B9F80A2761B}"/>
              </a:ext>
            </a:extLst>
          </p:cNvPr>
          <p:cNvSpPr txBox="1"/>
          <p:nvPr/>
        </p:nvSpPr>
        <p:spPr>
          <a:xfrm>
            <a:off x="2680289" y="2982724"/>
            <a:ext cx="3977445" cy="8925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52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Tack</a:t>
            </a:r>
            <a:endParaRPr lang="en-US" sz="52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D299DF9-816C-0414-7ACD-CF68FF409C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335" t="62668"/>
          <a:stretch/>
        </p:blipFill>
        <p:spPr>
          <a:xfrm>
            <a:off x="6333565" y="2005747"/>
            <a:ext cx="5699286" cy="485225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9F636-F7EF-F7C2-72FC-8131FE53C94E}"/>
              </a:ext>
            </a:extLst>
          </p:cNvPr>
          <p:cNvCxnSpPr>
            <a:cxnSpLocks/>
          </p:cNvCxnSpPr>
          <p:nvPr/>
        </p:nvCxnSpPr>
        <p:spPr>
          <a:xfrm flipV="1">
            <a:off x="830586" y="1688494"/>
            <a:ext cx="0" cy="4404004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73FD28-50E5-1A6C-70A3-7B8C2259385D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F6EA163-55C0-4007-B34B-D9E1EAF44FF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68" y="317254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358201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1970</Words>
  <Application>Microsoft Office PowerPoint</Application>
  <PresentationFormat>Bredbild</PresentationFormat>
  <Paragraphs>519</Paragraphs>
  <Slides>92</Slides>
  <Notes>92</Notes>
  <HiddenSlides>0</HiddenSlides>
  <MMClips>9</MMClips>
  <ScaleCrop>false</ScaleCrop>
  <HeadingPairs>
    <vt:vector size="6" baseType="variant">
      <vt:variant>
        <vt:lpstr>Använt teckensnitt</vt:lpstr>
      </vt:variant>
      <vt:variant>
        <vt:i4>9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92</vt:i4>
      </vt:variant>
    </vt:vector>
  </HeadingPairs>
  <TitlesOfParts>
    <vt:vector size="102" baseType="lpstr">
      <vt:lpstr>Aptos</vt:lpstr>
      <vt:lpstr>Arial</vt:lpstr>
      <vt:lpstr>Calibri</vt:lpstr>
      <vt:lpstr>Calibri Light</vt:lpstr>
      <vt:lpstr>Lato</vt:lpstr>
      <vt:lpstr>Open Sans</vt:lpstr>
      <vt:lpstr>Open Sans Light</vt:lpstr>
      <vt:lpstr>Play</vt:lpstr>
      <vt:lpstr>Times New Roman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Zürner</dc:creator>
  <cp:lastModifiedBy>Sofi Holfelt Sarin</cp:lastModifiedBy>
  <cp:revision>35</cp:revision>
  <cp:lastPrinted>2026-02-12T12:36:10Z</cp:lastPrinted>
  <dcterms:created xsi:type="dcterms:W3CDTF">2025-09-29T18:06:07Z</dcterms:created>
  <dcterms:modified xsi:type="dcterms:W3CDTF">2026-08-18T13:34:56Z</dcterms:modified>
</cp:coreProperties>
</file>