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641" r:id="rId3"/>
    <p:sldId id="678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71" r:id="rId15"/>
    <p:sldId id="677" r:id="rId16"/>
    <p:sldId id="580" r:id="rId17"/>
    <p:sldId id="328" r:id="rId1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DBCEE6-A6CE-4D15-BC92-68E4D2C703F3}" v="21" dt="2026-04-19T11:19:03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v-SE" sz="1800" b="0" i="0" u="none" strike="noStrike" baseline="0" dirty="0">
                <a:solidFill>
                  <a:srgbClr val="373535"/>
                </a:solidFill>
                <a:latin typeface="OpenSans"/>
              </a:rPr>
              <a:t>FAST image (right upper quadrant) – no intra-abdominal fluid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baseline="0" dirty="0">
                <a:solidFill>
                  <a:srgbClr val="373535"/>
                </a:solidFill>
                <a:latin typeface="OpenSans"/>
              </a:rPr>
              <a:t>FAST image (left upper quadrant) – intra-abdominal fluid 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around the spleen; kidney image is distorted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– appropriately position right thoracostomy tube with residual hemothorax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5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image" Target="../media/image17.png"/><Relationship Id="rId25" Type="http://schemas.openxmlformats.org/officeDocument/2006/relationships/slide" Target="slide14.xml"/><Relationship Id="rId2" Type="http://schemas.openxmlformats.org/officeDocument/2006/relationships/notesSlide" Target="../notesSlides/notesSlide10.xml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microsoft.com/office/2007/relationships/hdphoto" Target="../media/hdphoto1.wdp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7.png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5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5" Type="http://schemas.openxmlformats.org/officeDocument/2006/relationships/slide" Target="slide14.xml"/><Relationship Id="rId2" Type="http://schemas.openxmlformats.org/officeDocument/2006/relationships/notesSlide" Target="../notesSlides/notesSlide11.xml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microsoft.com/office/2007/relationships/hdphoto" Target="../media/hdphoto2.wdp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8.png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image" Target="../media/image14.png"/><Relationship Id="rId27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4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5.xml"/><Relationship Id="rId1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12" Type="http://schemas.openxmlformats.org/officeDocument/2006/relationships/slide" Target="slide13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5.xml"/><Relationship Id="rId5" Type="http://schemas.openxmlformats.org/officeDocument/2006/relationships/image" Target="../media/image16.jpg"/><Relationship Id="rId15" Type="http://schemas.openxmlformats.org/officeDocument/2006/relationships/slide" Target="slide16.xml"/><Relationship Id="rId10" Type="http://schemas.openxmlformats.org/officeDocument/2006/relationships/image" Target="../media/image17.png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2.xml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4.xml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10" Type="http://schemas.openxmlformats.org/officeDocument/2006/relationships/slide" Target="slide13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5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4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2.png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13.xml"/><Relationship Id="rId25" Type="http://schemas.openxmlformats.org/officeDocument/2006/relationships/slide" Target="slide3.xml"/><Relationship Id="rId2" Type="http://schemas.openxmlformats.org/officeDocument/2006/relationships/notesSlide" Target="../notesSlides/notesSlide4.xml"/><Relationship Id="rId16" Type="http://schemas.openxmlformats.org/officeDocument/2006/relationships/slide" Target="slide15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12.xml"/><Relationship Id="rId19" Type="http://schemas.openxmlformats.org/officeDocument/2006/relationships/slide" Target="slide16.xml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image" Target="../media/image17.png"/><Relationship Id="rId26" Type="http://schemas.openxmlformats.org/officeDocument/2006/relationships/slide" Target="slide14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2.xml"/><Relationship Id="rId25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image" Target="../media/image22.png"/><Relationship Id="rId20" Type="http://schemas.openxmlformats.org/officeDocument/2006/relationships/slide" Target="slide13.xml"/><Relationship Id="rId29" Type="http://schemas.openxmlformats.org/officeDocument/2006/relationships/slide" Target="slide3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7.xml"/><Relationship Id="rId19" Type="http://schemas.openxmlformats.org/officeDocument/2006/relationships/slide" Target="slide15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1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3.jpg"/><Relationship Id="rId22" Type="http://schemas.openxmlformats.org/officeDocument/2006/relationships/image" Target="../media/image14.png"/><Relationship Id="rId27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5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2.png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slide" Target="slide14.xml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image" Target="../media/image21.png"/><Relationship Id="rId19" Type="http://schemas.openxmlformats.org/officeDocument/2006/relationships/slide" Target="slide1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4.png"/><Relationship Id="rId27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4.png"/><Relationship Id="rId27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373364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Refresher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sonogram of a baby&#10;&#10;AI-generated content may be incorrect.">
            <a:extLst>
              <a:ext uri="{FF2B5EF4-FFF2-40B4-BE49-F238E27FC236}">
                <a16:creationId xmlns:a16="http://schemas.microsoft.com/office/drawing/2014/main" id="{E6D37F5A-4DCE-F27F-4DB5-7CEDB03A6571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3000"/>
                    </a14:imgEffect>
                    <a14:imgEffect>
                      <a14:brightnessContrast bright="10000" contrast="-11000"/>
                    </a14:imgEffect>
                  </a14:imgLayer>
                </a14:imgProps>
              </a:ext>
            </a:extLst>
          </a:blip>
          <a:srcRect l="6307" t="4390" r="1936" b="3487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803A49E-25B9-1406-A8A5-C3CA9A21ABB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E00276-C1DE-57B6-B0C9-69D2770662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99CC51F-F431-A991-7DFE-ABEDDA4B8D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9112F23-930B-74EC-1F07-6646474ED6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E4BB41B-C275-B089-34AA-7CFEA84714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2511FC9-7FAC-EB6D-CAE6-44DCA4D978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15F2F24-051A-AE03-4CA2-09AC02F80A7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89BD1B4-4D4F-29DE-525F-CDFB84C6CA9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1E4DA136-8185-CFE2-CFA7-B4982D41B6B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81295D31-AF02-6BAD-87CF-4F83E49A051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493CA1A-652D-297F-B845-389D731874A0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129F4ACF-B038-5BBF-363D-2D572184E2D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ACC7B4C4-04FE-6C9D-BFF7-D1F5A8176C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ultrasound of a baby&#10;&#10;AI-generated content may be incorrect.">
            <a:extLst>
              <a:ext uri="{FF2B5EF4-FFF2-40B4-BE49-F238E27FC236}">
                <a16:creationId xmlns:a16="http://schemas.microsoft.com/office/drawing/2014/main" id="{C006EA8C-F67E-3E92-EFC0-0FF95F09601F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41000"/>
                    </a14:imgEffect>
                    <a14:imgEffect>
                      <a14:colorTemperature colorTemp="4349"/>
                    </a14:imgEffect>
                    <a14:imgEffect>
                      <a14:saturation sat="21000"/>
                    </a14:imgEffect>
                    <a14:imgEffect>
                      <a14:brightnessContrast bright="14000" contrast="-18000"/>
                    </a14:imgEffect>
                  </a14:imgLayer>
                </a14:imgProps>
              </a:ext>
            </a:extLst>
          </a:blip>
          <a:srcRect l="13807" t="5176" r="11721" b="227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1BA918A-F582-C1BF-A02A-4930CB9814B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4283244-74F6-F7F9-9A30-54AE73BC7E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9AFFCB6-B295-997E-A21E-3E418B2AA5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E28EE8C-5A96-CCD6-8B78-49B5E2107E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19B7F99-6163-48B0-6B20-FE19693FBC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FA46F68-AD13-6AA7-7552-F6AB6F4355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0409CA6-6BA0-65B8-5649-71EE914BC7F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D46D4602-199B-712E-4CB3-E4512B22CF8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02E05A4-EE9A-DC5C-673E-AF64F4615AA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AE80745B-3A24-0AE2-D4C3-35755E8DB6A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8E9609D-AE23-CE43-1493-C2EB04A01515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E49A4734-CBAE-62C2-913F-F5790FB41AB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61CF01ED-21AC-D93B-442A-7538249885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57FDAE6-6ACF-09C7-BF2C-13050A0AF8D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E8BB0CA-DBC0-5D21-6834-2F5F51313E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06285A1-DFF4-988B-B3DD-4A689A6B0C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9BCE21-DCBF-0A24-4111-C314F8BB36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F51BF40-B1C9-B392-604D-B63486CB4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A90BEEF-0914-1921-BB11-D5016A9819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AF9567F-2150-F77B-1240-7098DD6D62C1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D7F05EA-2438-B53F-F39D-E4EA45F6A89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C5AAEBD-C053-5D86-4473-10B1BF47959A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94589500-DE0E-896D-C358-632C0B2F295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2FADE16-2B5B-6924-A95B-9B55283E1BA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8E52D19D-F65C-F9AB-9474-496BFEC256D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A5774864-6250-1CC9-CA69-9520968851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08F27A24-EC97-69B9-ABC0-73D23BB48C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30D519-F807-CCAD-5EC4-D89F15D25B3B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8AB28AD-589B-E5BC-55E0-2513CF5DED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6FA7C58-1D7F-80C2-F77E-6BD22935B7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FF28F9A-0B5F-744C-4675-1EFC1ED2DB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776DC50-F48E-5CC3-4C99-E37586C849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F23DA91-714E-74DC-02F6-A07FC6F61A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F10C8E9-5609-B5BA-0302-672AFD5E61F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CCD2437-C7D2-3B54-55AF-5A70623932E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07AFE52B-D080-96A8-68A5-B925F2F916E9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0E80A23A-25AB-0FCF-2CFE-5517A2648656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00BC343-437D-FBEB-7FCD-59E31C3D250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515287E4-0192-C59F-CA4B-02B53477648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4185DBF-1AB2-AA63-3DD3-D24FD36D4F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4" descr="t-1.jpg">
            <a:extLst>
              <a:ext uri="{FF2B5EF4-FFF2-40B4-BE49-F238E27FC236}">
                <a16:creationId xmlns:a16="http://schemas.microsoft.com/office/drawing/2014/main" id="{02597A12-578E-A0D6-8207-76AC0D258F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62000"/>
                    </a14:imgEffect>
                    <a14:imgEffect>
                      <a14:brightnessContrast bright="13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" t="1016" r="2042" b="1328"/>
          <a:stretch>
            <a:fillRect/>
          </a:stretch>
        </p:blipFill>
        <p:spPr>
          <a:xfrm>
            <a:off x="1874957" y="1411200"/>
            <a:ext cx="6555539" cy="5446799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3BAF995-43AB-7CA8-85AD-04AA400C532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451DDB0-D140-9115-E3A5-7729C0A100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803FF58-DB2F-761E-FA4A-EAACEF8028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091F317E-0762-8BAC-2793-54E556405C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60D55D8-1A41-4D9C-75CA-81DE715EC6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10AD66-8751-5C5C-B0F2-86E04396E2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25D9FED-8BB7-0DD3-006D-23A536DD29C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60962EC-3068-6D3D-C8A9-B0C04565ABE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1" action="ppaction://hlinksldjump"/>
            <a:extLst>
              <a:ext uri="{FF2B5EF4-FFF2-40B4-BE49-F238E27FC236}">
                <a16:creationId xmlns:a16="http://schemas.microsoft.com/office/drawing/2014/main" id="{0FDB90F6-36CA-9CB5-340D-DB52F9B21588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837E9FC-7102-828C-B1B3-ED7DD439184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87146AB7-E6A6-61BC-FC0F-316DE256D1C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821B39B-2B42-2C75-9B13-2089320C63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4DCE56D3-3DF1-B28C-9087-09E39BEF49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DDF557E-E7BD-44EB-A5D7-A15939E965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E6094B4-4164-611D-0FCF-D1F96008D7E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B35B42C-DC64-F7AC-7428-E115D80F0D6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8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0EDA61F-703E-A3AD-CE9F-6E0F996D7D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9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6661BA9-76A7-6E49-B12F-BD4208A85D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EA5C894-8A2D-BB9D-9622-C2B9D8FCF4D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C003A20A-8BF9-74CF-ECBC-E2229161FC0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C8F930EB-C7F7-6722-F3E7-DD71F09E9844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ECEFEEB4-B30E-4C54-ABE9-B6922C03AF5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8D6DE11-7D3F-16D4-8F68-E6A4486940B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62389CDD-E0EF-AA73-227D-4D4AF56B355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06E22D5-047C-D63C-0E2B-89A34B0B00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19C895-89BC-63DF-8B4E-7F6D1ADD1F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520" y="1594869"/>
            <a:ext cx="4218772" cy="515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5700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16" y="3232805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friend reports the patient was moaning, agitated, and </a:t>
            </a:r>
            <a:r>
              <a:rPr lang="sv-SE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breathing rapidly.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16" y="1869208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friend reports the patient was stabbed in the right chest and left abdomen. The friend heard a bubbling noise coming from the right chest.</a:t>
            </a:r>
            <a:r>
              <a:rPr lang="sv-SE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7967" y="312263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24-year-old is brought to the ER by a friend who heard screams approximately 20 min ago and found the patient lying on the floor with multiple stab wounds.</a:t>
            </a:r>
            <a:endParaRPr lang="sv-SE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46777" y="4907466"/>
            <a:ext cx="6494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treatments.</a:t>
            </a:r>
            <a:endParaRPr lang="sv-SE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E0DA62BD-1318-DC39-49C1-CC9E6286B08E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B4616905-FBF1-7025-2DAA-29B17F97DE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E939EE-20EE-6ABD-0529-1D8CD14327DB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</p:spTree>
    <p:extLst>
      <p:ext uri="{BB962C8B-B14F-4D97-AF65-F5344CB8AC3E}">
        <p14:creationId xmlns:p14="http://schemas.microsoft.com/office/powerpoint/2010/main" val="232195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375802A-8EB5-A7E0-B50D-C41262B483A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91E4D20-D0FD-252D-FCEF-0C01CFEB63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8B736A2-F799-C010-977A-02B48E925A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9872C01-E0DA-9EE9-99F1-2D4AF01B06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FBBD7C1-F4DB-3A89-5DED-AE70FAD890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169B698-5DE8-B093-3BB9-281DEC52D9F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1B05F77-1D5B-1277-2C10-61E4E070204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CE82C4A3-BBBC-AB23-FCA6-99BE1001F0E5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663B83E4-93BA-085D-A670-A7806F846519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ADC2337-E689-9515-4679-C7E16FD1A65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0157684C-7ADE-CCB3-AC98-C24341D1EE7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2" descr="A screenshot of a computer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01F2D3A8-C397-A94B-CDD5-57DA79A1E3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308D520E-319C-E27A-D92B-22C6DD3FA66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E344B5E-EC85-1C1E-F6D0-4B409A986D7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88492D6-9BA0-9EA7-BB14-CADD019AB4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56C109F-3DA0-FDCF-C63C-B1534B54A30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2E34EA9-6165-1B91-B392-09CE0EFBC2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9375AB7-A1DB-6302-3A32-CEB48B97ECD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F07E4C3-26B8-9667-F999-D3920340E0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A40AEC2-219E-4E67-DCFE-953DBEB8708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899051E1-FD2A-C9CD-3517-13FAEE694FA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97B0482A-D04E-C512-328A-ECDE2CFD116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3FA52D90-5177-0540-C176-2306B8B2A4ED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3EE53BF-4198-F98E-6296-51727C1835E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BA0BF79B-E2CB-E4DB-3C07-29E627FBEED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DA4132B0-5481-C545-39E4-E1D7C91F4E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Content Placeholder 3">
            <a:extLst>
              <a:ext uri="{FF2B5EF4-FFF2-40B4-BE49-F238E27FC236}">
                <a16:creationId xmlns:a16="http://schemas.microsoft.com/office/drawing/2014/main" id="{E71EFC0A-DC5A-481B-1AD0-0215AC3C891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3A9FC6E4-3C36-6FCC-20CF-7C48B19E50F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4EF088F-6EEF-5B7B-72E9-FA4A31FF85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12631F9-840D-4301-EB32-44F9A8D5C6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F3306A6-E043-5EA7-560B-49ECA726FF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CE4325C-F85E-7F93-7DDA-0FB8325992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AF92BFA-B6D8-8236-11CB-6B47A30DE3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CC88238-B417-8DAD-5E1D-518D8FC9496B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96ABCCC-35EF-71CD-7372-EA40FB7850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57F10271-9D9F-085E-E3A1-5D37DFA0E834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EFAA7808-829F-89BE-9473-427315E6175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3B24209-E25F-8810-C93F-C94FADD5B45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EB7224CB-4E21-F650-829E-1D154C99690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740BBBCC-DACB-D6CA-C543-83B3A538AB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D6DB07B-98F8-0D12-D951-DDDABA23DE5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162F12D-76E5-E4CB-9AE9-14F049657F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D429192-E2A8-26A8-19FD-6826B71DEC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28CD7D1-93BA-F351-6B45-5C8A33B861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3C23B04-9EBD-E71E-2B44-9414A0F803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6DA5C69-3247-BAAD-D0A6-88B06B40DD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4FD4F9D-7A60-B601-1B92-CA6B5D9421C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51535E4-E5A5-2865-D947-6DF685F0E8D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F8BACD8-BA75-6B34-96A8-2C98E9B503F9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2C1D95FD-B4B2-3E16-3398-DE2388067855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A20C2C-039F-1FBF-C046-E05AEFEA0ED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E2448BFA-57BF-63E7-4986-157A3081CD8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FB6B2D2B-619C-FC75-AC22-623554B2EE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C938811-A568-B0EC-AB41-FD6648FE89F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2C09AD8-0386-533A-4B6A-3CBFCCFE2F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8DA102-5967-9EAF-2648-EE095AF307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627AE52-5C1B-7D74-6BEA-73101C5342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2D50A2C-436F-D359-651A-2BEFF992E6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5709DEE-3DD1-D949-188A-CA3B8AC487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5DB0046-06F4-A20A-7CF2-F6EFF65CE5A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333BB8E-BD41-F4B6-8D3A-B1D21EE35C2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05415E04-8C9A-3AF0-FB70-885C2198698C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AC0D1345-83F1-8831-878B-798B5FDA1EC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ECC08D1-306F-1273-3B0B-C736B5E58940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9E449868-309D-5556-D5EB-B4EF494A973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905A123A-5C05-A902-4F8C-16D75A32AA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73E1332-0F33-B4E1-1FAD-522C5576050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36392C-EC11-3B27-3A5C-7A2BF70BC5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FB132E8-F580-9046-CC7D-FB8A69A9D2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DF5C149-EC9D-33E3-BB8A-FFC2D3704C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28A2115-07CE-2733-DEDE-5A8807E217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FEF0089-7399-B368-3EF1-AD6693E1EE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6DBD4C9-61A0-515E-0078-744802AC9437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F48D8BB-E441-2965-0742-B7B0F7C1C50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9FAF6B41-C2F1-B209-E18F-A7621ED01C43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C839E54D-16D1-ADFC-70AA-7B415E2D47E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EC6233E-A99B-5E0C-41A5-7D918510ABE8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61933674-48A8-5031-D2FD-46586F15B16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B612775A-F43B-523B-BCF3-DDEEBA99A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Bredbild</PresentationFormat>
  <Paragraphs>73</Paragraphs>
  <Slides>17</Slides>
  <Notes>17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37</cp:revision>
  <cp:lastPrinted>2026-02-12T16:16:56Z</cp:lastPrinted>
  <dcterms:created xsi:type="dcterms:W3CDTF">2025-09-29T18:06:07Z</dcterms:created>
  <dcterms:modified xsi:type="dcterms:W3CDTF">2026-08-10T08:38:29Z</dcterms:modified>
</cp:coreProperties>
</file>