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1.xml" ContentType="application/vnd.openxmlformats-officedocument.presentationml.tags+xml"/>
  <Override PartName="/ppt/notesSlides/notesSlide1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7" r:id="rId2"/>
    <p:sldId id="641" r:id="rId3"/>
    <p:sldId id="647" r:id="rId4"/>
    <p:sldId id="660" r:id="rId5"/>
    <p:sldId id="661" r:id="rId6"/>
    <p:sldId id="663" r:id="rId7"/>
    <p:sldId id="662" r:id="rId8"/>
    <p:sldId id="664" r:id="rId9"/>
    <p:sldId id="665" r:id="rId10"/>
    <p:sldId id="666" r:id="rId11"/>
    <p:sldId id="667" r:id="rId12"/>
    <p:sldId id="678" r:id="rId13"/>
    <p:sldId id="669" r:id="rId14"/>
    <p:sldId id="671" r:id="rId15"/>
    <p:sldId id="710" r:id="rId16"/>
    <p:sldId id="677" r:id="rId17"/>
    <p:sldId id="580" r:id="rId18"/>
    <p:sldId id="328" r:id="rId19"/>
  </p:sldIdLst>
  <p:sldSz cx="12192000" cy="6858000"/>
  <p:notesSz cx="7104063" cy="1023461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2D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D41ACF-F30F-4936-91CD-03B0BCCA6759}" v="17" dt="2026-04-12T04:53:37.764"/>
    <p1510:client id="{F7B0CA5C-7A36-47B9-8838-64B11E04F140}" v="4" dt="2026-04-12T04:32:06.4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808" autoAdjust="0"/>
    <p:restoredTop sz="77255" autoAdjust="0"/>
  </p:normalViewPr>
  <p:slideViewPr>
    <p:cSldViewPr snapToGrid="0">
      <p:cViewPr varScale="1">
        <p:scale>
          <a:sx n="63" d="100"/>
          <a:sy n="63" d="100"/>
        </p:scale>
        <p:origin x="105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69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FEAE7D30-0393-7FB4-6F28-458A4D056C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3C05C36-2B3B-7D8F-91D8-8FB621FECDB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3AEDB7-6DEC-4D36-8329-73F5FC028469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B921C30-64A2-50D0-2B1F-DED4463523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BFB7FBF-0654-9F07-8E61-01AF783ED3C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74967F-A6D8-49E0-9B26-30C65C252F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763553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10C9191C-0496-4763-B3ED-4569929FB779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7CF4AC7B-93E9-4BD9-BC08-28626746D54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541101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Välkommen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9328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7FA21-A569-E776-AB05-168442F98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9BC22E-5D59-1B78-9671-B8D2C07483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98134F-86A9-BCEA-3DBB-1C62B31A56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A87816-DEB9-997C-FAA4-B2BBE51F2D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5863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10DBE-1AFC-4A0B-B52A-34C300333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962FE8-33C3-F58F-014C-ED0B72572E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3796FA-70A7-1B45-27B1-C91836C1E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ED38B9-A40E-B915-19B1-28668BFB1D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1614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F876E8-5AF4-34B2-4FBE-73978CCBB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EB1C5A-0341-2C17-7CA6-64F0EA6463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BEA205-AEB5-1E0F-0D42-1C650EE9D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96B937-593A-DC24-B0B5-21A418FB26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5866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E6021-6831-55C8-E618-6AE70D4C9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BAA4B0-7EBD-2EB8-1693-DAC911F05C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A374FE-B650-0C19-5468-D201177FC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sv-SE" sz="1200" b="0" i="0" u="none" strike="noStrike" baseline="0" dirty="0">
                <a:solidFill>
                  <a:srgbClr val="373535"/>
                </a:solidFill>
                <a:latin typeface="Open Sans" panose="020B0606030504020204" pitchFamily="34" charset="0"/>
              </a:rPr>
              <a:t>Pelvic x-ray - no pelvic fracture present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C74FD-99B8-C12F-91E7-4973C81FD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5137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E6021-6831-55C8-E618-6AE70D4C9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BAA4B0-7EBD-2EB8-1693-DAC911F05C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A374FE-B650-0C19-5468-D201177FC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1200" b="0" i="0" u="none" strike="noStrike" kern="1200" baseline="0" dirty="0">
                <a:solidFill>
                  <a:srgbClr val="373535"/>
                </a:solidFill>
                <a:latin typeface="Open Sans" panose="020B0606030504020204" pitchFamily="34" charset="0"/>
                <a:ea typeface="+mn-ea"/>
                <a:cs typeface="+mn-cs"/>
              </a:rPr>
              <a:t>Chest x-ray - definitive airway in appropriate position, </a:t>
            </a:r>
            <a:r>
              <a:rPr lang="en-US" sz="1200" b="0" i="0" u="none" strike="noStrike" baseline="0" dirty="0">
                <a:solidFill>
                  <a:srgbClr val="373535"/>
                </a:solidFill>
                <a:latin typeface="Open Sans" panose="020B0606030504020204" pitchFamily="34" charset="0"/>
              </a:rPr>
              <a:t>multiple left rib fractures, left thoracostomy tube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C74FD-99B8-C12F-91E7-4973C81FD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4397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AD669-A633-DBA8-2292-4EDC58FD7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1ABBE9-2800-363B-5539-9BC585C4B7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26F4DC-BC5E-A198-6C48-B14C7AFE7D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en-US" sz="1200" b="0" i="0" u="none" strike="noStrike" baseline="0" dirty="0">
                <a:solidFill>
                  <a:srgbClr val="373535"/>
                </a:solidFill>
                <a:latin typeface="Open Sans" panose="020B0606030504020204" pitchFamily="34" charset="0"/>
              </a:rPr>
              <a:t>Left femur x-ray – midshaft fracture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3CCFAA-97F8-6A7C-FCC2-6B2ABBFE33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6059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5578B-98A3-08A1-27C2-B198CD4BE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A68DAF-D0FE-94DC-BF07-8A10C1A604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F93F95-05B0-5289-1505-3268380D27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FC10C0-C1AC-9B8C-6447-C5DB3DFD21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6393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r>
              <a:rPr lang="en-US" sz="13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216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404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619B5-F3BA-59B5-1709-BC6BD5067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3A1B5C-00E4-AB06-2834-31D19A0D7D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0D68A1-163F-3282-F309-9A5634692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CASE Scenario</a:t>
            </a:r>
          </a:p>
        </p:txBody>
      </p:sp>
    </p:spTree>
    <p:extLst>
      <p:ext uri="{BB962C8B-B14F-4D97-AF65-F5344CB8AC3E}">
        <p14:creationId xmlns:p14="http://schemas.microsoft.com/office/powerpoint/2010/main" val="38073263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BC24B-4F9F-A1B3-5C6D-4C7AFD563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F72DE7-C1E9-5616-7C9C-0B38654806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B946DC-DA5B-AE58-01D6-F4099E93F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1800" b="0" i="0" u="none" strike="noStrike" baseline="0" dirty="0">
                <a:solidFill>
                  <a:srgbClr val="373535"/>
                </a:solidFill>
                <a:latin typeface="OpenSans"/>
              </a:rPr>
              <a:t>Chest x-ray - definitive airway in appropriate position, </a:t>
            </a:r>
            <a:r>
              <a:rPr lang="en-US" sz="1800" b="0" i="0" u="none" strike="noStrike" baseline="0" dirty="0">
                <a:solidFill>
                  <a:srgbClr val="373535"/>
                </a:solidFill>
                <a:latin typeface="Open Sans" panose="020B0606030504020204" pitchFamily="34" charset="0"/>
              </a:rPr>
              <a:t>multiple left rib fractures, left pneumothorax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C8E288-D9FF-E6B7-65CB-CDAC58CAEB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4610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0E27F-766D-998A-BA36-5B430020F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F5D97A-A354-895C-6915-D82503D563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3F1265-3457-F7C0-C2E7-32D648EDA9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AEFB32-534B-A1C3-2F7B-E6298A8738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755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BE7E1-3FAE-7CF4-7E35-9E52613E5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0E0FDF-01DC-7490-9E53-8BEFDDB4EF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6C111B-6471-C3AB-92F6-15CFE828B4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 Lung Sliding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8929F1-3355-0AC2-4FA9-26845D6F66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4591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8CC1D-7F99-C7BC-DEE9-60AB18366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9C07BD-43F3-34D2-DBA7-E0C27B3941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CBE39F-A2CD-CBEB-5650-C2CEA0E26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Barcode Sign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1EDF06-0FCD-3CDB-1127-A53188EADF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764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50AF4-2BB1-D0A9-F2A0-3FE7253AF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75DB93-64F3-601F-F5AA-95B2C6B2CF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1F02DE-9E56-33D0-1918-CCD04C08A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EDB257-673D-7E3F-AF76-ED636E2631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6180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738EC9-87A9-F7DB-00EA-CABDAB936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F1CF8D-2134-B493-88A5-B25EEA6896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F79E47-B392-5F2D-C33E-5FBBAD92A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3EA5F8-84A3-83C4-EC8E-6817A40C55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9255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747E5-E8BC-5703-E7F0-7FCEE7770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B5A65A-B662-D128-B538-7C0C4D383C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47F1B7-564E-E00F-3AB0-8E38BEEA6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B8CA38-8750-D7FA-C62B-73E2F6666B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390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5AA2F-1DCB-B4F0-D3C6-BBEE3A5A78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9BE98D-11DB-9583-F180-235A195CAA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BE2FCA-F218-850E-F0FE-A7988C100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065EA7-7DB3-CD27-EE09-A145C11D1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4FEFC1-0802-389D-D9E9-6B6E1E5A0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1078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CC6DE-5FCF-550B-B289-8CEBE3B5C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BBB219-1B87-9662-5830-8E1DF3963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B3D4A5-FC5B-F88F-AE86-ED8BAD0FE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E1828-A98F-FCB0-A37E-78237A501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73736A-11EB-4702-2F81-75640F73B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2313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0B0BB1-857D-1AE3-8BBB-18F472B7CA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735629-4617-A91E-171B-F73A0359E9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21D4D4-0227-9AFB-597C-86B2A171A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9D9ED0-1874-C7D0-A6CB-42C499052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B031A0-93CB-D131-57A9-9264DE1F6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8504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09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E92D3-E057-8091-B3E3-ACAEDC862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079524-784A-AEA7-28CE-3427A9B399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E49DBB-7889-7E41-DF53-56BAF2F83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B39C1B-AF31-D6E4-BE8D-47BCC24D8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3BA0A0-C477-199E-3F9C-303061C3A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9273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BA3D3-B3FC-163A-520A-0B909B052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92518C-EB49-40E1-0C77-725F810937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D15DE-F5BA-BCB0-AC19-ADF03F487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93B9DA-2260-0E66-F62C-4FE732986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B8676-B8F0-1A90-4E4F-D1E0F0C63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1651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14657-72AD-8F1A-E79B-71A1EBB23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00894F-6A8D-7620-4CED-C9D246B49D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313692-855C-AC78-57E2-DA3AB5E657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636FCB-E40A-5ECA-4507-4592FFD6F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CEEAFA-8139-44D1-6BC7-2F4578BEE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203A60-01E3-C603-1B02-EBD7EB54B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8647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D3B9F-CF73-FE32-6155-D0ED6B404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5AEC14-D07A-4E65-F4EB-FA2FD3424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A36A74-7C38-239F-CA77-E7A3973D3E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68C4F4-EF4D-0D4B-80AC-48C2B31DF6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310065-FB14-6831-391E-9AF70F6D5F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A2BFA1-8ECB-F0BF-E326-13A009F44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24DBD3-580B-2D49-948D-EF199794F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48FD14-DDE3-FF1E-130E-2BA42F3CA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2579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40E6E-D4FF-41A2-CAC6-469877A2A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6BA34A-0F6F-080A-9D40-CD437D5C2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C7812B-356A-8CF2-BB5F-15353698B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FBAFBA-025C-D2F4-D78E-6D3CD16AE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847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D19A8D-C1BC-6F50-A6E7-D0F2C7679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5D5D23-9417-2EAB-6E3C-61CF2FBE0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3585F7-71F4-8688-DE1C-DB3C20A4F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8884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43EF9-4BC7-05B5-5186-E6AF9A9BA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A955C4-FC6B-3BFE-F3D8-889BF665C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8EB4A7-D050-79B6-3589-522A14DB08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C63795-36A6-73F4-3F95-90DB996F6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5F15B2-B6ED-B5E4-FDC3-CB3728F6B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94424D-F6FA-70D6-456C-463614257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843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6917C-7E7C-77C6-0762-787CFC669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4675EB-E2E7-51F8-8B6C-9D9C031AE8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DED173-C80C-FC1C-04E9-27A33FDF3D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160CD2-0F91-60E6-7834-929CE48A3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61FF43-B473-FC37-5842-3029B7B31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71516C-8D5E-3E0D-6AE1-D0666664F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5320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9663BC-1CAA-801F-E1F8-014BE07D1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13F70C-76DE-D654-EFEF-0EF1268301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3C432D-A5A8-F0FD-FE1D-5C921A4ACA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1B93AC-2206-58F0-C5A0-06BA1EB43A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DEB2C5-E2BB-8B4E-E474-68C399F999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8034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2.xml"/><Relationship Id="rId18" Type="http://schemas.openxmlformats.org/officeDocument/2006/relationships/slide" Target="slide13.xml"/><Relationship Id="rId26" Type="http://schemas.openxmlformats.org/officeDocument/2006/relationships/slide" Target="slide15.xml"/><Relationship Id="rId3" Type="http://schemas.openxmlformats.org/officeDocument/2006/relationships/image" Target="../media/image6.png"/><Relationship Id="rId21" Type="http://schemas.openxmlformats.org/officeDocument/2006/relationships/image" Target="../media/image15.png"/><Relationship Id="rId7" Type="http://schemas.openxmlformats.org/officeDocument/2006/relationships/image" Target="../media/image21.png"/><Relationship Id="rId12" Type="http://schemas.openxmlformats.org/officeDocument/2006/relationships/slide" Target="slide11.xml"/><Relationship Id="rId17" Type="http://schemas.openxmlformats.org/officeDocument/2006/relationships/slide" Target="slide3.xml"/><Relationship Id="rId25" Type="http://schemas.openxmlformats.org/officeDocument/2006/relationships/image" Target="../media/image27.jpg"/><Relationship Id="rId2" Type="http://schemas.openxmlformats.org/officeDocument/2006/relationships/notesSlide" Target="../notesSlides/notesSlide10.xml"/><Relationship Id="rId16" Type="http://schemas.openxmlformats.org/officeDocument/2006/relationships/slide" Target="slide16.xml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9.xml"/><Relationship Id="rId24" Type="http://schemas.openxmlformats.org/officeDocument/2006/relationships/image" Target="../media/image13.png"/><Relationship Id="rId5" Type="http://schemas.openxmlformats.org/officeDocument/2006/relationships/image" Target="../media/image11.png"/><Relationship Id="rId15" Type="http://schemas.openxmlformats.org/officeDocument/2006/relationships/image" Target="../media/image17.png"/><Relationship Id="rId23" Type="http://schemas.openxmlformats.org/officeDocument/2006/relationships/image" Target="../media/image16.jpg"/><Relationship Id="rId28" Type="http://schemas.openxmlformats.org/officeDocument/2006/relationships/image" Target="../media/image14.png"/><Relationship Id="rId10" Type="http://schemas.openxmlformats.org/officeDocument/2006/relationships/slide" Target="slide5.xml"/><Relationship Id="rId19" Type="http://schemas.openxmlformats.org/officeDocument/2006/relationships/slide" Target="slide4.xml"/><Relationship Id="rId4" Type="http://schemas.openxmlformats.org/officeDocument/2006/relationships/image" Target="../media/image3.png"/><Relationship Id="rId9" Type="http://schemas.openxmlformats.org/officeDocument/2006/relationships/image" Target="../media/image20.png"/><Relationship Id="rId14" Type="http://schemas.openxmlformats.org/officeDocument/2006/relationships/slide" Target="slide2.xml"/><Relationship Id="rId22" Type="http://schemas.openxmlformats.org/officeDocument/2006/relationships/slide" Target="slide14.xml"/><Relationship Id="rId27" Type="http://schemas.openxmlformats.org/officeDocument/2006/relationships/slide" Target="slide1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2.xml"/><Relationship Id="rId18" Type="http://schemas.openxmlformats.org/officeDocument/2006/relationships/slide" Target="slide13.xml"/><Relationship Id="rId26" Type="http://schemas.openxmlformats.org/officeDocument/2006/relationships/slide" Target="slide15.xml"/><Relationship Id="rId3" Type="http://schemas.openxmlformats.org/officeDocument/2006/relationships/image" Target="../media/image6.png"/><Relationship Id="rId21" Type="http://schemas.openxmlformats.org/officeDocument/2006/relationships/image" Target="../media/image15.png"/><Relationship Id="rId7" Type="http://schemas.openxmlformats.org/officeDocument/2006/relationships/image" Target="../media/image21.png"/><Relationship Id="rId12" Type="http://schemas.openxmlformats.org/officeDocument/2006/relationships/slide" Target="slide10.xml"/><Relationship Id="rId17" Type="http://schemas.openxmlformats.org/officeDocument/2006/relationships/slide" Target="slide3.xml"/><Relationship Id="rId25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6" Type="http://schemas.openxmlformats.org/officeDocument/2006/relationships/slide" Target="slide16.xml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9.xml"/><Relationship Id="rId24" Type="http://schemas.openxmlformats.org/officeDocument/2006/relationships/image" Target="../media/image13.png"/><Relationship Id="rId5" Type="http://schemas.openxmlformats.org/officeDocument/2006/relationships/image" Target="../media/image11.png"/><Relationship Id="rId15" Type="http://schemas.openxmlformats.org/officeDocument/2006/relationships/image" Target="../media/image17.png"/><Relationship Id="rId23" Type="http://schemas.openxmlformats.org/officeDocument/2006/relationships/image" Target="../media/image16.jpg"/><Relationship Id="rId28" Type="http://schemas.openxmlformats.org/officeDocument/2006/relationships/image" Target="../media/image14.png"/><Relationship Id="rId10" Type="http://schemas.openxmlformats.org/officeDocument/2006/relationships/slide" Target="slide5.xml"/><Relationship Id="rId19" Type="http://schemas.openxmlformats.org/officeDocument/2006/relationships/slide" Target="slide4.xml"/><Relationship Id="rId4" Type="http://schemas.openxmlformats.org/officeDocument/2006/relationships/image" Target="../media/image3.png"/><Relationship Id="rId9" Type="http://schemas.openxmlformats.org/officeDocument/2006/relationships/image" Target="../media/image20.png"/><Relationship Id="rId14" Type="http://schemas.openxmlformats.org/officeDocument/2006/relationships/slide" Target="slide2.xml"/><Relationship Id="rId22" Type="http://schemas.openxmlformats.org/officeDocument/2006/relationships/slide" Target="slide14.xml"/><Relationship Id="rId27" Type="http://schemas.openxmlformats.org/officeDocument/2006/relationships/slide" Target="slide1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18" Type="http://schemas.openxmlformats.org/officeDocument/2006/relationships/slide" Target="slide3.xml"/><Relationship Id="rId26" Type="http://schemas.openxmlformats.org/officeDocument/2006/relationships/slide" Target="slide15.xml"/><Relationship Id="rId3" Type="http://schemas.openxmlformats.org/officeDocument/2006/relationships/image" Target="../media/image6.png"/><Relationship Id="rId21" Type="http://schemas.openxmlformats.org/officeDocument/2006/relationships/image" Target="../media/image12.png"/><Relationship Id="rId7" Type="http://schemas.openxmlformats.org/officeDocument/2006/relationships/image" Target="../media/image21.png"/><Relationship Id="rId12" Type="http://schemas.openxmlformats.org/officeDocument/2006/relationships/slide" Target="slide10.xml"/><Relationship Id="rId17" Type="http://schemas.openxmlformats.org/officeDocument/2006/relationships/slide" Target="slide16.xml"/><Relationship Id="rId25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7.png"/><Relationship Id="rId20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9.xml"/><Relationship Id="rId24" Type="http://schemas.openxmlformats.org/officeDocument/2006/relationships/image" Target="../media/image16.jpg"/><Relationship Id="rId5" Type="http://schemas.openxmlformats.org/officeDocument/2006/relationships/image" Target="../media/image11.png"/><Relationship Id="rId15" Type="http://schemas.openxmlformats.org/officeDocument/2006/relationships/slide" Target="slide2.xml"/><Relationship Id="rId23" Type="http://schemas.openxmlformats.org/officeDocument/2006/relationships/slide" Target="slide14.xml"/><Relationship Id="rId28" Type="http://schemas.openxmlformats.org/officeDocument/2006/relationships/image" Target="../media/image14.png"/><Relationship Id="rId10" Type="http://schemas.openxmlformats.org/officeDocument/2006/relationships/slide" Target="slide5.xml"/><Relationship Id="rId19" Type="http://schemas.openxmlformats.org/officeDocument/2006/relationships/slide" Target="slide13.xml"/><Relationship Id="rId4" Type="http://schemas.openxmlformats.org/officeDocument/2006/relationships/image" Target="../media/image3.png"/><Relationship Id="rId9" Type="http://schemas.openxmlformats.org/officeDocument/2006/relationships/image" Target="../media/image20.png"/><Relationship Id="rId14" Type="http://schemas.openxmlformats.org/officeDocument/2006/relationships/image" Target="../media/image29.jpg"/><Relationship Id="rId22" Type="http://schemas.openxmlformats.org/officeDocument/2006/relationships/image" Target="../media/image15.png"/><Relationship Id="rId27" Type="http://schemas.openxmlformats.org/officeDocument/2006/relationships/slide" Target="slide1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13" Type="http://schemas.openxmlformats.org/officeDocument/2006/relationships/slide" Target="slide14.xml"/><Relationship Id="rId18" Type="http://schemas.openxmlformats.org/officeDocument/2006/relationships/slide" Target="slide17.xml"/><Relationship Id="rId3" Type="http://schemas.openxmlformats.org/officeDocument/2006/relationships/image" Target="../media/image6.png"/><Relationship Id="rId7" Type="http://schemas.openxmlformats.org/officeDocument/2006/relationships/image" Target="../media/image17.png"/><Relationship Id="rId12" Type="http://schemas.openxmlformats.org/officeDocument/2006/relationships/image" Target="../media/image15.png"/><Relationship Id="rId17" Type="http://schemas.openxmlformats.org/officeDocument/2006/relationships/slide" Target="slide15.xml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11" Type="http://schemas.openxmlformats.org/officeDocument/2006/relationships/image" Target="../media/image12.png"/><Relationship Id="rId5" Type="http://schemas.openxmlformats.org/officeDocument/2006/relationships/image" Target="../media/image11.png"/><Relationship Id="rId15" Type="http://schemas.openxmlformats.org/officeDocument/2006/relationships/image" Target="../media/image13.png"/><Relationship Id="rId10" Type="http://schemas.openxmlformats.org/officeDocument/2006/relationships/slide" Target="slide4.xml"/><Relationship Id="rId19" Type="http://schemas.openxmlformats.org/officeDocument/2006/relationships/image" Target="../media/image14.png"/><Relationship Id="rId4" Type="http://schemas.openxmlformats.org/officeDocument/2006/relationships/image" Target="../media/image3.png"/><Relationship Id="rId9" Type="http://schemas.openxmlformats.org/officeDocument/2006/relationships/slide" Target="slide3.xml"/><Relationship Id="rId14" Type="http://schemas.openxmlformats.org/officeDocument/2006/relationships/image" Target="../media/image16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13" Type="http://schemas.openxmlformats.org/officeDocument/2006/relationships/image" Target="../media/image12.png"/><Relationship Id="rId18" Type="http://schemas.openxmlformats.org/officeDocument/2006/relationships/slide" Target="slide17.xml"/><Relationship Id="rId3" Type="http://schemas.openxmlformats.org/officeDocument/2006/relationships/image" Target="../media/image6.png"/><Relationship Id="rId7" Type="http://schemas.openxmlformats.org/officeDocument/2006/relationships/image" Target="../media/image17.png"/><Relationship Id="rId12" Type="http://schemas.openxmlformats.org/officeDocument/2006/relationships/slide" Target="slide4.xml"/><Relationship Id="rId17" Type="http://schemas.openxmlformats.org/officeDocument/2006/relationships/slide" Target="slide15.xml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11" Type="http://schemas.openxmlformats.org/officeDocument/2006/relationships/slide" Target="slide13.xml"/><Relationship Id="rId5" Type="http://schemas.openxmlformats.org/officeDocument/2006/relationships/image" Target="../media/image16.jpg"/><Relationship Id="rId15" Type="http://schemas.openxmlformats.org/officeDocument/2006/relationships/image" Target="../media/image13.png"/><Relationship Id="rId10" Type="http://schemas.openxmlformats.org/officeDocument/2006/relationships/slide" Target="slide3.xml"/><Relationship Id="rId19" Type="http://schemas.openxmlformats.org/officeDocument/2006/relationships/image" Target="../media/image14.png"/><Relationship Id="rId4" Type="http://schemas.openxmlformats.org/officeDocument/2006/relationships/image" Target="../media/image3.png"/><Relationship Id="rId9" Type="http://schemas.openxmlformats.org/officeDocument/2006/relationships/image" Target="../media/image11.png"/><Relationship Id="rId1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12.png"/><Relationship Id="rId3" Type="http://schemas.openxmlformats.org/officeDocument/2006/relationships/image" Target="../media/image6.png"/><Relationship Id="rId7" Type="http://schemas.openxmlformats.org/officeDocument/2006/relationships/slide" Target="slide2.xml"/><Relationship Id="rId12" Type="http://schemas.openxmlformats.org/officeDocument/2006/relationships/slide" Target="slide4.xml"/><Relationship Id="rId17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6" Type="http://schemas.openxmlformats.org/officeDocument/2006/relationships/slide" Target="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slide" Target="slide13.xml"/><Relationship Id="rId5" Type="http://schemas.openxmlformats.org/officeDocument/2006/relationships/image" Target="../media/image11.png"/><Relationship Id="rId15" Type="http://schemas.openxmlformats.org/officeDocument/2006/relationships/image" Target="../media/image13.png"/><Relationship Id="rId10" Type="http://schemas.openxmlformats.org/officeDocument/2006/relationships/slide" Target="slide3.xml"/><Relationship Id="rId4" Type="http://schemas.openxmlformats.org/officeDocument/2006/relationships/image" Target="../media/image3.png"/><Relationship Id="rId9" Type="http://schemas.openxmlformats.org/officeDocument/2006/relationships/slide" Target="slide16.xml"/><Relationship Id="rId1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13" Type="http://schemas.openxmlformats.org/officeDocument/2006/relationships/image" Target="../media/image12.png"/><Relationship Id="rId18" Type="http://schemas.openxmlformats.org/officeDocument/2006/relationships/slide" Target="slide15.xml"/><Relationship Id="rId3" Type="http://schemas.openxmlformats.org/officeDocument/2006/relationships/image" Target="../media/image6.png"/><Relationship Id="rId7" Type="http://schemas.openxmlformats.org/officeDocument/2006/relationships/image" Target="../media/image17.png"/><Relationship Id="rId12" Type="http://schemas.openxmlformats.org/officeDocument/2006/relationships/slide" Target="slide4.xml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16.jp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11" Type="http://schemas.openxmlformats.org/officeDocument/2006/relationships/slide" Target="slide13.xml"/><Relationship Id="rId5" Type="http://schemas.openxmlformats.org/officeDocument/2006/relationships/image" Target="../media/image33.png"/><Relationship Id="rId15" Type="http://schemas.openxmlformats.org/officeDocument/2006/relationships/slide" Target="slide14.xml"/><Relationship Id="rId10" Type="http://schemas.openxmlformats.org/officeDocument/2006/relationships/slide" Target="slide3.xml"/><Relationship Id="rId19" Type="http://schemas.openxmlformats.org/officeDocument/2006/relationships/slide" Target="slide17.xml"/><Relationship Id="rId4" Type="http://schemas.openxmlformats.org/officeDocument/2006/relationships/image" Target="../media/image3.png"/><Relationship Id="rId9" Type="http://schemas.openxmlformats.org/officeDocument/2006/relationships/image" Target="../media/image11.png"/><Relationship Id="rId1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13.xml"/><Relationship Id="rId18" Type="http://schemas.openxmlformats.org/officeDocument/2006/relationships/slide" Target="slide17.xml"/><Relationship Id="rId3" Type="http://schemas.openxmlformats.org/officeDocument/2006/relationships/image" Target="../media/image4.png"/><Relationship Id="rId21" Type="http://schemas.openxmlformats.org/officeDocument/2006/relationships/slide" Target="slide14.xml"/><Relationship Id="rId7" Type="http://schemas.openxmlformats.org/officeDocument/2006/relationships/image" Target="../media/image8.png"/><Relationship Id="rId12" Type="http://schemas.openxmlformats.org/officeDocument/2006/relationships/slide" Target="slide3.xml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2.png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5" Type="http://schemas.openxmlformats.org/officeDocument/2006/relationships/slide" Target="slide4.xml"/><Relationship Id="rId10" Type="http://schemas.openxmlformats.org/officeDocument/2006/relationships/slide" Target="slide16.xml"/><Relationship Id="rId19" Type="http://schemas.openxmlformats.org/officeDocument/2006/relationships/image" Target="../media/image14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slide" Target="slide15.xml"/><Relationship Id="rId22" Type="http://schemas.openxmlformats.org/officeDocument/2006/relationships/image" Target="../media/image16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13" Type="http://schemas.openxmlformats.org/officeDocument/2006/relationships/slide" Target="slide17.xml"/><Relationship Id="rId1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image" Target="../media/image17.png"/><Relationship Id="rId12" Type="http://schemas.openxmlformats.org/officeDocument/2006/relationships/image" Target="../media/image12.png"/><Relationship Id="rId17" Type="http://schemas.openxmlformats.org/officeDocument/2006/relationships/image" Target="../media/image16.jpg"/><Relationship Id="rId2" Type="http://schemas.openxmlformats.org/officeDocument/2006/relationships/notesSlide" Target="../notesSlides/notesSlide3.xml"/><Relationship Id="rId16" Type="http://schemas.openxmlformats.org/officeDocument/2006/relationships/slide" Target="slide1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11" Type="http://schemas.openxmlformats.org/officeDocument/2006/relationships/slide" Target="slide4.xml"/><Relationship Id="rId5" Type="http://schemas.openxmlformats.org/officeDocument/2006/relationships/image" Target="../media/image11.png"/><Relationship Id="rId15" Type="http://schemas.openxmlformats.org/officeDocument/2006/relationships/image" Target="../media/image15.png"/><Relationship Id="rId10" Type="http://schemas.openxmlformats.org/officeDocument/2006/relationships/slide" Target="slide15.xml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slide" Target="slide13.xml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slide" Target="slide9.xml"/><Relationship Id="rId18" Type="http://schemas.openxmlformats.org/officeDocument/2006/relationships/slide" Target="slide13.xml"/><Relationship Id="rId26" Type="http://schemas.openxmlformats.org/officeDocument/2006/relationships/image" Target="../media/image14.png"/><Relationship Id="rId3" Type="http://schemas.openxmlformats.org/officeDocument/2006/relationships/image" Target="../media/image6.png"/><Relationship Id="rId21" Type="http://schemas.openxmlformats.org/officeDocument/2006/relationships/slide" Target="slide14.xml"/><Relationship Id="rId7" Type="http://schemas.openxmlformats.org/officeDocument/2006/relationships/slide" Target="slide11.xml"/><Relationship Id="rId12" Type="http://schemas.openxmlformats.org/officeDocument/2006/relationships/slide" Target="slide5.xml"/><Relationship Id="rId17" Type="http://schemas.openxmlformats.org/officeDocument/2006/relationships/slide" Target="slide3.xml"/><Relationship Id="rId25" Type="http://schemas.openxmlformats.org/officeDocument/2006/relationships/slide" Target="slide17.xml"/><Relationship Id="rId2" Type="http://schemas.openxmlformats.org/officeDocument/2006/relationships/notesSlide" Target="../notesSlides/notesSlide4.xml"/><Relationship Id="rId16" Type="http://schemas.openxmlformats.org/officeDocument/2006/relationships/slide" Target="slide16.xml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7.xml"/><Relationship Id="rId24" Type="http://schemas.openxmlformats.org/officeDocument/2006/relationships/slide" Target="slide15.xml"/><Relationship Id="rId5" Type="http://schemas.openxmlformats.org/officeDocument/2006/relationships/image" Target="../media/image11.png"/><Relationship Id="rId15" Type="http://schemas.openxmlformats.org/officeDocument/2006/relationships/image" Target="../media/image17.png"/><Relationship Id="rId23" Type="http://schemas.openxmlformats.org/officeDocument/2006/relationships/image" Target="../media/image13.png"/><Relationship Id="rId10" Type="http://schemas.openxmlformats.org/officeDocument/2006/relationships/slide" Target="slide12.xml"/><Relationship Id="rId19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slide" Target="slide10.xml"/><Relationship Id="rId14" Type="http://schemas.openxmlformats.org/officeDocument/2006/relationships/slide" Target="slide2.xml"/><Relationship Id="rId22" Type="http://schemas.openxmlformats.org/officeDocument/2006/relationships/image" Target="../media/image16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slide" Target="slide10.xml"/><Relationship Id="rId18" Type="http://schemas.openxmlformats.org/officeDocument/2006/relationships/slide" Target="slide16.xml"/><Relationship Id="rId26" Type="http://schemas.openxmlformats.org/officeDocument/2006/relationships/image" Target="../media/image13.png"/><Relationship Id="rId3" Type="http://schemas.openxmlformats.org/officeDocument/2006/relationships/slideLayout" Target="../slideLayouts/slideLayout2.xml"/><Relationship Id="rId21" Type="http://schemas.openxmlformats.org/officeDocument/2006/relationships/slide" Target="slide4.xml"/><Relationship Id="rId7" Type="http://schemas.openxmlformats.org/officeDocument/2006/relationships/image" Target="../media/image11.png"/><Relationship Id="rId12" Type="http://schemas.openxmlformats.org/officeDocument/2006/relationships/slide" Target="slide9.xml"/><Relationship Id="rId17" Type="http://schemas.openxmlformats.org/officeDocument/2006/relationships/image" Target="../media/image17.png"/><Relationship Id="rId25" Type="http://schemas.openxmlformats.org/officeDocument/2006/relationships/image" Target="../media/image16.jpg"/><Relationship Id="rId2" Type="http://schemas.openxmlformats.org/officeDocument/2006/relationships/video" Target="../media/media1.mp4"/><Relationship Id="rId16" Type="http://schemas.openxmlformats.org/officeDocument/2006/relationships/slide" Target="slide2.xml"/><Relationship Id="rId20" Type="http://schemas.openxmlformats.org/officeDocument/2006/relationships/slide" Target="slide13.xml"/><Relationship Id="rId29" Type="http://schemas.openxmlformats.org/officeDocument/2006/relationships/slide" Target="slide17.xml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20.png"/><Relationship Id="rId24" Type="http://schemas.openxmlformats.org/officeDocument/2006/relationships/slide" Target="slide14.xml"/><Relationship Id="rId5" Type="http://schemas.openxmlformats.org/officeDocument/2006/relationships/image" Target="../media/image6.png"/><Relationship Id="rId15" Type="http://schemas.openxmlformats.org/officeDocument/2006/relationships/slide" Target="slide12.xml"/><Relationship Id="rId23" Type="http://schemas.openxmlformats.org/officeDocument/2006/relationships/image" Target="../media/image15.png"/><Relationship Id="rId28" Type="http://schemas.openxmlformats.org/officeDocument/2006/relationships/slide" Target="slide15.xml"/><Relationship Id="rId10" Type="http://schemas.openxmlformats.org/officeDocument/2006/relationships/slide" Target="slide7.xml"/><Relationship Id="rId19" Type="http://schemas.openxmlformats.org/officeDocument/2006/relationships/slide" Target="slide3.xml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21.png"/><Relationship Id="rId14" Type="http://schemas.openxmlformats.org/officeDocument/2006/relationships/slide" Target="slide11.xml"/><Relationship Id="rId22" Type="http://schemas.openxmlformats.org/officeDocument/2006/relationships/image" Target="../media/image12.png"/><Relationship Id="rId27" Type="http://schemas.openxmlformats.org/officeDocument/2006/relationships/image" Target="../media/image22.png"/><Relationship Id="rId30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2.xml"/><Relationship Id="rId18" Type="http://schemas.openxmlformats.org/officeDocument/2006/relationships/slide" Target="slide13.xml"/><Relationship Id="rId26" Type="http://schemas.openxmlformats.org/officeDocument/2006/relationships/slide" Target="slide15.xml"/><Relationship Id="rId3" Type="http://schemas.openxmlformats.org/officeDocument/2006/relationships/image" Target="../media/image6.png"/><Relationship Id="rId21" Type="http://schemas.openxmlformats.org/officeDocument/2006/relationships/image" Target="../media/image15.png"/><Relationship Id="rId7" Type="http://schemas.openxmlformats.org/officeDocument/2006/relationships/image" Target="../media/image21.png"/><Relationship Id="rId12" Type="http://schemas.openxmlformats.org/officeDocument/2006/relationships/slide" Target="slide11.xml"/><Relationship Id="rId17" Type="http://schemas.openxmlformats.org/officeDocument/2006/relationships/slide" Target="slide3.xml"/><Relationship Id="rId25" Type="http://schemas.openxmlformats.org/officeDocument/2006/relationships/image" Target="../media/image23.jpg"/><Relationship Id="rId2" Type="http://schemas.openxmlformats.org/officeDocument/2006/relationships/notesSlide" Target="../notesSlides/notesSlide6.xml"/><Relationship Id="rId16" Type="http://schemas.openxmlformats.org/officeDocument/2006/relationships/slide" Target="slide16.xml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10.xml"/><Relationship Id="rId24" Type="http://schemas.openxmlformats.org/officeDocument/2006/relationships/image" Target="../media/image13.png"/><Relationship Id="rId5" Type="http://schemas.openxmlformats.org/officeDocument/2006/relationships/image" Target="../media/image11.png"/><Relationship Id="rId15" Type="http://schemas.openxmlformats.org/officeDocument/2006/relationships/image" Target="../media/image17.png"/><Relationship Id="rId23" Type="http://schemas.openxmlformats.org/officeDocument/2006/relationships/image" Target="../media/image16.jpg"/><Relationship Id="rId28" Type="http://schemas.openxmlformats.org/officeDocument/2006/relationships/image" Target="../media/image14.png"/><Relationship Id="rId10" Type="http://schemas.openxmlformats.org/officeDocument/2006/relationships/slide" Target="slide9.xml"/><Relationship Id="rId19" Type="http://schemas.openxmlformats.org/officeDocument/2006/relationships/slide" Target="slide4.xml"/><Relationship Id="rId4" Type="http://schemas.openxmlformats.org/officeDocument/2006/relationships/image" Target="../media/image3.png"/><Relationship Id="rId9" Type="http://schemas.openxmlformats.org/officeDocument/2006/relationships/image" Target="../media/image20.png"/><Relationship Id="rId14" Type="http://schemas.openxmlformats.org/officeDocument/2006/relationships/slide" Target="slide2.xml"/><Relationship Id="rId22" Type="http://schemas.openxmlformats.org/officeDocument/2006/relationships/slide" Target="slide14.xml"/><Relationship Id="rId27" Type="http://schemas.openxmlformats.org/officeDocument/2006/relationships/slide" Target="slide1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slide" Target="slide9.xml"/><Relationship Id="rId18" Type="http://schemas.openxmlformats.org/officeDocument/2006/relationships/slide" Target="slide16.xml"/><Relationship Id="rId26" Type="http://schemas.openxmlformats.org/officeDocument/2006/relationships/image" Target="../media/image13.png"/><Relationship Id="rId3" Type="http://schemas.openxmlformats.org/officeDocument/2006/relationships/slideLayout" Target="../slideLayouts/slideLayout2.xml"/><Relationship Id="rId21" Type="http://schemas.openxmlformats.org/officeDocument/2006/relationships/slide" Target="slide4.xml"/><Relationship Id="rId7" Type="http://schemas.openxmlformats.org/officeDocument/2006/relationships/image" Target="../media/image11.png"/><Relationship Id="rId12" Type="http://schemas.openxmlformats.org/officeDocument/2006/relationships/slide" Target="slide5.xml"/><Relationship Id="rId17" Type="http://schemas.openxmlformats.org/officeDocument/2006/relationships/image" Target="../media/image17.png"/><Relationship Id="rId25" Type="http://schemas.openxmlformats.org/officeDocument/2006/relationships/image" Target="../media/image16.jpg"/><Relationship Id="rId2" Type="http://schemas.openxmlformats.org/officeDocument/2006/relationships/video" Target="../media/media2.mp4"/><Relationship Id="rId16" Type="http://schemas.openxmlformats.org/officeDocument/2006/relationships/slide" Target="slide2.xml"/><Relationship Id="rId20" Type="http://schemas.openxmlformats.org/officeDocument/2006/relationships/slide" Target="slide13.xml"/><Relationship Id="rId29" Type="http://schemas.openxmlformats.org/officeDocument/2006/relationships/image" Target="../media/image14.png"/><Relationship Id="rId1" Type="http://schemas.microsoft.com/office/2007/relationships/media" Target="../media/media2.mp4"/><Relationship Id="rId6" Type="http://schemas.openxmlformats.org/officeDocument/2006/relationships/image" Target="../media/image3.png"/><Relationship Id="rId11" Type="http://schemas.openxmlformats.org/officeDocument/2006/relationships/image" Target="../media/image24.png"/><Relationship Id="rId24" Type="http://schemas.openxmlformats.org/officeDocument/2006/relationships/slide" Target="slide14.xml"/><Relationship Id="rId5" Type="http://schemas.openxmlformats.org/officeDocument/2006/relationships/image" Target="../media/image6.png"/><Relationship Id="rId15" Type="http://schemas.openxmlformats.org/officeDocument/2006/relationships/slide" Target="slide12.xml"/><Relationship Id="rId23" Type="http://schemas.openxmlformats.org/officeDocument/2006/relationships/image" Target="../media/image15.png"/><Relationship Id="rId28" Type="http://schemas.openxmlformats.org/officeDocument/2006/relationships/slide" Target="slide17.xml"/><Relationship Id="rId10" Type="http://schemas.openxmlformats.org/officeDocument/2006/relationships/image" Target="../media/image21.png"/><Relationship Id="rId19" Type="http://schemas.openxmlformats.org/officeDocument/2006/relationships/slide" Target="slide3.xml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20.png"/><Relationship Id="rId14" Type="http://schemas.openxmlformats.org/officeDocument/2006/relationships/slide" Target="slide11.xml"/><Relationship Id="rId22" Type="http://schemas.openxmlformats.org/officeDocument/2006/relationships/image" Target="../media/image12.png"/><Relationship Id="rId27" Type="http://schemas.openxmlformats.org/officeDocument/2006/relationships/slide" Target="slide1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slide" Target="slide11.xml"/><Relationship Id="rId18" Type="http://schemas.openxmlformats.org/officeDocument/2006/relationships/slide" Target="slide3.xml"/><Relationship Id="rId26" Type="http://schemas.openxmlformats.org/officeDocument/2006/relationships/slide" Target="slide15.xml"/><Relationship Id="rId3" Type="http://schemas.openxmlformats.org/officeDocument/2006/relationships/image" Target="../media/image6.png"/><Relationship Id="rId21" Type="http://schemas.openxmlformats.org/officeDocument/2006/relationships/image" Target="../media/image12.png"/><Relationship Id="rId7" Type="http://schemas.openxmlformats.org/officeDocument/2006/relationships/image" Target="../media/image21.png"/><Relationship Id="rId12" Type="http://schemas.openxmlformats.org/officeDocument/2006/relationships/slide" Target="slide10.xml"/><Relationship Id="rId17" Type="http://schemas.openxmlformats.org/officeDocument/2006/relationships/slide" Target="slide16.xml"/><Relationship Id="rId25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7.png"/><Relationship Id="rId20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9.xml"/><Relationship Id="rId24" Type="http://schemas.openxmlformats.org/officeDocument/2006/relationships/image" Target="../media/image16.jpg"/><Relationship Id="rId5" Type="http://schemas.openxmlformats.org/officeDocument/2006/relationships/image" Target="../media/image11.png"/><Relationship Id="rId15" Type="http://schemas.openxmlformats.org/officeDocument/2006/relationships/slide" Target="slide2.xml"/><Relationship Id="rId23" Type="http://schemas.openxmlformats.org/officeDocument/2006/relationships/slide" Target="slide14.xml"/><Relationship Id="rId28" Type="http://schemas.openxmlformats.org/officeDocument/2006/relationships/image" Target="../media/image14.png"/><Relationship Id="rId10" Type="http://schemas.openxmlformats.org/officeDocument/2006/relationships/image" Target="../media/image20.png"/><Relationship Id="rId19" Type="http://schemas.openxmlformats.org/officeDocument/2006/relationships/slide" Target="slide13.xml"/><Relationship Id="rId4" Type="http://schemas.openxmlformats.org/officeDocument/2006/relationships/image" Target="../media/image3.png"/><Relationship Id="rId9" Type="http://schemas.openxmlformats.org/officeDocument/2006/relationships/slide" Target="slide5.xml"/><Relationship Id="rId14" Type="http://schemas.openxmlformats.org/officeDocument/2006/relationships/slide" Target="slide12.xml"/><Relationship Id="rId22" Type="http://schemas.openxmlformats.org/officeDocument/2006/relationships/image" Target="../media/image15.png"/><Relationship Id="rId27" Type="http://schemas.openxmlformats.org/officeDocument/2006/relationships/slide" Target="slide1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11.xml"/><Relationship Id="rId18" Type="http://schemas.openxmlformats.org/officeDocument/2006/relationships/slide" Target="slide3.xml"/><Relationship Id="rId26" Type="http://schemas.openxmlformats.org/officeDocument/2006/relationships/slide" Target="slide15.xml"/><Relationship Id="rId3" Type="http://schemas.openxmlformats.org/officeDocument/2006/relationships/image" Target="../media/image6.png"/><Relationship Id="rId21" Type="http://schemas.openxmlformats.org/officeDocument/2006/relationships/image" Target="../media/image12.png"/><Relationship Id="rId7" Type="http://schemas.openxmlformats.org/officeDocument/2006/relationships/image" Target="../media/image26.gif"/><Relationship Id="rId12" Type="http://schemas.openxmlformats.org/officeDocument/2006/relationships/slide" Target="slide10.xml"/><Relationship Id="rId17" Type="http://schemas.openxmlformats.org/officeDocument/2006/relationships/slide" Target="slide16.xml"/><Relationship Id="rId25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7.png"/><Relationship Id="rId20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5.xml"/><Relationship Id="rId24" Type="http://schemas.openxmlformats.org/officeDocument/2006/relationships/image" Target="../media/image16.jpg"/><Relationship Id="rId5" Type="http://schemas.openxmlformats.org/officeDocument/2006/relationships/image" Target="../media/image11.png"/><Relationship Id="rId15" Type="http://schemas.openxmlformats.org/officeDocument/2006/relationships/slide" Target="slide2.xml"/><Relationship Id="rId23" Type="http://schemas.openxmlformats.org/officeDocument/2006/relationships/slide" Target="slide14.xml"/><Relationship Id="rId28" Type="http://schemas.openxmlformats.org/officeDocument/2006/relationships/image" Target="../media/image14.png"/><Relationship Id="rId10" Type="http://schemas.openxmlformats.org/officeDocument/2006/relationships/image" Target="../media/image20.png"/><Relationship Id="rId19" Type="http://schemas.openxmlformats.org/officeDocument/2006/relationships/slide" Target="slide13.xml"/><Relationship Id="rId4" Type="http://schemas.openxmlformats.org/officeDocument/2006/relationships/image" Target="../media/image3.png"/><Relationship Id="rId9" Type="http://schemas.openxmlformats.org/officeDocument/2006/relationships/slide" Target="slide7.xml"/><Relationship Id="rId14" Type="http://schemas.openxmlformats.org/officeDocument/2006/relationships/slide" Target="slide12.xml"/><Relationship Id="rId22" Type="http://schemas.openxmlformats.org/officeDocument/2006/relationships/image" Target="../media/image15.png"/><Relationship Id="rId27" Type="http://schemas.openxmlformats.org/officeDocument/2006/relationships/slide" Target="slide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in protective gear&#10;&#10;Description automatically generated">
            <a:extLst>
              <a:ext uri="{FF2B5EF4-FFF2-40B4-BE49-F238E27FC236}">
                <a16:creationId xmlns:a16="http://schemas.microsoft.com/office/drawing/2014/main" id="{D6AE31FF-AB1B-00B4-3BE4-EBB4E6594F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47" r="13439"/>
          <a:stretch/>
        </p:blipFill>
        <p:spPr>
          <a:xfrm>
            <a:off x="1045029" y="-1"/>
            <a:ext cx="11146971" cy="6871565"/>
          </a:xfrm>
          <a:prstGeom prst="rect">
            <a:avLst/>
          </a:prstGeom>
        </p:spPr>
      </p:pic>
      <p:pic>
        <p:nvPicPr>
          <p:cNvPr id="2" name="Picture 1" descr="A blue and white background with a red rectangle and white text&#10;&#10;Description automatically generated">
            <a:extLst>
              <a:ext uri="{FF2B5EF4-FFF2-40B4-BE49-F238E27FC236}">
                <a16:creationId xmlns:a16="http://schemas.microsoft.com/office/drawing/2014/main" id="{E1976A4F-20EE-BD25-2F3E-BFFCE3537A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013D2BA-BCB2-CF89-CD62-BB371F35421E}"/>
              </a:ext>
            </a:extLst>
          </p:cNvPr>
          <p:cNvSpPr txBox="1"/>
          <p:nvPr/>
        </p:nvSpPr>
        <p:spPr>
          <a:xfrm>
            <a:off x="838200" y="2119364"/>
            <a:ext cx="4191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Examination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E776EB-5EF9-8C4C-E8F9-51D82F9F9F4F}"/>
              </a:ext>
            </a:extLst>
          </p:cNvPr>
          <p:cNvSpPr txBox="1"/>
          <p:nvPr/>
        </p:nvSpPr>
        <p:spPr>
          <a:xfrm>
            <a:off x="838199" y="3016273"/>
            <a:ext cx="592210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 err="1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Patientfall</a:t>
            </a:r>
            <a:r>
              <a:rPr lang="en-US" sz="38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Q</a:t>
            </a:r>
          </a:p>
        </p:txBody>
      </p:sp>
      <p:pic>
        <p:nvPicPr>
          <p:cNvPr id="13" name="Picture 12" descr="A black and white logo&#10;&#10;Description automatically generated">
            <a:extLst>
              <a:ext uri="{FF2B5EF4-FFF2-40B4-BE49-F238E27FC236}">
                <a16:creationId xmlns:a16="http://schemas.microsoft.com/office/drawing/2014/main" id="{1E35A700-7796-3EE3-CDAE-3143418B79E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16843"/>
            <a:ext cx="3502959" cy="13712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32912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C428F-52F6-D3F8-DC2C-7023E30AD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1D91C257-7A9A-1358-3424-A695F203753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7AB2FD3-58DD-A897-B911-4FD3DAC07A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60C2BFE6-EB08-7B17-156F-D770796311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2B40410-67E8-3D15-C979-305D556DF9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C2CE531F-1050-AAC2-24CC-548798B6D7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RUQ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F4299510-721E-168F-A21F-5EF6608D659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0725C2B2-9D05-EEC6-0C13-F1417E698F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BE4B16E1-EB4D-F89E-5E3F-DDB0BC0470A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1" t="8716" r="22156" b="6416"/>
          <a:stretch>
            <a:fillRect/>
          </a:stretch>
        </p:blipFill>
        <p:spPr>
          <a:xfrm rot="4979952" flipH="1">
            <a:off x="489370" y="3936842"/>
            <a:ext cx="961667" cy="1598298"/>
          </a:xfrm>
          <a:prstGeom prst="rect">
            <a:avLst/>
          </a:prstGeom>
        </p:spPr>
      </p:pic>
      <p:pic>
        <p:nvPicPr>
          <p:cNvPr id="41" name="Bildobjekt 40">
            <a:hlinkClick r:id="rId8" action="ppaction://hlinksldjump"/>
            <a:extLst>
              <a:ext uri="{FF2B5EF4-FFF2-40B4-BE49-F238E27FC236}">
                <a16:creationId xmlns:a16="http://schemas.microsoft.com/office/drawing/2014/main" id="{98416EE0-4ED4-2E7A-24E6-CAA163E3F6D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0" action="ppaction://hlinksldjump"/>
            <a:extLst>
              <a:ext uri="{FF2B5EF4-FFF2-40B4-BE49-F238E27FC236}">
                <a16:creationId xmlns:a16="http://schemas.microsoft.com/office/drawing/2014/main" id="{72E097B8-A2F4-F596-376D-D81CB90DD1D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1" action="ppaction://hlinksldjump"/>
            <a:extLst>
              <a:ext uri="{FF2B5EF4-FFF2-40B4-BE49-F238E27FC236}">
                <a16:creationId xmlns:a16="http://schemas.microsoft.com/office/drawing/2014/main" id="{B7E08243-DB45-93F9-70C0-E1A37EA4DBA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2" action="ppaction://hlinksldjump"/>
            <a:extLst>
              <a:ext uri="{FF2B5EF4-FFF2-40B4-BE49-F238E27FC236}">
                <a16:creationId xmlns:a16="http://schemas.microsoft.com/office/drawing/2014/main" id="{FD21F6A3-6F5D-BE69-524E-6B79841F4E0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45" name="Bildobjekt 44">
            <a:hlinkClick r:id="rId13" action="ppaction://hlinksldjump"/>
            <a:extLst>
              <a:ext uri="{FF2B5EF4-FFF2-40B4-BE49-F238E27FC236}">
                <a16:creationId xmlns:a16="http://schemas.microsoft.com/office/drawing/2014/main" id="{A0D492BD-19F3-43E0-C3E8-778FAFC70E5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6496D9BD-8850-9ABD-5343-25B9DD1335A7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64C21C27-523D-0054-09AC-6B8E36D3D11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FC615E50-CC3B-905B-D92A-919F3CE41C0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FD5E2A24-64DA-154A-ECF3-00A32984A31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14F5C315-6423-0A80-3EAA-D041DA37AC9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EC26DF35-119B-959E-FCF3-D8E6587DDA0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06DF8B65-3D33-0D69-91EA-F1B6DB0AD562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5" name="Bildobjekt 52">
            <a:hlinkClick r:id="rId16" action="ppaction://hlinksldjump"/>
            <a:extLst>
              <a:ext uri="{FF2B5EF4-FFF2-40B4-BE49-F238E27FC236}">
                <a16:creationId xmlns:a16="http://schemas.microsoft.com/office/drawing/2014/main" id="{486AE864-FC07-E3A9-4D00-D43D498D7C95}"/>
              </a:ext>
            </a:extLst>
          </p:cNvPr>
          <p:cNvPicPr preferRelativeResize="0">
            <a:picLocks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22" action="ppaction://hlinksldjump"/>
            <a:extLst>
              <a:ext uri="{FF2B5EF4-FFF2-40B4-BE49-F238E27FC236}">
                <a16:creationId xmlns:a16="http://schemas.microsoft.com/office/drawing/2014/main" id="{27979D9F-6A85-119C-46B3-A4EE22765BCE}"/>
              </a:ext>
            </a:extLst>
          </p:cNvPr>
          <p:cNvPicPr preferRelativeResize="0">
            <a:picLocks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F98086F0-4F04-707B-0B6F-D5E8C63C78A9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3EDE95AF-CC75-2357-7463-700E5B6E9DE5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5" name="Bildobjekt 39">
            <a:extLst>
              <a:ext uri="{FF2B5EF4-FFF2-40B4-BE49-F238E27FC236}">
                <a16:creationId xmlns:a16="http://schemas.microsoft.com/office/drawing/2014/main" id="{7B382949-93AC-A093-C549-B552240E3B4E}"/>
              </a:ext>
            </a:extLst>
          </p:cNvPr>
          <p:cNvPicPr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19" name="Picture 14" descr="A screenshot of a computer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id="{96B4F803-0E3B-6DE3-CF9E-6FEFB21F0A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20" name="Picture 31" descr="A clipboard with a magnifying glass and a graph&#10;&#10;Description automatically generated">
            <a:hlinkClick r:id="rId27" action="ppaction://hlinksldjump"/>
            <a:extLst>
              <a:ext uri="{FF2B5EF4-FFF2-40B4-BE49-F238E27FC236}">
                <a16:creationId xmlns:a16="http://schemas.microsoft.com/office/drawing/2014/main" id="{ADF22D03-A077-169B-6C82-455B43CE893A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165558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C047B-ADCC-E405-BF9A-B65E18D6D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ED271736-DFF6-912F-CCD4-E4CB48F575C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6912D33-3B84-3D80-6DA9-BCBAC5149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E70F7F5-B89A-9745-F4AD-D305332274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8FC9606-B5BB-BF48-13FC-ACC91C2B5B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9C6278A4-863F-AAC1-4C7D-650B8F30E0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LUQ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C573310C-136E-A43B-A3AA-2827BA4A626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6CB3D6BD-B706-FCC6-9C8A-9AB0B1646A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D432BFE9-23EE-9C94-D876-1B3B2C2561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7266024">
            <a:off x="3135486" y="3801487"/>
            <a:ext cx="911374" cy="1746722"/>
          </a:xfrm>
          <a:prstGeom prst="rect">
            <a:avLst/>
          </a:prstGeom>
        </p:spPr>
      </p:pic>
      <p:pic>
        <p:nvPicPr>
          <p:cNvPr id="41" name="Bildobjekt 40">
            <a:hlinkClick r:id="rId8" action="ppaction://hlinksldjump"/>
            <a:extLst>
              <a:ext uri="{FF2B5EF4-FFF2-40B4-BE49-F238E27FC236}">
                <a16:creationId xmlns:a16="http://schemas.microsoft.com/office/drawing/2014/main" id="{CE1ECF82-7FE9-833C-9650-E91974B500D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0" action="ppaction://hlinksldjump"/>
            <a:extLst>
              <a:ext uri="{FF2B5EF4-FFF2-40B4-BE49-F238E27FC236}">
                <a16:creationId xmlns:a16="http://schemas.microsoft.com/office/drawing/2014/main" id="{715BBFA4-3735-56E0-C54C-275BF8A0D8B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1" action="ppaction://hlinksldjump"/>
            <a:extLst>
              <a:ext uri="{FF2B5EF4-FFF2-40B4-BE49-F238E27FC236}">
                <a16:creationId xmlns:a16="http://schemas.microsoft.com/office/drawing/2014/main" id="{558290E5-0141-3338-A5FD-490D2A500AA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2" action="ppaction://hlinksldjump"/>
            <a:extLst>
              <a:ext uri="{FF2B5EF4-FFF2-40B4-BE49-F238E27FC236}">
                <a16:creationId xmlns:a16="http://schemas.microsoft.com/office/drawing/2014/main" id="{4DB84536-21FE-CCC3-86F9-D268C97C179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3" action="ppaction://hlinksldjump"/>
            <a:extLst>
              <a:ext uri="{FF2B5EF4-FFF2-40B4-BE49-F238E27FC236}">
                <a16:creationId xmlns:a16="http://schemas.microsoft.com/office/drawing/2014/main" id="{90BBBE5E-B315-A4E3-8B82-3B812621DAD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5F628F18-5B9C-17D3-1737-FAF62849AB2A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4561266D-E71B-54DB-11D3-8BE224C2BFA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5" name="Picture 10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1A13EB3B-D4CE-1AAB-F487-B11F6FFA476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2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4CBF3425-7554-ACA6-B3AD-0B2239CA4D1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CB9EC97B-780D-C8F3-ECC0-72C3AFA58FA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5F31A808-C888-44AD-0BE7-6AB19B08A67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1583BDBC-8DF9-2222-8E71-E34D22992F63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5" name="Bildobjekt 52">
            <a:hlinkClick r:id="rId16" action="ppaction://hlinksldjump"/>
            <a:extLst>
              <a:ext uri="{FF2B5EF4-FFF2-40B4-BE49-F238E27FC236}">
                <a16:creationId xmlns:a16="http://schemas.microsoft.com/office/drawing/2014/main" id="{5F925164-D110-A763-8801-FC15F52E5E31}"/>
              </a:ext>
            </a:extLst>
          </p:cNvPr>
          <p:cNvPicPr preferRelativeResize="0">
            <a:picLocks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22" action="ppaction://hlinksldjump"/>
            <a:extLst>
              <a:ext uri="{FF2B5EF4-FFF2-40B4-BE49-F238E27FC236}">
                <a16:creationId xmlns:a16="http://schemas.microsoft.com/office/drawing/2014/main" id="{AF73272A-4ADA-DAFD-D313-DF99D8F03831}"/>
              </a:ext>
            </a:extLst>
          </p:cNvPr>
          <p:cNvPicPr preferRelativeResize="0">
            <a:picLocks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AFE02BD6-9008-D798-4C0F-7B189B2F6F3D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F233E25D-455D-58AF-4332-D935E312232C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0" name="Bildobjekt 4">
            <a:extLst>
              <a:ext uri="{FF2B5EF4-FFF2-40B4-BE49-F238E27FC236}">
                <a16:creationId xmlns:a16="http://schemas.microsoft.com/office/drawing/2014/main" id="{13689635-7D11-4AF9-1075-073301CD00EF}"/>
              </a:ext>
            </a:extLst>
          </p:cNvPr>
          <p:cNvPicPr>
            <a:picLocks/>
          </p:cNvPicPr>
          <p:nvPr/>
        </p:nvPicPr>
        <p:blipFill>
          <a:blip r:embed="rId25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19" name="Picture 14" descr="A screenshot of a computer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id="{639D1AD8-407F-C339-5EF9-98EF2E9E9B8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21" name="Picture 31" descr="A clipboard with a magnifying glass and a graph&#10;&#10;Description automatically generated">
            <a:hlinkClick r:id="rId27" action="ppaction://hlinksldjump"/>
            <a:extLst>
              <a:ext uri="{FF2B5EF4-FFF2-40B4-BE49-F238E27FC236}">
                <a16:creationId xmlns:a16="http://schemas.microsoft.com/office/drawing/2014/main" id="{B9D5CEE6-1734-43D9-C63E-2B46D874EA70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595006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87A70-D48F-EFFA-80A3-F80AFCE17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4B9E167A-32AF-2369-D2AE-D7ABF0566927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703BD687-E0A9-23EF-0FC9-5F9E35150A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1538299C-39F0-ADF0-5B31-EE41E0CBCD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DB1AE6D-9EBB-CFCB-2925-466738591F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356B5F74-9D7D-5F29-7CBD-271DA118F88B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Pelvis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AF90E3DA-27C5-0DCD-1B80-9405FDD8008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6773292B-4858-01F7-3E5C-8D1255749F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1" name="Bildobjekt 30">
            <a:extLst>
              <a:ext uri="{FF2B5EF4-FFF2-40B4-BE49-F238E27FC236}">
                <a16:creationId xmlns:a16="http://schemas.microsoft.com/office/drawing/2014/main" id="{6F29FA98-62FD-DAB3-27A1-C646372305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4974000" flipH="1">
            <a:off x="2273463" y="4535000"/>
            <a:ext cx="911374" cy="1746722"/>
          </a:xfrm>
          <a:prstGeom prst="rect">
            <a:avLst/>
          </a:prstGeom>
        </p:spPr>
      </p:pic>
      <p:pic>
        <p:nvPicPr>
          <p:cNvPr id="41" name="Bildobjekt 40">
            <a:hlinkClick r:id="rId8" action="ppaction://hlinksldjump"/>
            <a:extLst>
              <a:ext uri="{FF2B5EF4-FFF2-40B4-BE49-F238E27FC236}">
                <a16:creationId xmlns:a16="http://schemas.microsoft.com/office/drawing/2014/main" id="{D61535AA-22C7-15F2-F1FE-229F572DD1B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0" action="ppaction://hlinksldjump"/>
            <a:extLst>
              <a:ext uri="{FF2B5EF4-FFF2-40B4-BE49-F238E27FC236}">
                <a16:creationId xmlns:a16="http://schemas.microsoft.com/office/drawing/2014/main" id="{642F7CC6-1E87-5EC0-55AC-9F02F656CF3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1" action="ppaction://hlinksldjump"/>
            <a:extLst>
              <a:ext uri="{FF2B5EF4-FFF2-40B4-BE49-F238E27FC236}">
                <a16:creationId xmlns:a16="http://schemas.microsoft.com/office/drawing/2014/main" id="{A35364C7-B598-DCF1-99B3-3A2713AAA33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2" action="ppaction://hlinksldjump"/>
            <a:extLst>
              <a:ext uri="{FF2B5EF4-FFF2-40B4-BE49-F238E27FC236}">
                <a16:creationId xmlns:a16="http://schemas.microsoft.com/office/drawing/2014/main" id="{4FC3EC29-6CA5-135A-9127-EDEFAC54685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3" action="ppaction://hlinksldjump"/>
            <a:extLst>
              <a:ext uri="{FF2B5EF4-FFF2-40B4-BE49-F238E27FC236}">
                <a16:creationId xmlns:a16="http://schemas.microsoft.com/office/drawing/2014/main" id="{CA97113B-ACBB-D155-60F2-9228B5CF3A2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D32D7DD5-B160-3896-8222-E6693D8D46C4}"/>
              </a:ext>
            </a:extLst>
          </p:cNvPr>
          <p:cNvGrpSpPr/>
          <p:nvPr/>
        </p:nvGrpSpPr>
        <p:grpSpPr>
          <a:xfrm>
            <a:off x="4680000" y="2520000"/>
            <a:ext cx="4320000" cy="3092400"/>
            <a:chOff x="4768727" y="2428195"/>
            <a:chExt cx="4320000" cy="3092400"/>
          </a:xfrm>
        </p:grpSpPr>
        <p:pic>
          <p:nvPicPr>
            <p:cNvPr id="3" name="Bildobjekt 2">
              <a:extLst>
                <a:ext uri="{FF2B5EF4-FFF2-40B4-BE49-F238E27FC236}">
                  <a16:creationId xmlns:a16="http://schemas.microsoft.com/office/drawing/2014/main" id="{7FBB40B9-B398-24A1-0FE2-C64D4CA11B24}"/>
                </a:ext>
              </a:extLst>
            </p:cNvPr>
            <p:cNvPicPr>
              <a:picLocks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8727" y="2428195"/>
              <a:ext cx="4320000" cy="3092400"/>
            </a:xfrm>
            <a:prstGeom prst="rect">
              <a:avLst/>
            </a:prstGeom>
          </p:spPr>
        </p:pic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F867A93A-E50A-7A17-86CA-2E0A73FABCC5}"/>
                </a:ext>
              </a:extLst>
            </p:cNvPr>
            <p:cNvSpPr/>
            <p:nvPr/>
          </p:nvSpPr>
          <p:spPr>
            <a:xfrm>
              <a:off x="5268585" y="3554353"/>
              <a:ext cx="336579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sv-SE" sz="5400" b="1" spc="50" dirty="0">
                  <a:ln w="9525" cmpd="sng">
                    <a:solidFill>
                      <a:schemeClr val="accent1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</a:rPr>
                <a:t>Dålig insyn</a:t>
              </a:r>
              <a:endParaRPr lang="sv-SE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endParaRPr>
            </a:p>
          </p:txBody>
        </p:sp>
      </p:grpSp>
      <p:pic>
        <p:nvPicPr>
          <p:cNvPr id="7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65DFC564-B2F8-4CC0-58F9-B8A8588C44AF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FEA13E26-0EEF-1F35-4231-280131B517A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10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6BB3E82F-4FE1-36FC-4859-0472D9C322F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1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B4395C1E-4F9B-C7BF-F653-0208F90F140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2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CE49DCBD-F2AB-9E63-FDA0-E9186FD513F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4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D80DF8A5-0E7A-D675-1051-6F1840C6D75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5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DA843AF5-78DE-0465-EB5A-71F5E3C48B30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7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FABFCF4B-4F2D-03B0-85F3-6A71A0A30C54}"/>
              </a:ext>
            </a:extLst>
          </p:cNvPr>
          <p:cNvPicPr preferRelativeResize="0">
            <a:picLocks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Bildobjekt 53">
            <a:hlinkClick r:id="rId23" action="ppaction://hlinksldjump"/>
            <a:extLst>
              <a:ext uri="{FF2B5EF4-FFF2-40B4-BE49-F238E27FC236}">
                <a16:creationId xmlns:a16="http://schemas.microsoft.com/office/drawing/2014/main" id="{0DB244E3-BB3D-2DCD-64CC-29BB426AA298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EB856D92-0924-D549-8652-4D34884BA8ED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0" name="TextBox 20">
            <a:extLst>
              <a:ext uri="{FF2B5EF4-FFF2-40B4-BE49-F238E27FC236}">
                <a16:creationId xmlns:a16="http://schemas.microsoft.com/office/drawing/2014/main" id="{2973F5BB-1CD0-E1DA-816B-A9BFFCE0DA12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1" name="Picture 14" descr="A screenshot of a computer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id="{1544502D-167C-C617-F89F-92FB5E1A4B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22" name="Picture 31" descr="A clipboard with a magnifying glass and a graph&#10;&#10;Description automatically generated">
            <a:hlinkClick r:id="rId27" action="ppaction://hlinksldjump"/>
            <a:extLst>
              <a:ext uri="{FF2B5EF4-FFF2-40B4-BE49-F238E27FC236}">
                <a16:creationId xmlns:a16="http://schemas.microsoft.com/office/drawing/2014/main" id="{EE48CFC0-58FF-20D4-1507-94FBEDE790C2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447314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1D4B4-2755-76AF-F234-3EE19B1F4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F936A687-D26B-06C3-C751-EC47E621AA92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63871DB0-9F85-A3ED-2180-347308C160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25DB605F-0D9D-2B4B-37CA-118ED6A9F2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38B61754-E088-23AF-3FC2-6113321D4D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4" name="Picture 13" descr="A screenshot of a computer&#10;&#10;Description automatically generated">
            <a:extLst>
              <a:ext uri="{FF2B5EF4-FFF2-40B4-BE49-F238E27FC236}">
                <a16:creationId xmlns:a16="http://schemas.microsoft.com/office/drawing/2014/main" id="{F16B3454-7A22-0BF2-1318-04F851D930D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092000" y="201600"/>
            <a:ext cx="1096534" cy="1008000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FB8D4A03-4D06-56EE-5363-144AD28ECA3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Bäcken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Picture 8" descr="A close-up of a radio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0AEAF273-A220-CBF2-DB9A-9F99977BC79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908BF5F3-12FD-A99A-47F9-A182B1C19F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F8EB61AC-1123-A05C-0141-9053098FDCE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8" name="Picture 12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EA23CD15-2BC3-AEC7-E02C-F5355CDC03C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DD4ADFCE-DAFC-9A74-E040-6FD0B6ACAFD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DE50A36A-A874-03EA-48DE-6E81D5C523E3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Bildobjekt 52">
            <a:hlinkClick r:id="rId8" action="ppaction://hlinksldjump"/>
            <a:extLst>
              <a:ext uri="{FF2B5EF4-FFF2-40B4-BE49-F238E27FC236}">
                <a16:creationId xmlns:a16="http://schemas.microsoft.com/office/drawing/2014/main" id="{F018E693-C4FF-633D-F1D6-976EDA39F8B1}"/>
              </a:ext>
            </a:extLst>
          </p:cNvPr>
          <p:cNvPicPr preferRelativeResize="0"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13" action="ppaction://hlinksldjump"/>
            <a:extLst>
              <a:ext uri="{FF2B5EF4-FFF2-40B4-BE49-F238E27FC236}">
                <a16:creationId xmlns:a16="http://schemas.microsoft.com/office/drawing/2014/main" id="{84E2DC37-29DE-D4D6-F7FA-FD1F7BD28AB4}"/>
              </a:ext>
            </a:extLst>
          </p:cNvPr>
          <p:cNvPicPr preferRelativeResize="0"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B553DF62-0C65-460B-D7DF-6781054860EA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7" name="TextBox 20">
            <a:extLst>
              <a:ext uri="{FF2B5EF4-FFF2-40B4-BE49-F238E27FC236}">
                <a16:creationId xmlns:a16="http://schemas.microsoft.com/office/drawing/2014/main" id="{65E2F92B-DDBD-99AB-38C5-A28A8AF965B0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973187CB-702F-1F52-320E-58965F34FDC9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r="67" b="12099"/>
          <a:stretch/>
        </p:blipFill>
        <p:spPr>
          <a:xfrm>
            <a:off x="1352277" y="1385323"/>
            <a:ext cx="7600899" cy="5448616"/>
          </a:xfrm>
          <a:prstGeom prst="rect">
            <a:avLst/>
          </a:prstGeom>
        </p:spPr>
      </p:pic>
      <p:pic>
        <p:nvPicPr>
          <p:cNvPr id="3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62D352A4-EBC9-A84A-70CA-B33AB026CF5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9" name="Picture 31" descr="A clipboard with a magnifying glass and a graph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2F04E940-33CB-7959-913B-B3ACC6B1FBE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16552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1D4B4-2755-76AF-F234-3EE19B1F4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F936A687-D26B-06C3-C751-EC47E621AA92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63871DB0-9F85-A3ED-2180-347308C160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25DB605F-0D9D-2B4B-37CA-118ED6A9F2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38B61754-E088-23AF-3FC2-6113321D4D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3" name="Bildobjekt 57">
            <a:extLst>
              <a:ext uri="{FF2B5EF4-FFF2-40B4-BE49-F238E27FC236}">
                <a16:creationId xmlns:a16="http://schemas.microsoft.com/office/drawing/2014/main" id="{5382AF27-19D6-87F9-33C2-B90ACA8DE11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5759072" y="201600"/>
            <a:ext cx="113568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93114C2-5875-72BA-CE3C-DBA24A6C9DCE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Akut behandling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6" name="Picture 8" descr="A close-up of a radio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9CE7F793-969A-EC90-7825-6474A2B4712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9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4300109C-276D-D80D-BB62-53E76CC92FD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9" name="Picture 10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A0C4EE01-40C5-3278-29D8-F655C290026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0" name="Picture 12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8AABFEBB-A5A7-3A76-B4ED-540C4DDB9E6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1" name="Picture 13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9DC9262B-BFF1-A8F6-9147-BCD25E976DB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3" name="Picture 16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2BB41F33-B3A7-0A45-0711-D920BBBE8AA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4" name="Picture 18" descr="A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EDE62627-F14A-A72E-63BE-3EC02F842D88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6" name="Bildobjekt 52">
            <a:hlinkClick r:id="rId8" action="ppaction://hlinksldjump"/>
            <a:extLst>
              <a:ext uri="{FF2B5EF4-FFF2-40B4-BE49-F238E27FC236}">
                <a16:creationId xmlns:a16="http://schemas.microsoft.com/office/drawing/2014/main" id="{BA1CF4D4-7F54-0A01-5A09-9F3DF6BEFEEA}"/>
              </a:ext>
            </a:extLst>
          </p:cNvPr>
          <p:cNvPicPr preferRelativeResize="0"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9" descr="A white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9EC0A4D4-F24E-0DA0-C3ED-9484A0A51E09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4BBB29AE-A4CD-50AE-5C02-E2FEFCC55D9F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7" name="Picture 12" descr="A screenshot of a computer&#10;&#10;Description automatically generated">
            <a:extLst>
              <a:ext uri="{FF2B5EF4-FFF2-40B4-BE49-F238E27FC236}">
                <a16:creationId xmlns:a16="http://schemas.microsoft.com/office/drawing/2014/main" id="{E369E103-5C6F-72E9-99C0-36171A51C8B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7092000" y="201894"/>
            <a:ext cx="1079720" cy="10080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574931A-B2AA-AF68-C51B-DD63C5363CC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836744" y="1385322"/>
            <a:ext cx="6631965" cy="5472677"/>
          </a:xfrm>
          <a:prstGeom prst="rect">
            <a:avLst/>
          </a:prstGeom>
        </p:spPr>
      </p:pic>
      <p:pic>
        <p:nvPicPr>
          <p:cNvPr id="5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E8C2D826-B025-2F27-342C-EF580BD881B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20" name="Picture 31" descr="A clipboard with a magnifying glass and a graph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9AF02F6C-B834-0FE0-AF54-BF6D7D6AFDCA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707184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B3521-5217-172C-595B-2ED807091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8576D6B6-A131-4DC5-2DD3-DA3EA8EDDD2A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55987DA7-0994-CEAC-3E2E-62744441E3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EB324B1-5FB9-1EB7-2710-D6067BB699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AF84B22-4802-EA04-4C71-EFDB73EDB4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D2E71490-C889-1CB5-1660-5100C07F35CC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Extremitet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1" name="Picture 14" descr="A screenshot of a computer&#10;&#10;Description automatically generated">
            <a:extLst>
              <a:ext uri="{FF2B5EF4-FFF2-40B4-BE49-F238E27FC236}">
                <a16:creationId xmlns:a16="http://schemas.microsoft.com/office/drawing/2014/main" id="{86388576-8278-EA31-D7AA-A0824E9F596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7092000" y="201600"/>
            <a:ext cx="1096536" cy="10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20F0F57-B28B-3F68-5457-50BE90805D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93324" y="1385322"/>
            <a:ext cx="1718805" cy="5472677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35B7B3C0-01D3-2F3D-B035-6A4E89C662C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DA84E8FD-2C28-6693-525F-FB85E0CFB9D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5" name="Picture 10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2CEDBF25-6329-CFFF-90D9-741807760E5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2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65194415-9BD7-A4EA-37B6-3AC789ABCAE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8" name="Picture 13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32B33D16-CA68-22B0-D37F-C1BBE6F0E7E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6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BA59DBF8-2AFD-B66C-0F3C-B9988EEB7E5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1C7DB313-8FD8-D914-9F8F-93B61CDDBC2F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Bildobjekt 52">
            <a:hlinkClick r:id="rId9" action="ppaction://hlinksldjump"/>
            <a:extLst>
              <a:ext uri="{FF2B5EF4-FFF2-40B4-BE49-F238E27FC236}">
                <a16:creationId xmlns:a16="http://schemas.microsoft.com/office/drawing/2014/main" id="{056C4859-7EBC-3A0D-8FD1-E6F4173A456E}"/>
              </a:ext>
            </a:extLst>
          </p:cNvPr>
          <p:cNvPicPr preferRelativeResize="0"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Picture 19" descr="A white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697CB0DB-91B6-22F2-54CF-7A20B16A5CA2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5" name="TextBox 20">
            <a:extLst>
              <a:ext uri="{FF2B5EF4-FFF2-40B4-BE49-F238E27FC236}">
                <a16:creationId xmlns:a16="http://schemas.microsoft.com/office/drawing/2014/main" id="{EC6FA20D-33A0-82B0-F608-63CC7D6B140E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7" name="Picture 31" descr="A clipboard with a magnifying glass and a graph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F1A2DF1D-1AE3-7BAD-EB85-C38B84B86F1A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802038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CD5C6-B60F-D588-3E38-F8710EEA6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9417133-1C53-225D-40B7-D35376AA45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6DE520C-1E42-BF0D-A25B-67BBAEFC64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Rectangle 11">
            <a:extLst>
              <a:ext uri="{FF2B5EF4-FFF2-40B4-BE49-F238E27FC236}">
                <a16:creationId xmlns:a16="http://schemas.microsoft.com/office/drawing/2014/main" id="{6C5DCC36-CDA9-8AD1-98B2-938D3A1E224A}"/>
              </a:ext>
            </a:extLst>
          </p:cNvPr>
          <p:cNvSpPr/>
          <p:nvPr/>
        </p:nvSpPr>
        <p:spPr>
          <a:xfrm>
            <a:off x="0" y="1385323"/>
            <a:ext cx="10305453" cy="5472677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39" name="Picture 5" descr="A black sign with a yellow and white padlock&#10;&#10;Description automatically generated">
            <a:extLst>
              <a:ext uri="{FF2B5EF4-FFF2-40B4-BE49-F238E27FC236}">
                <a16:creationId xmlns:a16="http://schemas.microsoft.com/office/drawing/2014/main" id="{6D059C86-DD79-8669-FA8A-D7CE5E7815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540" y="1705477"/>
            <a:ext cx="7172184" cy="4781456"/>
          </a:xfrm>
          <a:prstGeom prst="rect">
            <a:avLst/>
          </a:prstGeom>
        </p:spPr>
      </p:pic>
      <p:pic>
        <p:nvPicPr>
          <p:cNvPr id="4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E155FAF-49C5-96C6-DDEF-BBA184BA5D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648A4920-76BA-5D8A-2E0F-39620F3C257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07F56500-4FC4-9F72-BAF8-FB82C50C294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5" name="Picture 10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F36F44B6-408F-663F-0E5A-8536B7C2CFB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2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20B68A31-EC5E-2A90-F089-63CF6F1BBD3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8" name="Picture 13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2D61D48F-F7C6-5FDE-A9D9-F5183A87B39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6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2A560C4F-43A5-F5EF-31D0-E6BA75622C2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1" name="Picture 18" descr="A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F5811A10-EC74-3A68-8950-CB6A80A295A4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Bildobjekt 52">
            <a:hlinkClick r:id="rId8" action="ppaction://hlinksldjump"/>
            <a:extLst>
              <a:ext uri="{FF2B5EF4-FFF2-40B4-BE49-F238E27FC236}">
                <a16:creationId xmlns:a16="http://schemas.microsoft.com/office/drawing/2014/main" id="{01B16301-1AD0-13C6-EEAF-9F98B3E238E8}"/>
              </a:ext>
            </a:extLst>
          </p:cNvPr>
          <p:cNvPicPr preferRelativeResize="0"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3">
            <a:hlinkClick r:id="rId15" action="ppaction://hlinksldjump"/>
            <a:extLst>
              <a:ext uri="{FF2B5EF4-FFF2-40B4-BE49-F238E27FC236}">
                <a16:creationId xmlns:a16="http://schemas.microsoft.com/office/drawing/2014/main" id="{EC0D2C5D-46C8-C6EF-621C-2D2BE9A8A35A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9" descr="A white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E59E12EC-B963-2338-1A51-4D139894B101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6" name="TextBox 20">
            <a:extLst>
              <a:ext uri="{FF2B5EF4-FFF2-40B4-BE49-F238E27FC236}">
                <a16:creationId xmlns:a16="http://schemas.microsoft.com/office/drawing/2014/main" id="{35486AC1-759D-3C18-D437-38A14B68A016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7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AC2BB8A6-C621-48CB-91C1-78C5E9D0626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8" name="Picture 31" descr="A clipboard with a magnifying glass and a graph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3F7FD7AB-66C3-4007-F64E-D18B01A7E74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16799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C4E8C8B-C963-72AA-EF80-90FB8C37C3C3}"/>
              </a:ext>
            </a:extLst>
          </p:cNvPr>
          <p:cNvSpPr/>
          <p:nvPr/>
        </p:nvSpPr>
        <p:spPr>
          <a:xfrm>
            <a:off x="5831590" y="0"/>
            <a:ext cx="6360409" cy="4199467"/>
          </a:xfrm>
          <a:prstGeom prst="rect">
            <a:avLst/>
          </a:prstGeom>
          <a:solidFill>
            <a:srgbClr val="F4F7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110B145-1645-71EA-E397-B7FB0830681F}"/>
              </a:ext>
            </a:extLst>
          </p:cNvPr>
          <p:cNvSpPr txBox="1"/>
          <p:nvPr/>
        </p:nvSpPr>
        <p:spPr>
          <a:xfrm>
            <a:off x="617602" y="327989"/>
            <a:ext cx="46606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1935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Sammanfattning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1569687-C14E-DCAD-8047-F6BCEB6C309E}"/>
              </a:ext>
            </a:extLst>
          </p:cNvPr>
          <p:cNvCxnSpPr>
            <a:cxnSpLocks/>
          </p:cNvCxnSpPr>
          <p:nvPr/>
        </p:nvCxnSpPr>
        <p:spPr>
          <a:xfrm>
            <a:off x="-21188" y="1559545"/>
            <a:ext cx="5852779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9E5434E-19FB-032E-B65E-2602D5033172}"/>
              </a:ext>
            </a:extLst>
          </p:cNvPr>
          <p:cNvSpPr txBox="1"/>
          <p:nvPr/>
        </p:nvSpPr>
        <p:spPr>
          <a:xfrm>
            <a:off x="5278210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658B7332-8122-5871-8E0B-12BBE11687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7390" y="-2"/>
            <a:ext cx="6284609" cy="3854823"/>
          </a:xfrm>
          <a:prstGeom prst="rect">
            <a:avLst/>
          </a:prstGeom>
        </p:spPr>
      </p:pic>
      <p:grpSp>
        <p:nvGrpSpPr>
          <p:cNvPr id="20" name="Grupp 19">
            <a:extLst>
              <a:ext uri="{FF2B5EF4-FFF2-40B4-BE49-F238E27FC236}">
                <a16:creationId xmlns:a16="http://schemas.microsoft.com/office/drawing/2014/main" id="{D730A811-A7B4-8D83-9309-4613D53E9867}"/>
              </a:ext>
            </a:extLst>
          </p:cNvPr>
          <p:cNvGrpSpPr/>
          <p:nvPr/>
        </p:nvGrpSpPr>
        <p:grpSpPr>
          <a:xfrm>
            <a:off x="5858361" y="4372262"/>
            <a:ext cx="6333639" cy="2485737"/>
            <a:chOff x="5858361" y="4372262"/>
            <a:chExt cx="6333639" cy="2485737"/>
          </a:xfrm>
        </p:grpSpPr>
        <p:pic>
          <p:nvPicPr>
            <p:cNvPr id="3" name="Picture 7" descr="A blue rectangle on a black background&#10;&#10;Description automatically generated">
              <a:extLst>
                <a:ext uri="{FF2B5EF4-FFF2-40B4-BE49-F238E27FC236}">
                  <a16:creationId xmlns:a16="http://schemas.microsoft.com/office/drawing/2014/main" id="{6CC8D9AC-5ED0-5D11-6FD8-67E9397010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63754" r="48051"/>
            <a:stretch/>
          </p:blipFill>
          <p:spPr>
            <a:xfrm>
              <a:off x="5858361" y="4372262"/>
              <a:ext cx="6333639" cy="2485737"/>
            </a:xfrm>
            <a:prstGeom prst="rect">
              <a:avLst/>
            </a:prstGeom>
          </p:spPr>
        </p:pic>
        <p:pic>
          <p:nvPicPr>
            <p:cNvPr id="12" name="Picture 4" descr="A black and white logo&#10;&#10;Description automatically generated">
              <a:extLst>
                <a:ext uri="{FF2B5EF4-FFF2-40B4-BE49-F238E27FC236}">
                  <a16:creationId xmlns:a16="http://schemas.microsoft.com/office/drawing/2014/main" id="{401DD97C-E740-85F9-EF8D-6B223D2A46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09959" y="5759399"/>
              <a:ext cx="2522303" cy="98736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3" name="TextBox 9">
              <a:extLst>
                <a:ext uri="{FF2B5EF4-FFF2-40B4-BE49-F238E27FC236}">
                  <a16:creationId xmlns:a16="http://schemas.microsoft.com/office/drawing/2014/main" id="{6D4D0523-FF94-5800-09D5-B6DA9BA4810E}"/>
                </a:ext>
              </a:extLst>
            </p:cNvPr>
            <p:cNvSpPr txBox="1"/>
            <p:nvPr/>
          </p:nvSpPr>
          <p:spPr>
            <a:xfrm>
              <a:off x="8610426" y="6253079"/>
              <a:ext cx="35034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EXAMINATION</a:t>
              </a:r>
              <a:endParaRPr lang="en-US" sz="2400" b="1" dirty="0">
                <a:solidFill>
                  <a:srgbClr val="E62625"/>
                </a:solidFill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pic>
        <p:nvPicPr>
          <p:cNvPr id="5" name="Picture 31" descr="A clipboard with a magnifying glass and a graph&#10;&#10;Description automatically generated">
            <a:extLst>
              <a:ext uri="{FF2B5EF4-FFF2-40B4-BE49-F238E27FC236}">
                <a16:creationId xmlns:a16="http://schemas.microsoft.com/office/drawing/2014/main" id="{8127F1BA-4D0D-35EE-60CC-2B53B34024AD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4397868" y="311620"/>
            <a:ext cx="113568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581C148-3090-8E15-63F7-274282F6C4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781" y="1757988"/>
            <a:ext cx="5580840" cy="4772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2611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and white background&#10;&#10;Description automatically generated">
            <a:extLst>
              <a:ext uri="{FF2B5EF4-FFF2-40B4-BE49-F238E27FC236}">
                <a16:creationId xmlns:a16="http://schemas.microsoft.com/office/drawing/2014/main" id="{0C78E97C-6133-2CB5-F943-4DAB474E53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0927F7-2659-BC33-2A23-0B9F80A2761B}"/>
              </a:ext>
            </a:extLst>
          </p:cNvPr>
          <p:cNvSpPr txBox="1"/>
          <p:nvPr/>
        </p:nvSpPr>
        <p:spPr>
          <a:xfrm>
            <a:off x="2680289" y="2982724"/>
            <a:ext cx="397744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Tack</a:t>
            </a:r>
            <a:endParaRPr lang="en-US" sz="52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Picture 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D299DF9-816C-0414-7ACD-CF68FF409CD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5335" t="62668"/>
          <a:stretch/>
        </p:blipFill>
        <p:spPr>
          <a:xfrm>
            <a:off x="6333565" y="2005747"/>
            <a:ext cx="5699286" cy="4852253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2D9F636-F7EF-F7C2-72FC-8131FE53C94E}"/>
              </a:ext>
            </a:extLst>
          </p:cNvPr>
          <p:cNvCxnSpPr>
            <a:cxnSpLocks/>
          </p:cNvCxnSpPr>
          <p:nvPr/>
        </p:nvCxnSpPr>
        <p:spPr>
          <a:xfrm flipV="1">
            <a:off x="830586" y="1688494"/>
            <a:ext cx="0" cy="4404004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373FD28-50E5-1A6C-70A3-7B8C2259385D}"/>
              </a:ext>
            </a:extLst>
          </p:cNvPr>
          <p:cNvSpPr txBox="1"/>
          <p:nvPr/>
        </p:nvSpPr>
        <p:spPr>
          <a:xfrm>
            <a:off x="11638621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2F6EA163-55C0-4007-B34B-D9E1EAF44F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68" y="317254"/>
            <a:ext cx="3502959" cy="13712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74986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857FD-3076-E9E2-44C3-3FFD53EDB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blue and black rectangle&#10;&#10;Description automatically generated">
            <a:extLst>
              <a:ext uri="{FF2B5EF4-FFF2-40B4-BE49-F238E27FC236}">
                <a16:creationId xmlns:a16="http://schemas.microsoft.com/office/drawing/2014/main" id="{B355763D-61A1-745D-650C-3BC14CA14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66" b="19279"/>
          <a:stretch/>
        </p:blipFill>
        <p:spPr>
          <a:xfrm>
            <a:off x="3646636" y="0"/>
            <a:ext cx="8606324" cy="5922168"/>
          </a:xfrm>
          <a:prstGeom prst="rect">
            <a:avLst/>
          </a:prstGeom>
        </p:spPr>
      </p:pic>
      <p:grpSp>
        <p:nvGrpSpPr>
          <p:cNvPr id="75" name="Group 28">
            <a:extLst>
              <a:ext uri="{FF2B5EF4-FFF2-40B4-BE49-F238E27FC236}">
                <a16:creationId xmlns:a16="http://schemas.microsoft.com/office/drawing/2014/main" id="{36B5AAB3-5E99-5D00-EAA4-BCBDA69B5CB5}"/>
              </a:ext>
            </a:extLst>
          </p:cNvPr>
          <p:cNvGrpSpPr/>
          <p:nvPr/>
        </p:nvGrpSpPr>
        <p:grpSpPr>
          <a:xfrm>
            <a:off x="2897945" y="4325069"/>
            <a:ext cx="9142791" cy="1597099"/>
            <a:chOff x="5839269" y="4751091"/>
            <a:chExt cx="6141030" cy="1597099"/>
          </a:xfrm>
        </p:grpSpPr>
        <p:pic>
          <p:nvPicPr>
            <p:cNvPr id="76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4672D997-F682-3210-8ED5-8A09D5306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77" name="Content Placeholder 2">
              <a:extLst>
                <a:ext uri="{FF2B5EF4-FFF2-40B4-BE49-F238E27FC236}">
                  <a16:creationId xmlns:a16="http://schemas.microsoft.com/office/drawing/2014/main" id="{97A8A46C-A22D-3073-7D18-608A415C53A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40" name="Group 28">
            <a:extLst>
              <a:ext uri="{FF2B5EF4-FFF2-40B4-BE49-F238E27FC236}">
                <a16:creationId xmlns:a16="http://schemas.microsoft.com/office/drawing/2014/main" id="{DFA103A9-C1D4-E219-8689-3B00BA43629A}"/>
              </a:ext>
            </a:extLst>
          </p:cNvPr>
          <p:cNvGrpSpPr/>
          <p:nvPr/>
        </p:nvGrpSpPr>
        <p:grpSpPr>
          <a:xfrm>
            <a:off x="2902297" y="-16149"/>
            <a:ext cx="9142792" cy="1597099"/>
            <a:chOff x="5839269" y="4751091"/>
            <a:chExt cx="6141030" cy="1597099"/>
          </a:xfrm>
        </p:grpSpPr>
        <p:pic>
          <p:nvPicPr>
            <p:cNvPr id="42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FA9931CF-33DE-D825-466A-7FAECB5A4E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45" name="Content Placeholder 2">
              <a:extLst>
                <a:ext uri="{FF2B5EF4-FFF2-40B4-BE49-F238E27FC236}">
                  <a16:creationId xmlns:a16="http://schemas.microsoft.com/office/drawing/2014/main" id="{B3A2CC8E-A708-DABD-A5FA-C09F6EB744DD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24" name="Group 28">
            <a:extLst>
              <a:ext uri="{FF2B5EF4-FFF2-40B4-BE49-F238E27FC236}">
                <a16:creationId xmlns:a16="http://schemas.microsoft.com/office/drawing/2014/main" id="{2A345000-81DA-9E87-6798-A8C7AF1FDBB8}"/>
              </a:ext>
            </a:extLst>
          </p:cNvPr>
          <p:cNvGrpSpPr/>
          <p:nvPr/>
        </p:nvGrpSpPr>
        <p:grpSpPr>
          <a:xfrm>
            <a:off x="2864291" y="1289667"/>
            <a:ext cx="9142792" cy="1890496"/>
            <a:chOff x="5839269" y="4751091"/>
            <a:chExt cx="6141030" cy="1597099"/>
          </a:xfrm>
        </p:grpSpPr>
        <p:pic>
          <p:nvPicPr>
            <p:cNvPr id="38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5397FEFA-3137-3FB7-4201-8BEA99411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39" name="Content Placeholder 2">
              <a:extLst>
                <a:ext uri="{FF2B5EF4-FFF2-40B4-BE49-F238E27FC236}">
                  <a16:creationId xmlns:a16="http://schemas.microsoft.com/office/drawing/2014/main" id="{1910C1A9-41C9-BA6D-FBD7-CE9277E55B0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10" name="Group 28">
            <a:extLst>
              <a:ext uri="{FF2B5EF4-FFF2-40B4-BE49-F238E27FC236}">
                <a16:creationId xmlns:a16="http://schemas.microsoft.com/office/drawing/2014/main" id="{4A750CBD-22FB-FD5D-6F11-E193A21C6F36}"/>
              </a:ext>
            </a:extLst>
          </p:cNvPr>
          <p:cNvGrpSpPr/>
          <p:nvPr/>
        </p:nvGrpSpPr>
        <p:grpSpPr>
          <a:xfrm>
            <a:off x="2897947" y="2894337"/>
            <a:ext cx="9142791" cy="1597099"/>
            <a:chOff x="5839269" y="4751091"/>
            <a:chExt cx="6141030" cy="1597099"/>
          </a:xfrm>
        </p:grpSpPr>
        <p:pic>
          <p:nvPicPr>
            <p:cNvPr id="11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0EFA295A-1611-8ADF-6290-E7EB0CE11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23" name="Content Placeholder 2">
              <a:extLst>
                <a:ext uri="{FF2B5EF4-FFF2-40B4-BE49-F238E27FC236}">
                  <a16:creationId xmlns:a16="http://schemas.microsoft.com/office/drawing/2014/main" id="{D9CC8B72-1BD3-BECF-5E8A-B680D9F45D1F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FA83FA9-D484-AA90-0640-45F56851D3D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3630308" y="5925697"/>
            <a:ext cx="8561692" cy="934034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82EC1EE4-CCF2-8772-B9AC-C12C0F39B3C1}"/>
              </a:ext>
            </a:extLst>
          </p:cNvPr>
          <p:cNvSpPr txBox="1"/>
          <p:nvPr/>
        </p:nvSpPr>
        <p:spPr>
          <a:xfrm>
            <a:off x="260254" y="411734"/>
            <a:ext cx="263769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b="1" dirty="0">
                <a:solidFill>
                  <a:srgbClr val="13234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</a:t>
            </a:r>
            <a:endParaRPr lang="en-US" sz="38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6843D64-58DE-BC48-CA6C-144914732A53}"/>
              </a:ext>
            </a:extLst>
          </p:cNvPr>
          <p:cNvCxnSpPr>
            <a:cxnSpLocks/>
          </p:cNvCxnSpPr>
          <p:nvPr/>
        </p:nvCxnSpPr>
        <p:spPr>
          <a:xfrm>
            <a:off x="260254" y="1088842"/>
            <a:ext cx="2649762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Picture 11" descr="A blue circle with white letter i in it&#10;&#10;Description automatically generated">
            <a:extLst>
              <a:ext uri="{FF2B5EF4-FFF2-40B4-BE49-F238E27FC236}">
                <a16:creationId xmlns:a16="http://schemas.microsoft.com/office/drawing/2014/main" id="{5BB2D6FB-A469-023A-C20E-89B845B74B3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213" y="1576670"/>
            <a:ext cx="1275765" cy="127576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B11D295-9B9C-22E7-7A1E-5025F905355F}"/>
              </a:ext>
            </a:extLst>
          </p:cNvPr>
          <p:cNvGrpSpPr/>
          <p:nvPr/>
        </p:nvGrpSpPr>
        <p:grpSpPr>
          <a:xfrm>
            <a:off x="3702461" y="3032527"/>
            <a:ext cx="1263269" cy="1263269"/>
            <a:chOff x="2887320" y="0"/>
            <a:chExt cx="1263269" cy="1263269"/>
          </a:xfrm>
        </p:grpSpPr>
        <p:pic>
          <p:nvPicPr>
            <p:cNvPr id="14" name="Picture 13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C9018D08-28B4-70BF-3595-7F4E01621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143C73-44C7-1A25-EA8A-C38E5727B4FB}"/>
                </a:ext>
              </a:extLst>
            </p:cNvPr>
            <p:cNvSpPr txBox="1"/>
            <p:nvPr/>
          </p:nvSpPr>
          <p:spPr>
            <a:xfrm>
              <a:off x="3107423" y="27722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EEA71B-71DE-1E0C-5C01-F658E381E9ED}"/>
              </a:ext>
            </a:extLst>
          </p:cNvPr>
          <p:cNvGrpSpPr/>
          <p:nvPr/>
        </p:nvGrpSpPr>
        <p:grpSpPr>
          <a:xfrm>
            <a:off x="3702461" y="4475887"/>
            <a:ext cx="1263269" cy="1263269"/>
            <a:chOff x="2887320" y="0"/>
            <a:chExt cx="1263269" cy="1263269"/>
          </a:xfrm>
        </p:grpSpPr>
        <p:pic>
          <p:nvPicPr>
            <p:cNvPr id="17" name="Picture 16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8E94D3E7-80E0-5CA6-9C95-6F98AD82E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5656C7B-D971-4B33-0E7D-10AAF655D90E}"/>
                </a:ext>
              </a:extLst>
            </p:cNvPr>
            <p:cNvSpPr txBox="1"/>
            <p:nvPr/>
          </p:nvSpPr>
          <p:spPr>
            <a:xfrm>
              <a:off x="3107423" y="311693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D4EABFF-5F3A-637E-28E0-5EB6768665E6}"/>
              </a:ext>
            </a:extLst>
          </p:cNvPr>
          <p:cNvGrpSpPr/>
          <p:nvPr/>
        </p:nvGrpSpPr>
        <p:grpSpPr>
          <a:xfrm>
            <a:off x="3702461" y="133309"/>
            <a:ext cx="1263269" cy="1263269"/>
            <a:chOff x="2887320" y="0"/>
            <a:chExt cx="1263269" cy="1263269"/>
          </a:xfrm>
        </p:grpSpPr>
        <p:pic>
          <p:nvPicPr>
            <p:cNvPr id="20" name="Picture 19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32F3D7C0-5F64-CC55-5FE3-EC6D3D8EE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D089CDA-7C26-BF8D-C5DE-BA4EA94AC1D1}"/>
                </a:ext>
              </a:extLst>
            </p:cNvPr>
            <p:cNvSpPr txBox="1"/>
            <p:nvPr/>
          </p:nvSpPr>
          <p:spPr>
            <a:xfrm>
              <a:off x="3107423" y="31028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M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251E51E3-2696-DED2-B22E-AD9E7F12E4F7}"/>
              </a:ext>
            </a:extLst>
          </p:cNvPr>
          <p:cNvSpPr txBox="1"/>
          <p:nvPr/>
        </p:nvSpPr>
        <p:spPr>
          <a:xfrm>
            <a:off x="5242339" y="3229360"/>
            <a:ext cx="6419889" cy="92333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SAT 89%, AF 24, BT 100/60, HF 110, </a:t>
            </a:r>
          </a:p>
          <a:p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GCS 14 (E4 V4 M6) </a:t>
            </a:r>
            <a:endParaRPr lang="sv-SE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Google Shape;212;p9">
            <a:extLst>
              <a:ext uri="{FF2B5EF4-FFF2-40B4-BE49-F238E27FC236}">
                <a16:creationId xmlns:a16="http://schemas.microsoft.com/office/drawing/2014/main" id="{14D03C6B-46C5-ABC5-E141-1E03E84F630C}"/>
              </a:ext>
            </a:extLst>
          </p:cNvPr>
          <p:cNvSpPr txBox="1">
            <a:spLocks/>
          </p:cNvSpPr>
          <p:nvPr/>
        </p:nvSpPr>
        <p:spPr>
          <a:xfrm>
            <a:off x="211701" y="2456041"/>
            <a:ext cx="3434173" cy="19459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buNone/>
            </a:pPr>
            <a:r>
              <a:rPr lang="sv-SE" sz="28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 Unicode MS"/>
              </a:rPr>
              <a:t>ED of a community hospital without surgical capabilities.</a:t>
            </a:r>
            <a:endParaRPr lang="sv-SE" sz="40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Arial Unicode M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B33ACEC-D45F-1064-69AB-C3419509821D}"/>
              </a:ext>
            </a:extLst>
          </p:cNvPr>
          <p:cNvSpPr txBox="1"/>
          <p:nvPr/>
        </p:nvSpPr>
        <p:spPr>
          <a:xfrm>
            <a:off x="5242339" y="1898149"/>
            <a:ext cx="6532659" cy="70788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 fontAlgn="base">
              <a:spcBef>
                <a:spcPts val="1000"/>
              </a:spcBef>
              <a:spcAft>
                <a:spcPts val="1800"/>
              </a:spcAft>
              <a:defRPr/>
            </a:pP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patient reports severe </a:t>
            </a:r>
            <a:r>
              <a:rPr lang="en-U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left leg pain. </a:t>
            </a: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Large </a:t>
            </a:r>
            <a:r>
              <a:rPr lang="en-U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contusion on the left forehead</a:t>
            </a: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Left</a:t>
            </a: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thigh deformed </a:t>
            </a: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without an open wound.</a:t>
            </a:r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v-SE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Lucid interval</a:t>
            </a:r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reported from scene. </a:t>
            </a:r>
            <a:endParaRPr kumimoji="0" lang="en-US" sz="24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0C48ACB-8741-FF57-7DCD-7A729D068372}"/>
              </a:ext>
            </a:extLst>
          </p:cNvPr>
          <p:cNvSpPr txBox="1"/>
          <p:nvPr/>
        </p:nvSpPr>
        <p:spPr>
          <a:xfrm>
            <a:off x="5242340" y="265449"/>
            <a:ext cx="6470689" cy="99519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25-year-old female reportedly jumped from the third floor of an apartment complex in an attempt at self-injury.</a:t>
            </a:r>
            <a:endParaRPr lang="sv-SE" sz="24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3EC0487-54EA-0112-E442-2A21FC45A04D}"/>
              </a:ext>
            </a:extLst>
          </p:cNvPr>
          <p:cNvGrpSpPr/>
          <p:nvPr/>
        </p:nvGrpSpPr>
        <p:grpSpPr>
          <a:xfrm>
            <a:off x="455572" y="5556068"/>
            <a:ext cx="2664929" cy="1061292"/>
            <a:chOff x="117965" y="5736731"/>
            <a:chExt cx="2664929" cy="10612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" name="Picture 3" descr="A black and white logo&#10;&#10;Description automatically generated">
              <a:extLst>
                <a:ext uri="{FF2B5EF4-FFF2-40B4-BE49-F238E27FC236}">
                  <a16:creationId xmlns:a16="http://schemas.microsoft.com/office/drawing/2014/main" id="{D7F14520-DB2E-2B02-8A73-A9447B0FC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204" y="5736731"/>
              <a:ext cx="2644690" cy="1035269"/>
            </a:xfrm>
            <a:prstGeom prst="rect">
              <a:avLst/>
            </a:prstGeom>
          </p:spPr>
        </p:pic>
        <p:pic>
          <p:nvPicPr>
            <p:cNvPr id="7" name="Picture 6" descr="A blue and yellow letters on a black background&#10;&#10;Description automatically generated">
              <a:extLst>
                <a:ext uri="{FF2B5EF4-FFF2-40B4-BE49-F238E27FC236}">
                  <a16:creationId xmlns:a16="http://schemas.microsoft.com/office/drawing/2014/main" id="{B4D6C13C-C057-2E25-FDA5-BB1A5EE92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65" y="5761223"/>
              <a:ext cx="2648601" cy="1036800"/>
            </a:xfrm>
            <a:prstGeom prst="rect">
              <a:avLst/>
            </a:prstGeom>
          </p:spPr>
        </p:pic>
      </p:grpSp>
      <p:sp>
        <p:nvSpPr>
          <p:cNvPr id="8" name="textruta 7">
            <a:extLst>
              <a:ext uri="{FF2B5EF4-FFF2-40B4-BE49-F238E27FC236}">
                <a16:creationId xmlns:a16="http://schemas.microsoft.com/office/drawing/2014/main" id="{8967F278-7424-364A-A0B8-ACD9779BE217}"/>
              </a:ext>
            </a:extLst>
          </p:cNvPr>
          <p:cNvSpPr txBox="1"/>
          <p:nvPr/>
        </p:nvSpPr>
        <p:spPr>
          <a:xfrm>
            <a:off x="5280886" y="4564351"/>
            <a:ext cx="649411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Oxygen 6 L/min via mask, </a:t>
            </a:r>
            <a:r>
              <a:rPr lang="en-US" sz="2400" dirty="0" err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i.v.</a:t>
            </a:r>
            <a:r>
              <a:rPr lang="en-US" sz="24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with </a:t>
            </a:r>
            <a:r>
              <a:rPr lang="en-US" sz="2400" dirty="0" err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kristalloid</a:t>
            </a:r>
            <a:r>
              <a:rPr lang="en-US" sz="24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fluid bolus, SMR, Traction splint to the left leg.</a:t>
            </a:r>
            <a:endParaRPr lang="sv-SE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0" name="Picture 29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4B102A1-039B-6699-502D-2E771465E69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5517837" y="6067706"/>
            <a:ext cx="675367" cy="612000"/>
          </a:xfrm>
          <a:prstGeom prst="rect">
            <a:avLst/>
          </a:prstGeom>
        </p:spPr>
      </p:pic>
      <p:pic>
        <p:nvPicPr>
          <p:cNvPr id="31" name="Picture 30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6D298AA5-14CC-B6A4-6278-75EBE31A9D9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6240983" y="6067706"/>
            <a:ext cx="675367" cy="612000"/>
          </a:xfrm>
          <a:prstGeom prst="rect">
            <a:avLst/>
          </a:prstGeom>
        </p:spPr>
      </p:pic>
      <p:pic>
        <p:nvPicPr>
          <p:cNvPr id="32" name="Picture 31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D7F9EFB5-AEBB-0448-8117-38B8CA20953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6964129" y="6067706"/>
            <a:ext cx="655544" cy="612000"/>
          </a:xfrm>
          <a:prstGeom prst="rect">
            <a:avLst/>
          </a:prstGeom>
        </p:spPr>
      </p:pic>
      <p:pic>
        <p:nvPicPr>
          <p:cNvPr id="33" name="Picture 32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B7D9948B-1F90-55E8-06BA-81689501B306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667452" y="6067706"/>
            <a:ext cx="665753" cy="612000"/>
          </a:xfrm>
          <a:prstGeom prst="rect">
            <a:avLst/>
          </a:prstGeom>
        </p:spPr>
      </p:pic>
      <p:pic>
        <p:nvPicPr>
          <p:cNvPr id="34" name="Picture 33" descr="A screenshot of a computer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4169989A-C16C-AD28-7A54-2655870A377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8387063" y="6067706"/>
            <a:ext cx="665754" cy="612000"/>
          </a:xfrm>
          <a:prstGeom prst="rect">
            <a:avLst/>
          </a:prstGeom>
        </p:spPr>
      </p:pic>
      <p:pic>
        <p:nvPicPr>
          <p:cNvPr id="36" name="Picture 35" descr="A screenshot of a computer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7B550D6F-751C-76CD-B02F-E481432AF3A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9129624" y="6073837"/>
            <a:ext cx="777514" cy="612000"/>
          </a:xfrm>
          <a:prstGeom prst="rect">
            <a:avLst/>
          </a:prstGeom>
        </p:spPr>
      </p:pic>
      <p:pic>
        <p:nvPicPr>
          <p:cNvPr id="41" name="Picture 40" descr="A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14153339-F3BB-67FC-BEA3-6175CD8FAB5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4555477" y="6086714"/>
            <a:ext cx="686863" cy="612000"/>
          </a:xfrm>
          <a:prstGeom prst="rect">
            <a:avLst/>
          </a:prstGeom>
        </p:spPr>
      </p:pic>
      <p:pic>
        <p:nvPicPr>
          <p:cNvPr id="43" name="Picture 42" descr="A white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5CA3ADB9-E29F-7ED0-97AA-6C8791B1E41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3802431" y="6086714"/>
            <a:ext cx="699188" cy="612000"/>
          </a:xfrm>
          <a:prstGeom prst="rect">
            <a:avLst/>
          </a:prstGeom>
        </p:spPr>
      </p:pic>
      <p:pic>
        <p:nvPicPr>
          <p:cNvPr id="44" name="Picture 43" descr="A clipboard with a magnifying glass and a graph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EB7A8ADE-A2C2-20B4-52B9-B950ACE19E8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436689" y="6086714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20">
            <a:extLst>
              <a:ext uri="{FF2B5EF4-FFF2-40B4-BE49-F238E27FC236}">
                <a16:creationId xmlns:a16="http://schemas.microsoft.com/office/drawing/2014/main" id="{597E4CBB-392F-A14D-234C-401769663B3D}"/>
              </a:ext>
            </a:extLst>
          </p:cNvPr>
          <p:cNvSpPr txBox="1"/>
          <p:nvPr/>
        </p:nvSpPr>
        <p:spPr>
          <a:xfrm>
            <a:off x="3645874" y="5668499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9" name="Bildobjekt 8">
            <a:hlinkClick r:id="rId10" action="ppaction://hlinksldjump"/>
            <a:extLst>
              <a:ext uri="{FF2B5EF4-FFF2-40B4-BE49-F238E27FC236}">
                <a16:creationId xmlns:a16="http://schemas.microsoft.com/office/drawing/2014/main" id="{2273E4F4-3787-E9A6-330A-A715F8EF84A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761459" y="6086714"/>
            <a:ext cx="60491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Bildobjekt 4">
            <a:hlinkClick r:id="rId21" action="ppaction://hlinksldjump"/>
            <a:extLst>
              <a:ext uri="{FF2B5EF4-FFF2-40B4-BE49-F238E27FC236}">
                <a16:creationId xmlns:a16="http://schemas.microsoft.com/office/drawing/2014/main" id="{8DCBCE16-1851-EDFE-7384-CF860E37EB20}"/>
              </a:ext>
            </a:extLst>
          </p:cNvPr>
          <p:cNvPicPr preferRelativeResize="0">
            <a:picLocks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0030098" y="6075352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62988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66606-E2A5-FA69-B64D-68D3EEC17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E505FB3D-892C-92C1-3ACC-BA9AC2B686F4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50C4450-C29E-BAF1-8521-06D5C8840E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E59CB1C8-E667-35F9-A75A-1C45510910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7B45D60-8BDD-3F95-2B22-2060FBAE80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2686BD76-429C-2B76-81BD-2E827DADDAAD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Thorax</a:t>
            </a:r>
          </a:p>
        </p:txBody>
      </p:sp>
      <p:pic>
        <p:nvPicPr>
          <p:cNvPr id="4" name="Picture 12" descr="A screenshot of a computer&#10;&#10;Description automatically generated">
            <a:extLst>
              <a:ext uri="{FF2B5EF4-FFF2-40B4-BE49-F238E27FC236}">
                <a16:creationId xmlns:a16="http://schemas.microsoft.com/office/drawing/2014/main" id="{67713116-6D34-869E-3922-B67355271B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7092000" y="201894"/>
            <a:ext cx="1079720" cy="1008000"/>
          </a:xfrm>
          <a:prstGeom prst="rect">
            <a:avLst/>
          </a:prstGeom>
        </p:spPr>
      </p:pic>
      <p:pic>
        <p:nvPicPr>
          <p:cNvPr id="5" name="Picture 8" descr="A close-up of a radio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27683A9C-7B9A-596D-17D3-0A14BC818FF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9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A1F0B4D6-3C42-26FA-C1A2-6031E444708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8" name="Picture 10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28B34945-5EB0-AEDD-0CA6-65A6B155CA6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ECF96A2E-8D12-B415-B729-5EEE2CD2348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BBFF74B6-8629-6BA9-42F4-1428B5C1240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00B544E8-6266-53C3-7A09-76AE997602B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3954C591-5316-5DDE-BB1C-88196F8A7061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E7CE18E1-A303-724E-FFA7-6D0FF9D44D7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8" action="ppaction://hlinksldjump"/>
            <a:extLst>
              <a:ext uri="{FF2B5EF4-FFF2-40B4-BE49-F238E27FC236}">
                <a16:creationId xmlns:a16="http://schemas.microsoft.com/office/drawing/2014/main" id="{A65320EF-4A02-6F9F-6D15-3C0340FB6D3D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16" action="ppaction://hlinksldjump"/>
            <a:extLst>
              <a:ext uri="{FF2B5EF4-FFF2-40B4-BE49-F238E27FC236}">
                <a16:creationId xmlns:a16="http://schemas.microsoft.com/office/drawing/2014/main" id="{E36B9EFA-F3DC-E584-D2BD-179254129E2D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12DD6E80-83A8-1126-2A0D-62EFA31DBD08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D68282E0-E58C-3744-67F8-82100EDB67ED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3749752-F6CC-1406-ADF3-C06286EC6D73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t="1529" b="2597"/>
          <a:stretch/>
        </p:blipFill>
        <p:spPr>
          <a:xfrm>
            <a:off x="2257415" y="1411788"/>
            <a:ext cx="5790622" cy="544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047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4EDDC-6E51-BD1C-7B78-2B16E7A21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B9913585-94B8-44DF-2914-0CABE433BD0A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46AC1F7-6EB2-3B05-E3DE-144835F1C7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11366C0-B1D4-1C2E-BC8A-18F8A0F9E1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C34D1AD-FF6A-2342-ECC2-05BA9DB2C1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E069721-736B-F7CD-2AED-3C1CCD8ECD1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4EEDF40E-91AF-0933-F4D4-5B8B81D3A6F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BA3D543F-2219-17C7-ED48-5FA98BF19B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2" name="Bildobjekt 31">
            <a:hlinkClick r:id="rId7" action="ppaction://hlinksldjump"/>
            <a:extLst>
              <a:ext uri="{FF2B5EF4-FFF2-40B4-BE49-F238E27FC236}">
                <a16:creationId xmlns:a16="http://schemas.microsoft.com/office/drawing/2014/main" id="{93863767-DCA5-C137-DC2B-2696378B4E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3" name="Bildobjekt 32">
            <a:hlinkClick r:id="rId9" action="ppaction://hlinksldjump"/>
            <a:extLst>
              <a:ext uri="{FF2B5EF4-FFF2-40B4-BE49-F238E27FC236}">
                <a16:creationId xmlns:a16="http://schemas.microsoft.com/office/drawing/2014/main" id="{993F134E-8ED4-5767-2F2E-F3DCE68AED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5" name="Bildobjekt 34">
            <a:hlinkClick r:id="rId10" action="ppaction://hlinksldjump"/>
            <a:extLst>
              <a:ext uri="{FF2B5EF4-FFF2-40B4-BE49-F238E27FC236}">
                <a16:creationId xmlns:a16="http://schemas.microsoft.com/office/drawing/2014/main" id="{03361A53-D893-C523-64BD-B37542408B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6" name="Bildobjekt 35">
            <a:hlinkClick r:id="rId11" action="ppaction://hlinksldjump"/>
            <a:extLst>
              <a:ext uri="{FF2B5EF4-FFF2-40B4-BE49-F238E27FC236}">
                <a16:creationId xmlns:a16="http://schemas.microsoft.com/office/drawing/2014/main" id="{2CBA0435-E45E-8293-37F7-F44197AF02E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7" name="Bildobjekt 36">
            <a:hlinkClick r:id="rId12" action="ppaction://hlinksldjump"/>
            <a:extLst>
              <a:ext uri="{FF2B5EF4-FFF2-40B4-BE49-F238E27FC236}">
                <a16:creationId xmlns:a16="http://schemas.microsoft.com/office/drawing/2014/main" id="{4B83DE8F-1AFE-C645-2A2E-BBCDE93DACD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5" name="Bildobjekt 4">
            <a:hlinkClick r:id="rId13" action="ppaction://hlinksldjump"/>
            <a:extLst>
              <a:ext uri="{FF2B5EF4-FFF2-40B4-BE49-F238E27FC236}">
                <a16:creationId xmlns:a16="http://schemas.microsoft.com/office/drawing/2014/main" id="{E4238CD2-6563-CEAA-AF47-B4881DFC237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026FC568-36AC-7F0A-A054-9AFDEE4A9DAD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D472178B-95DA-02EF-E107-E8FB2F0DBF7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8E5997A9-E496-312D-2FBC-856BDC36540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AAABECF2-BBFC-22A1-568C-2A65F0F9487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02D84CD8-30D7-FC37-D017-E3DB623B81C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3800F871-DF22-74F6-2C88-F7599FD6797E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Bildobjekt 52">
            <a:hlinkClick r:id="rId16" action="ppaction://hlinksldjump"/>
            <a:extLst>
              <a:ext uri="{FF2B5EF4-FFF2-40B4-BE49-F238E27FC236}">
                <a16:creationId xmlns:a16="http://schemas.microsoft.com/office/drawing/2014/main" id="{6378BE8D-BB37-E4EF-1BAE-46B94EC349E5}"/>
              </a:ext>
            </a:extLst>
          </p:cNvPr>
          <p:cNvPicPr preferRelativeResize="0">
            <a:picLocks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21" action="ppaction://hlinksldjump"/>
            <a:extLst>
              <a:ext uri="{FF2B5EF4-FFF2-40B4-BE49-F238E27FC236}">
                <a16:creationId xmlns:a16="http://schemas.microsoft.com/office/drawing/2014/main" id="{86F32368-F447-08B6-2071-39DFD1BC3A9D}"/>
              </a:ext>
            </a:extLst>
          </p:cNvPr>
          <p:cNvPicPr preferRelativeResize="0">
            <a:picLocks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195DDFA7-4D7D-952C-F57D-CCEAC46F160D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A172D687-A267-A1EA-4558-A789D45E15A1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1" name="Picture 14" descr="A screenshot of a computer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458FFF47-BA31-E85A-8B97-8222F47674D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9" name="Picture 31" descr="A clipboard with a magnifying glass and a graph&#10;&#10;Description automatically generated">
            <a:hlinkClick r:id="rId25" action="ppaction://hlinksldjump"/>
            <a:extLst>
              <a:ext uri="{FF2B5EF4-FFF2-40B4-BE49-F238E27FC236}">
                <a16:creationId xmlns:a16="http://schemas.microsoft.com/office/drawing/2014/main" id="{D08DEE1E-27CC-F348-20D2-6A94C93EC129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44866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26172-E17F-0292-ABF3-93EFB0B88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E9FBF8A-3E53-B087-0D34-4D20009DCBB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E4C1C1E-6D5A-E951-7008-B4745C1EFA3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34991AB4-5292-4DAE-EEEC-64C02A5B6C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3763DEA-3608-2C90-A9FF-53EB1F55FC6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D7F9B141-49A2-2271-0381-633D48BB24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9E0EFFF3-B39B-D064-08F0-C8578A60CA8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EEC21161-2DA9-BD53-9C2A-0D3DFD4ED16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719D158D-955E-7B49-19DF-3007B6B58A3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sp>
        <p:nvSpPr>
          <p:cNvPr id="25" name="Rektangel 24">
            <a:extLst>
              <a:ext uri="{FF2B5EF4-FFF2-40B4-BE49-F238E27FC236}">
                <a16:creationId xmlns:a16="http://schemas.microsoft.com/office/drawing/2014/main" id="{0A915451-B157-0640-216E-CEBCAA2BA79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0" name="Bildobjekt 29">
            <a:hlinkClick r:id="rId10" action="ppaction://hlinksldjump"/>
            <a:extLst>
              <a:ext uri="{FF2B5EF4-FFF2-40B4-BE49-F238E27FC236}">
                <a16:creationId xmlns:a16="http://schemas.microsoft.com/office/drawing/2014/main" id="{08F15B90-E8F0-97EB-0787-55CAF59276A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1" name="Bildobjekt 30">
            <a:hlinkClick r:id="rId12" action="ppaction://hlinksldjump"/>
            <a:extLst>
              <a:ext uri="{FF2B5EF4-FFF2-40B4-BE49-F238E27FC236}">
                <a16:creationId xmlns:a16="http://schemas.microsoft.com/office/drawing/2014/main" id="{BEA8596B-08B0-9A9E-74CA-622C9944328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4" name="Bildobjekt 33">
            <a:hlinkClick r:id="rId13" action="ppaction://hlinksldjump"/>
            <a:extLst>
              <a:ext uri="{FF2B5EF4-FFF2-40B4-BE49-F238E27FC236}">
                <a16:creationId xmlns:a16="http://schemas.microsoft.com/office/drawing/2014/main" id="{CDE0356E-918A-0B05-78AA-439E4516F54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4" action="ppaction://hlinksldjump"/>
            <a:extLst>
              <a:ext uri="{FF2B5EF4-FFF2-40B4-BE49-F238E27FC236}">
                <a16:creationId xmlns:a16="http://schemas.microsoft.com/office/drawing/2014/main" id="{CA443016-7983-6289-F974-1AF1EA9F173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5" action="ppaction://hlinksldjump"/>
            <a:extLst>
              <a:ext uri="{FF2B5EF4-FFF2-40B4-BE49-F238E27FC236}">
                <a16:creationId xmlns:a16="http://schemas.microsoft.com/office/drawing/2014/main" id="{77835EE4-0BB3-1DD7-2BAE-5A8A44BC48B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D7E93CD5-25B7-853D-124F-C36868E1E064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D3DF3507-8710-DF52-8D93-3EEEEC92424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5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EC589BBD-75B6-4DE1-F38A-81FCFD3C450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5F1DC0AD-5053-86BC-4F73-C1FD36306A4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13FBA795-4D9F-F661-6F1F-5CEF6C16874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B2DF5611-8B8A-936D-8D95-D8743D4D078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255007F-F4CF-4677-DE63-A81910CFF1EB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5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D95F4B08-80AD-E033-9905-31D65DA3C74F}"/>
              </a:ext>
            </a:extLst>
          </p:cNvPr>
          <p:cNvPicPr preferRelativeResize="0">
            <a:picLocks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24" action="ppaction://hlinksldjump"/>
            <a:extLst>
              <a:ext uri="{FF2B5EF4-FFF2-40B4-BE49-F238E27FC236}">
                <a16:creationId xmlns:a16="http://schemas.microsoft.com/office/drawing/2014/main" id="{0269BAB6-5731-40F7-D219-51B481B111DD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B66989C1-A654-4376-BD74-6D3958C1BE9D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7A931829-4637-37A8-B904-33923C9F5A07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33" name="Pneumothoraxe-FAST">
            <a:hlinkClick r:id="" action="ppaction://media"/>
            <a:extLst>
              <a:ext uri="{FF2B5EF4-FFF2-40B4-BE49-F238E27FC236}">
                <a16:creationId xmlns:a16="http://schemas.microsoft.com/office/drawing/2014/main" id="{CAD10079-8595-5BC1-89D3-5B7621C905E9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7"/>
          <a:srcRect l="24758" t="12588" r="19462" b="16065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12" name="Picture 14" descr="A screenshot of a computer&#10;&#10;Description automatically generated">
            <a:hlinkClick r:id="rId28" action="ppaction://hlinksldjump"/>
            <a:extLst>
              <a:ext uri="{FF2B5EF4-FFF2-40B4-BE49-F238E27FC236}">
                <a16:creationId xmlns:a16="http://schemas.microsoft.com/office/drawing/2014/main" id="{16DD1200-19A1-03E8-A3CF-ECCDEDE995B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20" name="Picture 31" descr="A clipboard with a magnifying glass and a graph&#10;&#10;Description automatically generated">
            <a:hlinkClick r:id="rId29" action="ppaction://hlinksldjump"/>
            <a:extLst>
              <a:ext uri="{FF2B5EF4-FFF2-40B4-BE49-F238E27FC236}">
                <a16:creationId xmlns:a16="http://schemas.microsoft.com/office/drawing/2014/main" id="{56557E4A-BD54-B390-968E-008FEFEBC007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02393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76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3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F4BF8-97CC-0710-7FD2-53FA10E09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F492A322-A6F7-E9AA-6ED1-2084471C1BAD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63BAA5E-D7E3-8831-C50C-55B2335F11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4EF7531-AEA3-BFB9-9B7D-A3D2A97BF4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23A28D7-7293-21C7-F355-0C09B79499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4AB530C-71A0-2BCE-F3AC-B650AF08DFA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DA740067-CFD6-9537-40BF-90F7409DC0F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404E6017-298B-88CC-E362-D4FE1BDC0F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B62E8DCA-DE4D-4E72-FBF0-5A6E172C4B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pic>
        <p:nvPicPr>
          <p:cNvPr id="3" name="Bildobjekt 2">
            <a:hlinkClick r:id="rId8" action="ppaction://hlinksldjump"/>
            <a:extLst>
              <a:ext uri="{FF2B5EF4-FFF2-40B4-BE49-F238E27FC236}">
                <a16:creationId xmlns:a16="http://schemas.microsoft.com/office/drawing/2014/main" id="{6CFFB238-7178-7C59-FEC8-FBCE61AA301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25" name="Bildobjekt 24">
            <a:hlinkClick r:id="rId10" action="ppaction://hlinksldjump"/>
            <a:extLst>
              <a:ext uri="{FF2B5EF4-FFF2-40B4-BE49-F238E27FC236}">
                <a16:creationId xmlns:a16="http://schemas.microsoft.com/office/drawing/2014/main" id="{613A9F52-4D22-B451-3787-8518CF645A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1" action="ppaction://hlinksldjump"/>
            <a:extLst>
              <a:ext uri="{FF2B5EF4-FFF2-40B4-BE49-F238E27FC236}">
                <a16:creationId xmlns:a16="http://schemas.microsoft.com/office/drawing/2014/main" id="{A8451860-86D7-8368-FE0D-6ABDA5C12CF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2" action="ppaction://hlinksldjump"/>
            <a:extLst>
              <a:ext uri="{FF2B5EF4-FFF2-40B4-BE49-F238E27FC236}">
                <a16:creationId xmlns:a16="http://schemas.microsoft.com/office/drawing/2014/main" id="{7D9248A1-614A-B26C-54E2-1A474F1EEC5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7" name="Bildobjekt 36">
            <a:hlinkClick r:id="rId13" action="ppaction://hlinksldjump"/>
            <a:extLst>
              <a:ext uri="{FF2B5EF4-FFF2-40B4-BE49-F238E27FC236}">
                <a16:creationId xmlns:a16="http://schemas.microsoft.com/office/drawing/2014/main" id="{6279198F-763D-7EAD-E0F8-358ABC62163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993A9011-39CA-DBF0-A3A4-8BF8D4E1D5A0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59D22EFD-671D-3049-2136-BAEF41EF1FD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5F661546-DA52-B385-0B18-C1E180AC696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0F1507C7-148E-6709-A865-B2528D3DBF6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912FDF0B-A718-B6C5-421B-539C6065AF8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B013CA82-F74E-DE38-DA61-21E2862B291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56F47EDB-46D0-62F1-7274-D88E95C55F65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5" name="Bildobjekt 52">
            <a:hlinkClick r:id="rId16" action="ppaction://hlinksldjump"/>
            <a:extLst>
              <a:ext uri="{FF2B5EF4-FFF2-40B4-BE49-F238E27FC236}">
                <a16:creationId xmlns:a16="http://schemas.microsoft.com/office/drawing/2014/main" id="{5E29F550-DB20-EC77-E218-970DB069DBAB}"/>
              </a:ext>
            </a:extLst>
          </p:cNvPr>
          <p:cNvPicPr preferRelativeResize="0">
            <a:picLocks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22" action="ppaction://hlinksldjump"/>
            <a:extLst>
              <a:ext uri="{FF2B5EF4-FFF2-40B4-BE49-F238E27FC236}">
                <a16:creationId xmlns:a16="http://schemas.microsoft.com/office/drawing/2014/main" id="{65F98A8D-1302-4A06-B381-FA7CE88CB926}"/>
              </a:ext>
            </a:extLst>
          </p:cNvPr>
          <p:cNvPicPr preferRelativeResize="0">
            <a:picLocks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9" descr="A white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431F04D9-15EE-4EFE-ADC9-5EF0D81E1F96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0" name="TextBox 20">
            <a:extLst>
              <a:ext uri="{FF2B5EF4-FFF2-40B4-BE49-F238E27FC236}">
                <a16:creationId xmlns:a16="http://schemas.microsoft.com/office/drawing/2014/main" id="{AE5BC0BD-315A-F0AC-7A1E-0F33E9F68950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30" name="Content Placeholder 3">
            <a:extLst>
              <a:ext uri="{FF2B5EF4-FFF2-40B4-BE49-F238E27FC236}">
                <a16:creationId xmlns:a16="http://schemas.microsoft.com/office/drawing/2014/main" id="{88FE51A4-3640-1A24-DB83-7E4140C4A48A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4" t="12528"/>
          <a:stretch/>
        </p:blipFill>
        <p:spPr>
          <a:xfrm>
            <a:off x="4680000" y="2520000"/>
            <a:ext cx="4320000" cy="3092400"/>
          </a:xfrm>
        </p:spPr>
      </p:pic>
      <p:pic>
        <p:nvPicPr>
          <p:cNvPr id="18" name="Picture 14" descr="A screenshot of a computer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id="{CB4F20E6-F130-74BE-DD04-58D66BCD5AD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21" name="Picture 31" descr="A clipboard with a magnifying glass and a graph&#10;&#10;Description automatically generated">
            <a:hlinkClick r:id="rId27" action="ppaction://hlinksldjump"/>
            <a:extLst>
              <a:ext uri="{FF2B5EF4-FFF2-40B4-BE49-F238E27FC236}">
                <a16:creationId xmlns:a16="http://schemas.microsoft.com/office/drawing/2014/main" id="{E71ABC08-BA79-7137-C3AF-B5CCD852154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49158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282FD-8A3F-6B45-5712-EC344945D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11A0ED8-92AF-8DBB-D19C-B34C6D3E187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076C4AA3-E847-3BC3-CC8F-E0CF4ACD9DE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DA5525F2-40F8-7F4E-EF26-8AB76F2EE1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6194408-1CA1-4CDF-F514-0D4D0B3E5E7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73C0BE1D-D2F8-7326-3C74-D6EC6977D8E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6D340D52-5B8A-5648-5E68-A5E54EA7928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F97A6899-E9BA-077D-8288-334D7761D9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3" name="Bildobjekt 32">
            <a:extLst>
              <a:ext uri="{FF2B5EF4-FFF2-40B4-BE49-F238E27FC236}">
                <a16:creationId xmlns:a16="http://schemas.microsoft.com/office/drawing/2014/main" id="{812D1DA7-DED2-1F1C-99D0-F8D4FC2F60A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DC93C1CC-474A-5341-404C-75BA76C5716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7" name="Lung sliding Bmode.mpg">
            <a:hlinkClick r:id="" action="ppaction://media"/>
            <a:hlinkHover r:id="" action="ppaction://ole?verb=0"/>
            <a:extLst>
              <a:ext uri="{FF2B5EF4-FFF2-40B4-BE49-F238E27FC236}">
                <a16:creationId xmlns:a16="http://schemas.microsoft.com/office/drawing/2014/main" id="{6129F954-1038-AB97-0787-4F9A7B119780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rcRect t="13336" b="13336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sp>
        <p:nvSpPr>
          <p:cNvPr id="12" name="Rektangel 11">
            <a:extLst>
              <a:ext uri="{FF2B5EF4-FFF2-40B4-BE49-F238E27FC236}">
                <a16:creationId xmlns:a16="http://schemas.microsoft.com/office/drawing/2014/main" id="{76C12A25-7D0C-9A33-C310-73C15804E58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8" name="Bildobjekt 17">
            <a:hlinkClick r:id="rId12" action="ppaction://hlinksldjump"/>
            <a:extLst>
              <a:ext uri="{FF2B5EF4-FFF2-40B4-BE49-F238E27FC236}">
                <a16:creationId xmlns:a16="http://schemas.microsoft.com/office/drawing/2014/main" id="{A5BB88E9-110F-5CC2-D435-DC659D6E3B8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25" name="Bildobjekt 24">
            <a:hlinkClick r:id="rId13" action="ppaction://hlinksldjump"/>
            <a:extLst>
              <a:ext uri="{FF2B5EF4-FFF2-40B4-BE49-F238E27FC236}">
                <a16:creationId xmlns:a16="http://schemas.microsoft.com/office/drawing/2014/main" id="{0EE53D1F-743E-F10E-5877-EDAB4018D1F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0" name="Bildobjekt 29">
            <a:hlinkClick r:id="rId14" action="ppaction://hlinksldjump"/>
            <a:extLst>
              <a:ext uri="{FF2B5EF4-FFF2-40B4-BE49-F238E27FC236}">
                <a16:creationId xmlns:a16="http://schemas.microsoft.com/office/drawing/2014/main" id="{A552C521-AAF6-42AA-9E25-95877BD541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1" name="Bildobjekt 30">
            <a:hlinkClick r:id="rId15" action="ppaction://hlinksldjump"/>
            <a:extLst>
              <a:ext uri="{FF2B5EF4-FFF2-40B4-BE49-F238E27FC236}">
                <a16:creationId xmlns:a16="http://schemas.microsoft.com/office/drawing/2014/main" id="{8F2B026F-64AD-12FF-76BA-409F0E9FF5C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57EA712D-92E2-7664-EDF2-839245BBDE4D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BB940341-EA03-AA15-B98D-C61A757E62F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0C2A2E23-BFAE-5C99-5B45-6D396B119B3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C85BE916-97DE-CDED-DCAB-CF2786DF6C0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F2145AA4-9480-5DE1-B5D8-61F9082091E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3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9EC96044-91F0-CD4C-6306-A77BB6D8774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4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D6974416-CDBE-D87C-E112-0CDC40B43B8E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6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4BAF7634-63A4-7449-3C9D-076E0616C9AE}"/>
              </a:ext>
            </a:extLst>
          </p:cNvPr>
          <p:cNvPicPr preferRelativeResize="0">
            <a:picLocks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Bildobjekt 53">
            <a:hlinkClick r:id="rId24" action="ppaction://hlinksldjump"/>
            <a:extLst>
              <a:ext uri="{FF2B5EF4-FFF2-40B4-BE49-F238E27FC236}">
                <a16:creationId xmlns:a16="http://schemas.microsoft.com/office/drawing/2014/main" id="{995C48F5-A515-E888-D809-6EA24E6C4112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B954DE35-3630-D58A-1BC5-3DA01ED95915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5791159-8A27-B98B-3441-0DE4A85641AA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2" name="Picture 14" descr="A screenshot of a computer&#10;&#10;Description automatically generated">
            <a:hlinkClick r:id="rId27" action="ppaction://hlinksldjump"/>
            <a:extLst>
              <a:ext uri="{FF2B5EF4-FFF2-40B4-BE49-F238E27FC236}">
                <a16:creationId xmlns:a16="http://schemas.microsoft.com/office/drawing/2014/main" id="{8EAC3B77-593A-32C2-1DAB-37E05F291D2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28" name="Picture 31" descr="A clipboard with a magnifying glass and a graph&#10;&#10;Description automatically generated">
            <a:hlinkClick r:id="rId28" action="ppaction://hlinksldjump"/>
            <a:extLst>
              <a:ext uri="{FF2B5EF4-FFF2-40B4-BE49-F238E27FC236}">
                <a16:creationId xmlns:a16="http://schemas.microsoft.com/office/drawing/2014/main" id="{D2257C83-1A19-0107-938E-FA6806DADD1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5471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956E1-8B9A-AAAC-CE33-070C58DFF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911EE1AE-5A5F-27A2-F2BE-2851FC841BCB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FF0C58C-B527-BBCC-DFA3-451B3259A5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3929799-AD78-33D0-AD2C-CD3651B948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144E8E4-FA7E-9CAE-8C64-C8FA4C3BFB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2AC13631-1BDE-A78C-23DC-6CAE26AF5BBA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7DBA9FDE-63D6-33A7-EBF0-EE670D5AB9D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7BDD1FF4-FD2F-A390-53CD-E0DDE2591C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0625DA5C-A438-0BCE-A36B-D3BE77EE1A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18" name="Picture 5" descr="A close-up of a ultrasound&#10;&#10;Description automatically generated">
            <a:extLst>
              <a:ext uri="{FF2B5EF4-FFF2-40B4-BE49-F238E27FC236}">
                <a16:creationId xmlns:a16="http://schemas.microsoft.com/office/drawing/2014/main" id="{973C4171-D063-0166-B9AA-A4D330524F31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0" y="2520000"/>
            <a:ext cx="4320000" cy="3092400"/>
          </a:xfrm>
          <a:prstGeom prst="rect">
            <a:avLst/>
          </a:prstGeom>
          <a:noFill/>
        </p:spPr>
      </p:pic>
      <p:pic>
        <p:nvPicPr>
          <p:cNvPr id="25" name="Bildobjekt 24">
            <a:hlinkClick r:id="rId9" action="ppaction://hlinksldjump"/>
            <a:extLst>
              <a:ext uri="{FF2B5EF4-FFF2-40B4-BE49-F238E27FC236}">
                <a16:creationId xmlns:a16="http://schemas.microsoft.com/office/drawing/2014/main" id="{2096F831-FB90-1909-F76A-3ACA4462DE4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0" name="Bildobjekt 29">
            <a:hlinkClick r:id="rId11" action="ppaction://hlinksldjump"/>
            <a:extLst>
              <a:ext uri="{FF2B5EF4-FFF2-40B4-BE49-F238E27FC236}">
                <a16:creationId xmlns:a16="http://schemas.microsoft.com/office/drawing/2014/main" id="{AC5CAB0A-5A7A-5FDB-9884-32060064620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2" action="ppaction://hlinksldjump"/>
            <a:extLst>
              <a:ext uri="{FF2B5EF4-FFF2-40B4-BE49-F238E27FC236}">
                <a16:creationId xmlns:a16="http://schemas.microsoft.com/office/drawing/2014/main" id="{F28EFECE-6993-2E8C-E25F-FD679AEBE13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3" action="ppaction://hlinksldjump"/>
            <a:extLst>
              <a:ext uri="{FF2B5EF4-FFF2-40B4-BE49-F238E27FC236}">
                <a16:creationId xmlns:a16="http://schemas.microsoft.com/office/drawing/2014/main" id="{AD769D5F-05D8-9CD2-4623-E59149AC8F4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6" name="Bildobjekt 35">
            <a:hlinkClick r:id="rId14" action="ppaction://hlinksldjump"/>
            <a:extLst>
              <a:ext uri="{FF2B5EF4-FFF2-40B4-BE49-F238E27FC236}">
                <a16:creationId xmlns:a16="http://schemas.microsoft.com/office/drawing/2014/main" id="{73C8F01F-874B-DEED-2151-1C793DA4273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6D00B4B7-3952-13B1-081E-F5802A55AEC4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E31038CC-7E12-52B9-80AC-31767346848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92FE14BB-659A-E2FC-9557-28B2AA55231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7D81E57B-1D40-2042-4FB4-788E463EC60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DF6713F6-8F31-6A81-88D5-0460E54F6CC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16B8EF9B-2DD4-E81F-252B-1AF82FDA68F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F3134E7F-44F0-701D-FF68-316625419E0F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FC7CE53B-8F7A-C869-59C1-977037D9C401}"/>
              </a:ext>
            </a:extLst>
          </p:cNvPr>
          <p:cNvPicPr preferRelativeResize="0">
            <a:picLocks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23" action="ppaction://hlinksldjump"/>
            <a:extLst>
              <a:ext uri="{FF2B5EF4-FFF2-40B4-BE49-F238E27FC236}">
                <a16:creationId xmlns:a16="http://schemas.microsoft.com/office/drawing/2014/main" id="{08897FBB-F4C0-FD3B-68C2-02E08B26C994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C0E4769A-E637-D9E0-22F0-D5DBC7D9E824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6DA2A015-8171-F4B8-941D-03AF0A7470B9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0" name="Picture 14" descr="A screenshot of a computer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id="{ABF60DD3-DEBD-136D-C990-24652049A02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21" name="Picture 31" descr="A clipboard with a magnifying glass and a graph&#10;&#10;Description automatically generated">
            <a:hlinkClick r:id="rId27" action="ppaction://hlinksldjump"/>
            <a:extLst>
              <a:ext uri="{FF2B5EF4-FFF2-40B4-BE49-F238E27FC236}">
                <a16:creationId xmlns:a16="http://schemas.microsoft.com/office/drawing/2014/main" id="{BF2C861B-BEF2-A180-906D-D389D12940A6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671773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0205F-7CE9-5CA7-A807-C16312407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01874F59-7357-CA6D-42D1-6CEC4F0A9183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1175D79-B08A-6E47-D96C-8D72453DE3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06BE760F-0957-316B-DD81-FC676715CD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5D597FE7-087C-FF98-72DE-E9330A8FD5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B3ABF2E3-9EC9-7AED-6E3B-362B3D704E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Subxiphoidalt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CB28FB45-1545-A5E4-491D-02AA1BC629C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143980AD-24D5-40D7-7B54-3A96C14EA8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D732A8C7-27C7-8755-4F7C-7A7892DF9085}"/>
              </a:ext>
            </a:extLst>
          </p:cNvPr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8CA42D65-2F82-547C-4AEB-BAA4F134D47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>
            <a:off x="1765970" y="3742660"/>
            <a:ext cx="930001" cy="1622343"/>
          </a:xfrm>
          <a:prstGeom prst="rect">
            <a:avLst/>
          </a:prstGeom>
        </p:spPr>
      </p:pic>
      <p:pic>
        <p:nvPicPr>
          <p:cNvPr id="25" name="Bildobjekt 24">
            <a:hlinkClick r:id="rId9" action="ppaction://hlinksldjump"/>
            <a:extLst>
              <a:ext uri="{FF2B5EF4-FFF2-40B4-BE49-F238E27FC236}">
                <a16:creationId xmlns:a16="http://schemas.microsoft.com/office/drawing/2014/main" id="{AA7532BC-D1EB-E4E3-5B9C-1BF179E3FF9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0" name="Bildobjekt 29">
            <a:hlinkClick r:id="rId11" action="ppaction://hlinksldjump"/>
            <a:extLst>
              <a:ext uri="{FF2B5EF4-FFF2-40B4-BE49-F238E27FC236}">
                <a16:creationId xmlns:a16="http://schemas.microsoft.com/office/drawing/2014/main" id="{BEF74D27-7DE3-D070-4E4E-298FC46007A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1" name="Bildobjekt 30">
            <a:hlinkClick r:id="rId12" action="ppaction://hlinksldjump"/>
            <a:extLst>
              <a:ext uri="{FF2B5EF4-FFF2-40B4-BE49-F238E27FC236}">
                <a16:creationId xmlns:a16="http://schemas.microsoft.com/office/drawing/2014/main" id="{35A17EA2-244C-C70F-D8A7-5C5B68CA5EE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3" action="ppaction://hlinksldjump"/>
            <a:extLst>
              <a:ext uri="{FF2B5EF4-FFF2-40B4-BE49-F238E27FC236}">
                <a16:creationId xmlns:a16="http://schemas.microsoft.com/office/drawing/2014/main" id="{5B0E138C-8B24-0DBF-2557-C184EC44B32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4" action="ppaction://hlinksldjump"/>
            <a:extLst>
              <a:ext uri="{FF2B5EF4-FFF2-40B4-BE49-F238E27FC236}">
                <a16:creationId xmlns:a16="http://schemas.microsoft.com/office/drawing/2014/main" id="{54FF84F6-CF52-2C46-A216-73D6D42BE55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4D9574F6-9F0A-2B60-F745-76C0B3DD1C6D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BC0AD231-0A13-1D57-E218-A082B523A10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4B5E3A46-F1DE-611D-2CA1-38F65EBF826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E28EA5F6-F9AD-5E9E-04C9-10CF60B17B4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953EA049-844A-6EB8-1909-40320CB0786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5B3F13DF-701F-7BD2-8E11-E7518E72C24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042BE3F1-A91C-42C6-8FCE-E3C05BDBBD96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E5B413B6-EC4C-DE78-68EA-AC78E3CAA5ED}"/>
              </a:ext>
            </a:extLst>
          </p:cNvPr>
          <p:cNvPicPr preferRelativeResize="0">
            <a:picLocks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23" action="ppaction://hlinksldjump"/>
            <a:extLst>
              <a:ext uri="{FF2B5EF4-FFF2-40B4-BE49-F238E27FC236}">
                <a16:creationId xmlns:a16="http://schemas.microsoft.com/office/drawing/2014/main" id="{D900E9F6-7944-CBB2-D7EF-1485DC1844F5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30DCC3BE-58A2-9B82-A5DB-E87E038DEAC4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B9DBE218-179D-4B6E-C6AE-87CB702247E0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0" name="Picture 14" descr="A screenshot of a computer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id="{1A722382-C307-76CC-CF05-32F87C917E0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21" name="Picture 31" descr="A clipboard with a magnifying glass and a graph&#10;&#10;Description automatically generated">
            <a:hlinkClick r:id="rId27" action="ppaction://hlinksldjump"/>
            <a:extLst>
              <a:ext uri="{FF2B5EF4-FFF2-40B4-BE49-F238E27FC236}">
                <a16:creationId xmlns:a16="http://schemas.microsoft.com/office/drawing/2014/main" id="{E40EADA5-278C-1438-1A12-934041CF00EC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2915691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276</Words>
  <Application>Microsoft Office PowerPoint</Application>
  <PresentationFormat>Bredbild</PresentationFormat>
  <Paragraphs>77</Paragraphs>
  <Slides>18</Slides>
  <Notes>18</Notes>
  <HiddenSlides>0</HiddenSlides>
  <MMClips>2</MMClips>
  <ScaleCrop>false</ScaleCrop>
  <HeadingPairs>
    <vt:vector size="6" baseType="variant">
      <vt:variant>
        <vt:lpstr>Använt teckensnitt</vt:lpstr>
      </vt:variant>
      <vt:variant>
        <vt:i4>9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18</vt:i4>
      </vt:variant>
    </vt:vector>
  </HeadingPairs>
  <TitlesOfParts>
    <vt:vector size="28" baseType="lpstr">
      <vt:lpstr>Aptos</vt:lpstr>
      <vt:lpstr>Arial</vt:lpstr>
      <vt:lpstr>Calibri</vt:lpstr>
      <vt:lpstr>Calibri Light</vt:lpstr>
      <vt:lpstr>Lato</vt:lpstr>
      <vt:lpstr>Open Sans</vt:lpstr>
      <vt:lpstr>Open Sans Light</vt:lpstr>
      <vt:lpstr>OpenSans</vt:lpstr>
      <vt:lpstr>Times New Roman</vt:lpstr>
      <vt:lpstr>Office Theme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 Zürner</dc:creator>
  <cp:lastModifiedBy>Sofi Holfelt Sarin</cp:lastModifiedBy>
  <cp:revision>38</cp:revision>
  <cp:lastPrinted>2026-02-12T16:16:56Z</cp:lastPrinted>
  <dcterms:created xsi:type="dcterms:W3CDTF">2025-09-29T18:06:07Z</dcterms:created>
  <dcterms:modified xsi:type="dcterms:W3CDTF">2026-08-10T08:29:17Z</dcterms:modified>
</cp:coreProperties>
</file>