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.xml" ContentType="application/vnd.openxmlformats-officedocument.presentationml.tags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7" r:id="rId2"/>
    <p:sldId id="641" r:id="rId3"/>
    <p:sldId id="637" r:id="rId4"/>
    <p:sldId id="678" r:id="rId5"/>
    <p:sldId id="660" r:id="rId6"/>
    <p:sldId id="661" r:id="rId7"/>
    <p:sldId id="663" r:id="rId8"/>
    <p:sldId id="662" r:id="rId9"/>
    <p:sldId id="664" r:id="rId10"/>
    <p:sldId id="665" r:id="rId11"/>
    <p:sldId id="666" r:id="rId12"/>
    <p:sldId id="667" r:id="rId13"/>
    <p:sldId id="680" r:id="rId14"/>
    <p:sldId id="668" r:id="rId15"/>
    <p:sldId id="669" r:id="rId16"/>
    <p:sldId id="650" r:id="rId17"/>
    <p:sldId id="671" r:id="rId18"/>
    <p:sldId id="677" r:id="rId19"/>
    <p:sldId id="580" r:id="rId20"/>
    <p:sldId id="328" r:id="rId21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C207CE-773D-4198-8C27-90C2B7AD60A9}" v="37" dt="2026-04-12T14:44:23.9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08" autoAdjust="0"/>
    <p:restoredTop sz="77255" autoAdjust="0"/>
  </p:normalViewPr>
  <p:slideViewPr>
    <p:cSldViewPr snapToGrid="0">
      <p:cViewPr varScale="1">
        <p:scale>
          <a:sx n="60" d="100"/>
          <a:sy n="60" d="100"/>
        </p:scale>
        <p:origin x="11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EAE7D30-0393-7FB4-6F28-458A4D056C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3C05C36-2B3B-7D8F-91D8-8FB621FECD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AEDB7-6DEC-4D36-8329-73F5FC02846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B921C30-64A2-50D0-2B1F-DED4463523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BFB7FBF-0654-9F07-8E61-01AF783ED3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4967F-A6D8-49E0-9B26-30C65C252F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6355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0C9191C-0496-4763-B3ED-4569929FB77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CF4AC7B-93E9-4BD9-BC08-28626746D5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4110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Välkommen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932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sv-SE" sz="1800" b="0" i="0" u="none" strike="noStrike" baseline="0" dirty="0">
                <a:solidFill>
                  <a:srgbClr val="373535"/>
                </a:solidFill>
                <a:latin typeface="OpenSans"/>
              </a:rPr>
              <a:t>FAST (left upper quadrant) – intra-abdominal fluid is present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800" b="0" i="0" u="none" strike="noStrike" baseline="0" dirty="0" err="1">
                <a:solidFill>
                  <a:srgbClr val="373535"/>
                </a:solidFill>
                <a:latin typeface="Open Sans" panose="020B0606030504020204" pitchFamily="34" charset="0"/>
              </a:rPr>
              <a:t>eFAST</a:t>
            </a:r>
            <a:r>
              <a:rPr lang="en-US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 (left chest and left upper quadrant) – </a:t>
            </a:r>
            <a:r>
              <a:rPr lang="sv-SE" sz="1800" b="0" i="0" u="none" strike="noStrike" baseline="0" dirty="0">
                <a:solidFill>
                  <a:srgbClr val="373535"/>
                </a:solidFill>
                <a:latin typeface="OpenSans"/>
              </a:rPr>
              <a:t>intra-abdominal fluid is present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9053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sv-SE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Pelvic x-ray - no pelvic fractures present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AD669-A633-DBA8-2292-4EDC58FD7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1ABBE9-2800-363B-5539-9BC585C4B7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26F4DC-BC5E-A198-6C48-B14C7AFE7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3CCFAA-97F8-6A7C-FCC2-6B2ABBFE33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6059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800" b="0" i="0" u="none" strike="noStrike" kern="1200" baseline="0" dirty="0">
                <a:solidFill>
                  <a:srgbClr val="373535"/>
                </a:solidFill>
                <a:latin typeface="Open Sans" panose="020B0606030504020204" pitchFamily="34" charset="0"/>
                <a:ea typeface="+mn-ea"/>
                <a:cs typeface="+mn-cs"/>
              </a:rPr>
              <a:t>Chest x-ray – left tube thoracostomy, resolution of pneumothorax, multiple left rib fractures, subcutaneous </a:t>
            </a:r>
            <a:r>
              <a:rPr lang="sv-SE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emphysema.</a:t>
            </a:r>
          </a:p>
          <a:p>
            <a:pPr algn="l"/>
            <a:r>
              <a:rPr lang="sv-SE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  </a:t>
            </a:r>
            <a:r>
              <a:rPr lang="sv-SE" sz="1800" b="0" i="0" u="none" strike="noStrike" baseline="30000" dirty="0">
                <a:solidFill>
                  <a:srgbClr val="373535"/>
                </a:solidFill>
                <a:latin typeface="Open Sans" panose="020B0606030504020204" pitchFamily="34" charset="0"/>
              </a:rPr>
              <a:t>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397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21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807326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DA99E-6481-18C2-1A70-590D6FAEB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98B687-F19B-2A2C-30BF-26CAEF3658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DBB071-90B7-988B-8874-951DC1D01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Lateral cervical spine x-ray – without abnormalities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DAC87-CA3E-9E58-8122-0D061D8992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32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Chest x-ray – left pneumothorax, multiple left rib </a:t>
            </a:r>
            <a:r>
              <a:rPr lang="sv-SE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fractures, subcutaneous emphysema</a:t>
            </a:r>
          </a:p>
          <a:p>
            <a:pPr algn="l"/>
            <a:r>
              <a:rPr lang="en-US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 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Lung Sliding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Barcode sign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AA2F-1DCB-B4F0-D3C6-BBEE3A5A7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BE98D-11DB-9583-F180-235A195CA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E2FCA-F218-850E-F0FE-A7988C10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65EA7-7DB3-CD27-EE09-A145C11D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FEFC1-0802-389D-D9E9-6B6E1E5A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07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C6DE-5FCF-550B-B289-8CEBE3B5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BB219-1B87-9662-5830-8E1DF3963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3D4A5-FC5B-F88F-AE86-ED8BAD0F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1828-A98F-FCB0-A37E-78237A50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3736A-11EB-4702-2F81-75640F73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31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B0BB1-857D-1AE3-8BBB-18F472B7C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735629-4617-A91E-171B-F73A0359E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D4D4-0227-9AFB-597C-86B2A171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9ED0-1874-C7D0-A6CB-42C49905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031A0-93CB-D131-57A9-9264DE1F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504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0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92D3-E057-8091-B3E3-ACAEDC86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9524-784A-AEA7-28CE-3427A9B39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9DBB-7889-7E41-DF53-56BAF2F8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39C1B-AF31-D6E4-BE8D-47BCC24D8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BA0A0-C477-199E-3F9C-303061C3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2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A3D3-B3FC-163A-520A-0B909B05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2518C-EB49-40E1-0C77-725F81093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15DE-F5BA-BCB0-AC19-ADF03F4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B9DA-2260-0E66-F62C-4FE73298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B8676-B8F0-1A90-4E4F-D1E0F0C6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65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4657-72AD-8F1A-E79B-71A1EBB23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0894F-6A8D-7620-4CED-C9D246B49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13692-855C-AC78-57E2-DA3AB5E65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6FCB-E40A-5ECA-4507-4592FFD6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EEAFA-8139-44D1-6BC7-2F4578BEE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03A60-01E3-C603-1B02-EBD7EB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64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D3B9F-CF73-FE32-6155-D0ED6B40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AEC14-D07A-4E65-F4EB-FA2FD3424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36A74-7C38-239F-CA77-E7A3973D3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8C4F4-EF4D-0D4B-80AC-48C2B31DF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310065-FB14-6831-391E-9AF70F6D5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A2BFA1-8ECB-F0BF-E326-13A009F4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4DBD3-580B-2D49-948D-EF199794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8FD14-DDE3-FF1E-130E-2BA42F3C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57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0E6E-D4FF-41A2-CAC6-469877A2A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BA34A-0F6F-080A-9D40-CD437D5C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7812B-356A-8CF2-BB5F-15353698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BAFBA-025C-D2F4-D78E-6D3CD16A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4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19A8D-C1BC-6F50-A6E7-D0F2C767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5D5D23-9417-2EAB-6E3C-61CF2FBE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585F7-71F4-8688-DE1C-DB3C20A4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3EF9-4BC7-05B5-5186-E6AF9A9B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955C4-FC6B-3BFE-F3D8-889BF665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EB4A7-D050-79B6-3589-522A14DB0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63795-36A6-73F4-3F95-90DB996F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F15B2-B6ED-B5E4-FDC3-CB3728F6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4424D-F6FA-70D6-456C-46361425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4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917C-7E7C-77C6-0762-787CFC669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675EB-E2E7-51F8-8B6C-9D9C031AE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ED173-C80C-FC1C-04E9-27A33FDF3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60CD2-0F91-60E6-7834-929CE48A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1FF43-B473-FC37-5842-3029B7B3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1516C-8D5E-3E0D-6AE1-D0666664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3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663BC-1CAA-801F-E1F8-014BE07D1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3F70C-76DE-D654-EFEF-0EF126830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C432D-A5A8-F0FD-FE1D-5C921A4AC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B93AC-2206-58F0-C5A0-06BA1EB43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B2C5-E2BB-8B4E-E474-68C399F99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803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12.xml"/><Relationship Id="rId18" Type="http://schemas.openxmlformats.org/officeDocument/2006/relationships/slide" Target="slide3.xml"/><Relationship Id="rId26" Type="http://schemas.openxmlformats.org/officeDocument/2006/relationships/image" Target="../media/image16.jp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7.gif"/><Relationship Id="rId12" Type="http://schemas.openxmlformats.org/officeDocument/2006/relationships/slide" Target="slide11.xml"/><Relationship Id="rId17" Type="http://schemas.openxmlformats.org/officeDocument/2006/relationships/slide" Target="slide18.xml"/><Relationship Id="rId25" Type="http://schemas.openxmlformats.org/officeDocument/2006/relationships/slide" Target="slide17.xm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8.png"/><Relationship Id="rId20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6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4.png"/><Relationship Id="rId28" Type="http://schemas.openxmlformats.org/officeDocument/2006/relationships/slide" Target="slide4.xml"/><Relationship Id="rId10" Type="http://schemas.openxmlformats.org/officeDocument/2006/relationships/image" Target="../media/image21.png"/><Relationship Id="rId19" Type="http://schemas.openxmlformats.org/officeDocument/2006/relationships/slide" Target="slide15.xml"/><Relationship Id="rId4" Type="http://schemas.openxmlformats.org/officeDocument/2006/relationships/image" Target="../media/image3.png"/><Relationship Id="rId9" Type="http://schemas.openxmlformats.org/officeDocument/2006/relationships/slide" Target="slide8.xml"/><Relationship Id="rId14" Type="http://schemas.openxmlformats.org/officeDocument/2006/relationships/slide" Target="slide14.xml"/><Relationship Id="rId22" Type="http://schemas.openxmlformats.org/officeDocument/2006/relationships/slide" Target="slide19.xml"/><Relationship Id="rId27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13" Type="http://schemas.openxmlformats.org/officeDocument/2006/relationships/slide" Target="slide12.xml"/><Relationship Id="rId18" Type="http://schemas.openxmlformats.org/officeDocument/2006/relationships/slide" Target="slide3.xml"/><Relationship Id="rId26" Type="http://schemas.openxmlformats.org/officeDocument/2006/relationships/image" Target="../media/image16.jp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2.png"/><Relationship Id="rId12" Type="http://schemas.openxmlformats.org/officeDocument/2006/relationships/slide" Target="slide10.xml"/><Relationship Id="rId17" Type="http://schemas.openxmlformats.org/officeDocument/2006/relationships/slide" Target="slide18.xml"/><Relationship Id="rId25" Type="http://schemas.openxmlformats.org/officeDocument/2006/relationships/slide" Target="slide17.xml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8.png"/><Relationship Id="rId20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6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4.png"/><Relationship Id="rId28" Type="http://schemas.openxmlformats.org/officeDocument/2006/relationships/slide" Target="slide4.xml"/><Relationship Id="rId10" Type="http://schemas.openxmlformats.org/officeDocument/2006/relationships/image" Target="../media/image21.png"/><Relationship Id="rId19" Type="http://schemas.openxmlformats.org/officeDocument/2006/relationships/slide" Target="slide15.xml"/><Relationship Id="rId4" Type="http://schemas.openxmlformats.org/officeDocument/2006/relationships/image" Target="../media/image3.png"/><Relationship Id="rId9" Type="http://schemas.openxmlformats.org/officeDocument/2006/relationships/slide" Target="slide8.xml"/><Relationship Id="rId14" Type="http://schemas.openxmlformats.org/officeDocument/2006/relationships/slide" Target="slide14.xml"/><Relationship Id="rId22" Type="http://schemas.openxmlformats.org/officeDocument/2006/relationships/slide" Target="slide19.xml"/><Relationship Id="rId27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4.xml"/><Relationship Id="rId18" Type="http://schemas.openxmlformats.org/officeDocument/2006/relationships/slide" Target="slide18.xml"/><Relationship Id="rId26" Type="http://schemas.openxmlformats.org/officeDocument/2006/relationships/slide" Target="slide17.xml"/><Relationship Id="rId3" Type="http://schemas.openxmlformats.org/officeDocument/2006/relationships/image" Target="../media/image6.png"/><Relationship Id="rId21" Type="http://schemas.openxmlformats.org/officeDocument/2006/relationships/slide" Target="slide5.xml"/><Relationship Id="rId7" Type="http://schemas.openxmlformats.org/officeDocument/2006/relationships/image" Target="../media/image22.png"/><Relationship Id="rId12" Type="http://schemas.openxmlformats.org/officeDocument/2006/relationships/slide" Target="slide11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6" Type="http://schemas.openxmlformats.org/officeDocument/2006/relationships/slide" Target="slide2.xml"/><Relationship Id="rId20" Type="http://schemas.openxmlformats.org/officeDocument/2006/relationships/slide" Target="slide15.xml"/><Relationship Id="rId29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10.xml"/><Relationship Id="rId24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slide" Target="slide13.xml"/><Relationship Id="rId23" Type="http://schemas.openxmlformats.org/officeDocument/2006/relationships/slide" Target="slide19.xml"/><Relationship Id="rId28" Type="http://schemas.openxmlformats.org/officeDocument/2006/relationships/image" Target="../media/image13.png"/><Relationship Id="rId10" Type="http://schemas.openxmlformats.org/officeDocument/2006/relationships/slide" Target="slide6.xml"/><Relationship Id="rId19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21.png"/><Relationship Id="rId14" Type="http://schemas.openxmlformats.org/officeDocument/2006/relationships/image" Target="../media/image29.png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4.xml"/><Relationship Id="rId18" Type="http://schemas.openxmlformats.org/officeDocument/2006/relationships/slide" Target="slide18.xml"/><Relationship Id="rId26" Type="http://schemas.openxmlformats.org/officeDocument/2006/relationships/slide" Target="slide17.xml"/><Relationship Id="rId3" Type="http://schemas.openxmlformats.org/officeDocument/2006/relationships/image" Target="../media/image6.png"/><Relationship Id="rId21" Type="http://schemas.openxmlformats.org/officeDocument/2006/relationships/slide" Target="slide5.xml"/><Relationship Id="rId7" Type="http://schemas.openxmlformats.org/officeDocument/2006/relationships/image" Target="../media/image22.png"/><Relationship Id="rId12" Type="http://schemas.openxmlformats.org/officeDocument/2006/relationships/slide" Target="slide11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6" Type="http://schemas.openxmlformats.org/officeDocument/2006/relationships/slide" Target="slide2.xml"/><Relationship Id="rId20" Type="http://schemas.openxmlformats.org/officeDocument/2006/relationships/slide" Target="slide15.xml"/><Relationship Id="rId29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10.xml"/><Relationship Id="rId24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slide" Target="slide12.xml"/><Relationship Id="rId23" Type="http://schemas.openxmlformats.org/officeDocument/2006/relationships/slide" Target="slide19.xml"/><Relationship Id="rId28" Type="http://schemas.openxmlformats.org/officeDocument/2006/relationships/image" Target="../media/image13.png"/><Relationship Id="rId10" Type="http://schemas.openxmlformats.org/officeDocument/2006/relationships/slide" Target="slide6.xml"/><Relationship Id="rId19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21.png"/><Relationship Id="rId14" Type="http://schemas.openxmlformats.org/officeDocument/2006/relationships/image" Target="../media/image30.png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2.xml"/><Relationship Id="rId18" Type="http://schemas.openxmlformats.org/officeDocument/2006/relationships/slide" Target="slide3.xml"/><Relationship Id="rId26" Type="http://schemas.openxmlformats.org/officeDocument/2006/relationships/image" Target="../media/image16.jp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2.png"/><Relationship Id="rId12" Type="http://schemas.openxmlformats.org/officeDocument/2006/relationships/slide" Target="slide11.xml"/><Relationship Id="rId17" Type="http://schemas.openxmlformats.org/officeDocument/2006/relationships/slide" Target="slide18.xml"/><Relationship Id="rId25" Type="http://schemas.openxmlformats.org/officeDocument/2006/relationships/slide" Target="slide17.xml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8.png"/><Relationship Id="rId20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10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4.png"/><Relationship Id="rId28" Type="http://schemas.openxmlformats.org/officeDocument/2006/relationships/slide" Target="slide4.xml"/><Relationship Id="rId10" Type="http://schemas.openxmlformats.org/officeDocument/2006/relationships/slide" Target="slide6.xml"/><Relationship Id="rId19" Type="http://schemas.openxmlformats.org/officeDocument/2006/relationships/slide" Target="slide15.xml"/><Relationship Id="rId4" Type="http://schemas.openxmlformats.org/officeDocument/2006/relationships/image" Target="../media/image3.png"/><Relationship Id="rId9" Type="http://schemas.openxmlformats.org/officeDocument/2006/relationships/image" Target="../media/image21.png"/><Relationship Id="rId14" Type="http://schemas.openxmlformats.org/officeDocument/2006/relationships/image" Target="../media/image31.jpg"/><Relationship Id="rId22" Type="http://schemas.openxmlformats.org/officeDocument/2006/relationships/slide" Target="slide19.xml"/><Relationship Id="rId27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19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slide" Target="slide2.xml"/><Relationship Id="rId12" Type="http://schemas.openxmlformats.org/officeDocument/2006/relationships/image" Target="../media/image12.pn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slide" Target="slide5.xml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slide" Target="slide3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18.xml"/><Relationship Id="rId1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19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12" Type="http://schemas.openxmlformats.org/officeDocument/2006/relationships/image" Target="../media/image12.pn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slide" Target="slide5.xml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slide" Target="slide15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3.xml"/><Relationship Id="rId1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5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33.png"/><Relationship Id="rId12" Type="http://schemas.openxmlformats.org/officeDocument/2006/relationships/slide" Target="slide15.xm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3.xml"/><Relationship Id="rId5" Type="http://schemas.openxmlformats.org/officeDocument/2006/relationships/image" Target="../media/image16.jpg"/><Relationship Id="rId15" Type="http://schemas.openxmlformats.org/officeDocument/2006/relationships/slide" Target="slide19.xml"/><Relationship Id="rId10" Type="http://schemas.openxmlformats.org/officeDocument/2006/relationships/slide" Target="slide18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18.png"/><Relationship Id="rId1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image" Target="../media/image12.png"/><Relationship Id="rId18" Type="http://schemas.openxmlformats.org/officeDocument/2006/relationships/image" Target="../media/image16.jpg"/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12" Type="http://schemas.openxmlformats.org/officeDocument/2006/relationships/slide" Target="slide5.xml"/><Relationship Id="rId17" Type="http://schemas.openxmlformats.org/officeDocument/2006/relationships/slide" Target="slide17.xml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5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slide" Target="slide15.xml"/><Relationship Id="rId5" Type="http://schemas.openxmlformats.org/officeDocument/2006/relationships/image" Target="../media/image34.png"/><Relationship Id="rId15" Type="http://schemas.openxmlformats.org/officeDocument/2006/relationships/image" Target="../media/image14.png"/><Relationship Id="rId10" Type="http://schemas.openxmlformats.org/officeDocument/2006/relationships/slide" Target="slide3.xml"/><Relationship Id="rId19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4.xml"/><Relationship Id="rId18" Type="http://schemas.openxmlformats.org/officeDocument/2006/relationships/slide" Target="slide19.xml"/><Relationship Id="rId3" Type="http://schemas.openxmlformats.org/officeDocument/2006/relationships/image" Target="../media/image4.png"/><Relationship Id="rId21" Type="http://schemas.openxmlformats.org/officeDocument/2006/relationships/slide" Target="slide17.xml"/><Relationship Id="rId7" Type="http://schemas.openxmlformats.org/officeDocument/2006/relationships/image" Target="../media/image8.png"/><Relationship Id="rId12" Type="http://schemas.openxmlformats.org/officeDocument/2006/relationships/slide" Target="slide3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2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slide" Target="slide5.xml"/><Relationship Id="rId10" Type="http://schemas.openxmlformats.org/officeDocument/2006/relationships/slide" Target="slide18.xml"/><Relationship Id="rId19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slide" Target="slide15.xml"/><Relationship Id="rId22" Type="http://schemas.openxmlformats.org/officeDocument/2006/relationships/image" Target="../media/image1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19.xml"/><Relationship Id="rId1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slide" Target="slide2.xml"/><Relationship Id="rId12" Type="http://schemas.openxmlformats.org/officeDocument/2006/relationships/image" Target="../media/image12.pn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slide" Target="slide5.xml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slide" Target="slide15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18.xml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2.png"/><Relationship Id="rId18" Type="http://schemas.openxmlformats.org/officeDocument/2006/relationships/image" Target="../media/image16.jpg"/><Relationship Id="rId3" Type="http://schemas.openxmlformats.org/officeDocument/2006/relationships/image" Target="../media/image6.png"/><Relationship Id="rId7" Type="http://schemas.openxmlformats.org/officeDocument/2006/relationships/slide" Target="slide2.xml"/><Relationship Id="rId12" Type="http://schemas.openxmlformats.org/officeDocument/2006/relationships/slide" Target="slide5.xml"/><Relationship Id="rId17" Type="http://schemas.openxmlformats.org/officeDocument/2006/relationships/slide" Target="slide17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15.xml"/><Relationship Id="rId5" Type="http://schemas.openxmlformats.org/officeDocument/2006/relationships/image" Target="../media/image11.png"/><Relationship Id="rId15" Type="http://schemas.openxmlformats.org/officeDocument/2006/relationships/image" Target="../media/image14.png"/><Relationship Id="rId10" Type="http://schemas.openxmlformats.org/officeDocument/2006/relationships/slide" Target="slide3.xml"/><Relationship Id="rId19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slide" Target="slide18.xml"/><Relationship Id="rId14" Type="http://schemas.openxmlformats.org/officeDocument/2006/relationships/slide" Target="slide1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10.xml"/><Relationship Id="rId18" Type="http://schemas.openxmlformats.org/officeDocument/2006/relationships/slide" Target="slide15.xml"/><Relationship Id="rId26" Type="http://schemas.openxmlformats.org/officeDocument/2006/relationships/slide" Target="slide4.xml"/><Relationship Id="rId3" Type="http://schemas.openxmlformats.org/officeDocument/2006/relationships/image" Target="../media/image6.png"/><Relationship Id="rId21" Type="http://schemas.openxmlformats.org/officeDocument/2006/relationships/image" Target="../media/image14.png"/><Relationship Id="rId7" Type="http://schemas.openxmlformats.org/officeDocument/2006/relationships/slide" Target="slide12.xml"/><Relationship Id="rId12" Type="http://schemas.openxmlformats.org/officeDocument/2006/relationships/slide" Target="slide6.xml"/><Relationship Id="rId17" Type="http://schemas.openxmlformats.org/officeDocument/2006/relationships/slide" Target="slide3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6" Type="http://schemas.openxmlformats.org/officeDocument/2006/relationships/slide" Target="slide18.xml"/><Relationship Id="rId20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8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image" Target="../media/image18.png"/><Relationship Id="rId23" Type="http://schemas.openxmlformats.org/officeDocument/2006/relationships/slide" Target="slide17.xml"/><Relationship Id="rId10" Type="http://schemas.openxmlformats.org/officeDocument/2006/relationships/slide" Target="slide14.xml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slide" Target="slide11.xml"/><Relationship Id="rId14" Type="http://schemas.openxmlformats.org/officeDocument/2006/relationships/slide" Target="slide2.xml"/><Relationship Id="rId22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11.xml"/><Relationship Id="rId18" Type="http://schemas.openxmlformats.org/officeDocument/2006/relationships/image" Target="../media/image18.png"/><Relationship Id="rId26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15.xml"/><Relationship Id="rId7" Type="http://schemas.openxmlformats.org/officeDocument/2006/relationships/image" Target="../media/image11.png"/><Relationship Id="rId12" Type="http://schemas.openxmlformats.org/officeDocument/2006/relationships/slide" Target="slide10.xml"/><Relationship Id="rId17" Type="http://schemas.openxmlformats.org/officeDocument/2006/relationships/slide" Target="slide2.xml"/><Relationship Id="rId25" Type="http://schemas.openxmlformats.org/officeDocument/2006/relationships/image" Target="../media/image14.png"/><Relationship Id="rId2" Type="http://schemas.openxmlformats.org/officeDocument/2006/relationships/video" Target="../media/media1.mp4"/><Relationship Id="rId16" Type="http://schemas.openxmlformats.org/officeDocument/2006/relationships/image" Target="../media/image23.png"/><Relationship Id="rId20" Type="http://schemas.openxmlformats.org/officeDocument/2006/relationships/slide" Target="slide3.xml"/><Relationship Id="rId29" Type="http://schemas.openxmlformats.org/officeDocument/2006/relationships/image" Target="../media/image13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24" Type="http://schemas.openxmlformats.org/officeDocument/2006/relationships/slide" Target="slide19.xml"/><Relationship Id="rId5" Type="http://schemas.openxmlformats.org/officeDocument/2006/relationships/image" Target="../media/image6.png"/><Relationship Id="rId15" Type="http://schemas.openxmlformats.org/officeDocument/2006/relationships/slide" Target="slide14.xml"/><Relationship Id="rId23" Type="http://schemas.openxmlformats.org/officeDocument/2006/relationships/image" Target="../media/image12.png"/><Relationship Id="rId28" Type="http://schemas.openxmlformats.org/officeDocument/2006/relationships/image" Target="../media/image16.jpg"/><Relationship Id="rId10" Type="http://schemas.openxmlformats.org/officeDocument/2006/relationships/slide" Target="slide8.xml"/><Relationship Id="rId19" Type="http://schemas.openxmlformats.org/officeDocument/2006/relationships/slide" Target="slide18.xml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2.png"/><Relationship Id="rId14" Type="http://schemas.openxmlformats.org/officeDocument/2006/relationships/slide" Target="slide12.xml"/><Relationship Id="rId22" Type="http://schemas.openxmlformats.org/officeDocument/2006/relationships/slide" Target="slide5.xml"/><Relationship Id="rId27" Type="http://schemas.openxmlformats.org/officeDocument/2006/relationships/slide" Target="slide17.xml"/><Relationship Id="rId30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4.xml"/><Relationship Id="rId18" Type="http://schemas.openxmlformats.org/officeDocument/2006/relationships/slide" Target="slide3.xml"/><Relationship Id="rId26" Type="http://schemas.openxmlformats.org/officeDocument/2006/relationships/image" Target="../media/image16.jp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2.png"/><Relationship Id="rId12" Type="http://schemas.openxmlformats.org/officeDocument/2006/relationships/slide" Target="slide12.xml"/><Relationship Id="rId17" Type="http://schemas.openxmlformats.org/officeDocument/2006/relationships/slide" Target="slide18.xml"/><Relationship Id="rId25" Type="http://schemas.openxmlformats.org/officeDocument/2006/relationships/slide" Target="slide17.xm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8.png"/><Relationship Id="rId20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11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4.png"/><Relationship Id="rId28" Type="http://schemas.openxmlformats.org/officeDocument/2006/relationships/slide" Target="slide4.xml"/><Relationship Id="rId10" Type="http://schemas.openxmlformats.org/officeDocument/2006/relationships/slide" Target="slide10.xml"/><Relationship Id="rId19" Type="http://schemas.openxmlformats.org/officeDocument/2006/relationships/slide" Target="slide15.xml"/><Relationship Id="rId4" Type="http://schemas.openxmlformats.org/officeDocument/2006/relationships/image" Target="../media/image3.png"/><Relationship Id="rId9" Type="http://schemas.openxmlformats.org/officeDocument/2006/relationships/image" Target="../media/image21.png"/><Relationship Id="rId14" Type="http://schemas.openxmlformats.org/officeDocument/2006/relationships/image" Target="../media/image24.jpg"/><Relationship Id="rId22" Type="http://schemas.openxmlformats.org/officeDocument/2006/relationships/slide" Target="slide19.xml"/><Relationship Id="rId27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10.xml"/><Relationship Id="rId18" Type="http://schemas.openxmlformats.org/officeDocument/2006/relationships/slide" Target="slide18.xml"/><Relationship Id="rId26" Type="http://schemas.openxmlformats.org/officeDocument/2006/relationships/slide" Target="slide17.xml"/><Relationship Id="rId3" Type="http://schemas.openxmlformats.org/officeDocument/2006/relationships/slideLayout" Target="../slideLayouts/slideLayout2.xml"/><Relationship Id="rId21" Type="http://schemas.openxmlformats.org/officeDocument/2006/relationships/slide" Target="slide5.xml"/><Relationship Id="rId7" Type="http://schemas.openxmlformats.org/officeDocument/2006/relationships/image" Target="../media/image11.png"/><Relationship Id="rId12" Type="http://schemas.openxmlformats.org/officeDocument/2006/relationships/slide" Target="slide6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video" Target="../media/media2.mp4"/><Relationship Id="rId16" Type="http://schemas.openxmlformats.org/officeDocument/2006/relationships/slide" Target="slide2.xml"/><Relationship Id="rId20" Type="http://schemas.openxmlformats.org/officeDocument/2006/relationships/slide" Target="slide15.xml"/><Relationship Id="rId29" Type="http://schemas.openxmlformats.org/officeDocument/2006/relationships/slide" Target="slide4.xml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11" Type="http://schemas.openxmlformats.org/officeDocument/2006/relationships/image" Target="../media/image25.png"/><Relationship Id="rId24" Type="http://schemas.openxmlformats.org/officeDocument/2006/relationships/image" Target="../media/image14.png"/><Relationship Id="rId5" Type="http://schemas.openxmlformats.org/officeDocument/2006/relationships/image" Target="../media/image6.png"/><Relationship Id="rId15" Type="http://schemas.openxmlformats.org/officeDocument/2006/relationships/slide" Target="slide14.xml"/><Relationship Id="rId23" Type="http://schemas.openxmlformats.org/officeDocument/2006/relationships/slide" Target="slide19.xml"/><Relationship Id="rId28" Type="http://schemas.openxmlformats.org/officeDocument/2006/relationships/image" Target="../media/image13.png"/><Relationship Id="rId10" Type="http://schemas.openxmlformats.org/officeDocument/2006/relationships/image" Target="../media/image22.png"/><Relationship Id="rId19" Type="http://schemas.openxmlformats.org/officeDocument/2006/relationships/slide" Target="slide3.xml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1.png"/><Relationship Id="rId14" Type="http://schemas.openxmlformats.org/officeDocument/2006/relationships/slide" Target="slide12.xml"/><Relationship Id="rId22" Type="http://schemas.openxmlformats.org/officeDocument/2006/relationships/image" Target="../media/image12.png"/><Relationship Id="rId27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slide" Target="slide12.xml"/><Relationship Id="rId18" Type="http://schemas.openxmlformats.org/officeDocument/2006/relationships/slide" Target="slide3.xml"/><Relationship Id="rId26" Type="http://schemas.openxmlformats.org/officeDocument/2006/relationships/image" Target="../media/image16.jp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2.png"/><Relationship Id="rId12" Type="http://schemas.openxmlformats.org/officeDocument/2006/relationships/slide" Target="slide11.xml"/><Relationship Id="rId17" Type="http://schemas.openxmlformats.org/officeDocument/2006/relationships/slide" Target="slide18.xml"/><Relationship Id="rId25" Type="http://schemas.openxmlformats.org/officeDocument/2006/relationships/slide" Target="slide17.xml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8.png"/><Relationship Id="rId20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10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4.png"/><Relationship Id="rId28" Type="http://schemas.openxmlformats.org/officeDocument/2006/relationships/slide" Target="slide4.xml"/><Relationship Id="rId10" Type="http://schemas.openxmlformats.org/officeDocument/2006/relationships/image" Target="../media/image21.png"/><Relationship Id="rId19" Type="http://schemas.openxmlformats.org/officeDocument/2006/relationships/slide" Target="slide15.xml"/><Relationship Id="rId4" Type="http://schemas.openxmlformats.org/officeDocument/2006/relationships/image" Target="../media/image3.png"/><Relationship Id="rId9" Type="http://schemas.openxmlformats.org/officeDocument/2006/relationships/slide" Target="slide6.xml"/><Relationship Id="rId14" Type="http://schemas.openxmlformats.org/officeDocument/2006/relationships/slide" Target="slide14.xml"/><Relationship Id="rId22" Type="http://schemas.openxmlformats.org/officeDocument/2006/relationships/slide" Target="slide19.xml"/><Relationship Id="rId27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in protective gear&#10;&#10;Description automatically generated">
            <a:extLst>
              <a:ext uri="{FF2B5EF4-FFF2-40B4-BE49-F238E27FC236}">
                <a16:creationId xmlns:a16="http://schemas.microsoft.com/office/drawing/2014/main" id="{D6AE31FF-AB1B-00B4-3BE4-EBB4E6594F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7" r="13439"/>
          <a:stretch/>
        </p:blipFill>
        <p:spPr>
          <a:xfrm>
            <a:off x="1045029" y="-1"/>
            <a:ext cx="11146971" cy="6871565"/>
          </a:xfrm>
          <a:prstGeom prst="rect">
            <a:avLst/>
          </a:prstGeom>
        </p:spPr>
      </p:pic>
      <p:pic>
        <p:nvPicPr>
          <p:cNvPr id="2" name="Picture 1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E1976A4F-20EE-BD25-2F3E-BFFCE3537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4E776EB-5EF9-8C4C-E8F9-51D82F9F9F4F}"/>
              </a:ext>
            </a:extLst>
          </p:cNvPr>
          <p:cNvSpPr txBox="1"/>
          <p:nvPr/>
        </p:nvSpPr>
        <p:spPr>
          <a:xfrm>
            <a:off x="838199" y="3016273"/>
            <a:ext cx="59221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err="1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Patientfall</a:t>
            </a:r>
            <a:r>
              <a:rPr lang="en-US" sz="3800" b="1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M</a:t>
            </a:r>
            <a:endParaRPr lang="en-US" sz="3800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1E35A700-7796-3EE3-CDAE-3143418B79E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33C9767-A946-86EC-854C-B1A8E3840B15}"/>
              </a:ext>
            </a:extLst>
          </p:cNvPr>
          <p:cNvSpPr txBox="1"/>
          <p:nvPr/>
        </p:nvSpPr>
        <p:spPr>
          <a:xfrm>
            <a:off x="838200" y="2119364"/>
            <a:ext cx="419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Examination</a:t>
            </a:r>
          </a:p>
        </p:txBody>
      </p:sp>
    </p:spTree>
    <p:extLst>
      <p:ext uri="{BB962C8B-B14F-4D97-AF65-F5344CB8AC3E}">
        <p14:creationId xmlns:p14="http://schemas.microsoft.com/office/powerpoint/2010/main" val="353291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3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4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2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26F6CC0F-6540-7761-F236-85DE424BC050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3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2713EFF-1D46-9B5F-BE45-DFA99DC10D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44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07091B9-434B-FD0F-FB3E-2D76D68D825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45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665F314-5958-9675-7F0F-CF0C67B70C6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46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5DE241B-E19E-4919-5491-F559C4CD81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47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45998E7-DF8A-BC55-32E8-6E26EBAE4F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48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48ED034-018E-873A-FDE8-65EE8145CD11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49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9F4C130D-12C7-ED1D-439A-5CA236F0EE9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0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E86D71B5-6BBE-8FF8-C968-45C147EFA990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1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352197EA-A0B6-FEC9-6D17-31014CFCB1B3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2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E7CB637-2F2A-129B-556A-CEF630307B0C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53" name="TextBox 20">
            <a:extLst>
              <a:ext uri="{FF2B5EF4-FFF2-40B4-BE49-F238E27FC236}">
                <a16:creationId xmlns:a16="http://schemas.microsoft.com/office/drawing/2014/main" id="{F1566E02-F427-44D4-09A1-F73FB1A0D8E9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4" name="Picture 12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B844A2C9-4F60-DA0E-49EF-DE9086A336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156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BDE5493D-1E2C-9F3A-58C8-DCEB6922FCAE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EA58E08A-99F3-6A82-419F-F3FE12E2B46E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2A1D7E1-F5E2-0ED4-088F-7B50E35D99C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38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1D043D9-7F77-F996-4290-A7F1A80540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3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A95E1AB-3827-881E-C3B7-DFB5A52122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46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4A75560-EDD5-44E5-AE8F-5678CACE4B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47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66BD03A6-79F7-49A6-F0AC-1115DFEA6E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48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25DD1F08-F49A-78D2-A26E-E76344B6836A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49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E5AE6B9E-C289-EF8C-CCAD-05E947013AD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0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1F1C8A44-2834-EE0A-77FE-CF73AA8A4E23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1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ECEEE342-E210-1FAF-640B-ECAF51ADC8CD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2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52F4C05-384B-FF75-4D24-1228BEAEF2F4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53" name="TextBox 20">
            <a:extLst>
              <a:ext uri="{FF2B5EF4-FFF2-40B4-BE49-F238E27FC236}">
                <a16:creationId xmlns:a16="http://schemas.microsoft.com/office/drawing/2014/main" id="{BF9C7595-D3AE-811A-85F5-C2854B9DBFC4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4" name="Picture 12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F30B1BE6-F0F5-66F5-8703-7A1AF0C2B54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555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57427DDD-9B15-B8AF-20D3-56C977D52B11}"/>
              </a:ext>
            </a:extLst>
          </p:cNvPr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0" name="Bildobjekt 41">
            <a:hlinkClick r:id="rId15" action="ppaction://hlinksldjump"/>
            <a:extLst>
              <a:ext uri="{FF2B5EF4-FFF2-40B4-BE49-F238E27FC236}">
                <a16:creationId xmlns:a16="http://schemas.microsoft.com/office/drawing/2014/main" id="{1C27AA5F-A4B6-D1BE-DCD9-3F5C3FEB73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3077072" y="3592062"/>
            <a:ext cx="1125191" cy="1021580"/>
          </a:xfrm>
          <a:prstGeom prst="rect">
            <a:avLst/>
          </a:prstGeom>
        </p:spPr>
      </p:pic>
      <p:pic>
        <p:nvPicPr>
          <p:cNvPr id="46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F51C060-3D33-D1AA-ABE4-439C57C287DB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7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C925A0D-FE50-3DE9-B765-2FC2755D5E3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48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CB00772-7B65-C1E0-5C32-3A81B6A0CA7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4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8CBA731-083E-4844-2D6C-FECB0722B5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5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70E630D-5A88-05D7-12E5-A9D9383CCAB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51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A9E31190-08D3-6C3E-C420-C479F03F78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52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0268B66-303B-7702-73A6-2C3B4700B204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53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32CB9D42-E38D-B345-6688-404AC201CE7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4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D26C6139-7D09-D927-D239-9D443A54791E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5" name="Bildobjekt 53">
            <a:hlinkClick r:id="rId26" action="ppaction://hlinksldjump"/>
            <a:extLst>
              <a:ext uri="{FF2B5EF4-FFF2-40B4-BE49-F238E27FC236}">
                <a16:creationId xmlns:a16="http://schemas.microsoft.com/office/drawing/2014/main" id="{E5CB2964-1EFA-48F6-5BFB-BD54103B9945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6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E6A64BE-70B4-224D-2B36-1402263FC8DD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57" name="TextBox 20">
            <a:extLst>
              <a:ext uri="{FF2B5EF4-FFF2-40B4-BE49-F238E27FC236}">
                <a16:creationId xmlns:a16="http://schemas.microsoft.com/office/drawing/2014/main" id="{AACDBCBD-3A02-2BB8-3C83-F1BF3E37259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8" name="Picture 12" descr="A screenshot of a computer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EDA6E234-EB5F-9C42-88FE-A9703B8FBA3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500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24448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863482">
            <a:off x="3249729" y="3075336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B0F0BA-5270-4E17-24D2-145B19FB0E33}"/>
              </a:ext>
            </a:extLst>
          </p:cNvPr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5" name="Bildobjekt 41">
            <a:hlinkClick r:id="rId15" action="ppaction://hlinksldjump"/>
            <a:extLst>
              <a:ext uri="{FF2B5EF4-FFF2-40B4-BE49-F238E27FC236}">
                <a16:creationId xmlns:a16="http://schemas.microsoft.com/office/drawing/2014/main" id="{2AE84F0C-C2BB-BA95-040B-C0D7898CF3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10249154">
            <a:off x="2836821" y="4222865"/>
            <a:ext cx="1125191" cy="1021580"/>
          </a:xfrm>
          <a:prstGeom prst="rect">
            <a:avLst/>
          </a:prstGeom>
        </p:spPr>
      </p:pic>
      <p:pic>
        <p:nvPicPr>
          <p:cNvPr id="6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C66E1480-B9A9-F0DB-DADE-ACE2FE0F4CDB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4052372-E5B8-A5F6-A9DC-9285076AA9A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44BA715-3804-FD8E-777E-6B5D56D1AC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05441E23-613E-4B65-87FE-62F7BB9897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3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35EE08A-BD62-D371-A48A-2AA1CB0570E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4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971B5D15-B36D-2BD5-FA35-96C46416AE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5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8E49FC38-D856-03BB-E00F-F371BFF6F09F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6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F5B8F118-BE04-6D49-3866-B2E3C33B558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10C7AEFB-5FDF-97D4-1132-F404B647057E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3">
            <a:hlinkClick r:id="rId26" action="ppaction://hlinksldjump"/>
            <a:extLst>
              <a:ext uri="{FF2B5EF4-FFF2-40B4-BE49-F238E27FC236}">
                <a16:creationId xmlns:a16="http://schemas.microsoft.com/office/drawing/2014/main" id="{377D692D-D721-4F85-B773-9FC616235682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0F0DD43-01A5-88EE-0CD1-078B029AFE21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4ECA6919-B14A-9DCE-0E2E-DA7DEF7A05C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Picture 12" descr="A screenshot of a computer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17537CAB-FDC7-5D64-A1B7-79B38010941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419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32D7DD5-B160-3896-8222-E6693D8D46C4}"/>
              </a:ext>
            </a:extLst>
          </p:cNvPr>
          <p:cNvGrpSpPr/>
          <p:nvPr/>
        </p:nvGrpSpPr>
        <p:grpSpPr>
          <a:xfrm>
            <a:off x="4680000" y="2520000"/>
            <a:ext cx="4320000" cy="3092400"/>
            <a:chOff x="4768727" y="2428195"/>
            <a:chExt cx="4320000" cy="3092400"/>
          </a:xfrm>
        </p:grpSpPr>
        <p:pic>
          <p:nvPicPr>
            <p:cNvPr id="3" name="Bildobjekt 2">
              <a:extLst>
                <a:ext uri="{FF2B5EF4-FFF2-40B4-BE49-F238E27FC236}">
                  <a16:creationId xmlns:a16="http://schemas.microsoft.com/office/drawing/2014/main" id="{7FBB40B9-B398-24A1-0FE2-C64D4CA11B24}"/>
                </a:ext>
              </a:extLst>
            </p:cNvPr>
            <p:cNvPicPr>
              <a:picLocks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8727" y="2428195"/>
              <a:ext cx="4320000" cy="3092400"/>
            </a:xfrm>
            <a:prstGeom prst="rect">
              <a:avLst/>
            </a:prstGeom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F867A93A-E50A-7A17-86CA-2E0A73FABCC5}"/>
                </a:ext>
              </a:extLst>
            </p:cNvPr>
            <p:cNvSpPr/>
            <p:nvPr/>
          </p:nvSpPr>
          <p:spPr>
            <a:xfrm>
              <a:off x="5268585" y="3554353"/>
              <a:ext cx="336579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sv-SE" sz="5400" b="1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rPr>
                <a:t>Dålig insyn</a:t>
              </a:r>
              <a:endParaRPr lang="sv-SE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pic>
        <p:nvPicPr>
          <p:cNvPr id="39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72E8562C-1D8C-B8C6-83D0-97BD17B89D1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C66BA36-53D1-C04C-97A3-379EF25BC7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4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C6AAADB-7C4E-299A-11B3-52DB85F46B4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47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9D6915B-E6FC-03D2-FA81-E69524AD72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48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DF3EF1F-5F8C-C1DE-082B-F7BA4AB849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49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CE118F3C-3CAC-0EC2-311C-0F1C955FEF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50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0A2DFB9-47D3-62DD-F850-B38BCA9EA2C2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51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9704197B-3539-916A-8286-69B2CC999EE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2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104BB031-B2EB-D04C-A444-4A41DD3CD8B7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3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EDA236DB-030E-1079-E122-033419D5627D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4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FD8F13F-78ED-85E6-96DF-52FC02CB59AB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55" name="TextBox 20">
            <a:extLst>
              <a:ext uri="{FF2B5EF4-FFF2-40B4-BE49-F238E27FC236}">
                <a16:creationId xmlns:a16="http://schemas.microsoft.com/office/drawing/2014/main" id="{2AC47ACA-EDC0-DD94-D2C0-22A34939D54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6" name="Picture 12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C23ADF01-DDB8-4A30-DAF0-0E73A283ED9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84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2AEFEEAD-EAB4-D97A-D4F7-C10B75319A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1804" y="1385322"/>
            <a:ext cx="5921845" cy="5472678"/>
          </a:xfrm>
          <a:prstGeom prst="rect">
            <a:avLst/>
          </a:prstGeom>
        </p:spPr>
      </p:pic>
      <p:pic>
        <p:nvPicPr>
          <p:cNvPr id="35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54333172-5C6D-2B75-FB50-E243317A620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2E10496-308F-96F5-B5D7-C09CF5600E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37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92B173AD-9B2F-E049-088E-E5207FFF71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40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B5900D8-AEA0-5AC2-E5AD-21E297B146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41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1036BD63-14E4-42C0-7C79-B76002D32B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42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10E66E30-3E13-7BCE-C310-423B39D7FF7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43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045FD938-E9FC-7C9D-D9E6-41DE9B8C701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5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9B1907BB-5F23-1AF5-2B91-C227998C35C5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6" name="Bildobjekt 53">
            <a:hlinkClick r:id="rId16" action="ppaction://hlinksldjump"/>
            <a:extLst>
              <a:ext uri="{FF2B5EF4-FFF2-40B4-BE49-F238E27FC236}">
                <a16:creationId xmlns:a16="http://schemas.microsoft.com/office/drawing/2014/main" id="{982728D6-3B05-5E31-C4B4-E8C68E35FBA8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7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3B9C038-F164-1C4D-8F43-D2C4C00197E6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8" name="TextBox 20">
            <a:extLst>
              <a:ext uri="{FF2B5EF4-FFF2-40B4-BE49-F238E27FC236}">
                <a16:creationId xmlns:a16="http://schemas.microsoft.com/office/drawing/2014/main" id="{AB1892F7-172B-5E2C-CF2A-AF2312B1FE6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DB506F1-9C05-3F80-F7C7-AD00E7D449D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55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B3521-5217-172C-595B-2ED807091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8576D6B6-A131-4DC5-2DD3-DA3EA8EDDD2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5987DA7-0994-CEAC-3E2E-62744441E3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EB324B1-5FB9-1EB7-2710-D6067BB699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AF84B22-4802-EA04-4C71-EFDB73EDB4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D2E71490-C889-1CB5-1660-5100C07F35CC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Extremitet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1" name="Picture 14" descr="A screenshot of a computer&#10;&#10;Description automatically generated">
            <a:extLst>
              <a:ext uri="{FF2B5EF4-FFF2-40B4-BE49-F238E27FC236}">
                <a16:creationId xmlns:a16="http://schemas.microsoft.com/office/drawing/2014/main" id="{86388576-8278-EA31-D7AA-A0824E9F59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7092000" y="201600"/>
            <a:ext cx="1096536" cy="1008000"/>
          </a:xfrm>
          <a:prstGeom prst="rect">
            <a:avLst/>
          </a:prstGeom>
        </p:spPr>
      </p:pic>
      <p:pic>
        <p:nvPicPr>
          <p:cNvPr id="20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7B50FBA5-37C1-A732-D66E-B6B6138B888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1BE2C939-CC90-BD64-922E-30D7DCEA79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FB0B5467-ECE0-697F-1391-88D96FF284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3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36D308E-FC7C-7AAB-AF8F-2D2B5C57E54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5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3F03E350-801F-B2A5-099E-1E7F7989B7F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6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2EBB7DD9-B2D6-6728-E3B2-09C6B191827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7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35923FD-789B-46F6-F78A-DA4ACA69E15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B41E49DA-FAE4-2925-14D2-4D85595E2F2F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Bildobjekt 53">
            <a:hlinkClick r:id="rId16" action="ppaction://hlinksldjump"/>
            <a:extLst>
              <a:ext uri="{FF2B5EF4-FFF2-40B4-BE49-F238E27FC236}">
                <a16:creationId xmlns:a16="http://schemas.microsoft.com/office/drawing/2014/main" id="{18EBAFFD-0BB9-87B2-C9DD-948F5953CF55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D43DCA11-5A0C-63ED-3FF6-EA8F4AACEEE6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1" name="TextBox 20">
            <a:extLst>
              <a:ext uri="{FF2B5EF4-FFF2-40B4-BE49-F238E27FC236}">
                <a16:creationId xmlns:a16="http://schemas.microsoft.com/office/drawing/2014/main" id="{83391D74-B860-826F-1148-E7B0504BD7B9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2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1C0136F-743E-EEAE-DC71-53BFD49756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32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Bildobjekt 57">
            <a:extLst>
              <a:ext uri="{FF2B5EF4-FFF2-40B4-BE49-F238E27FC236}">
                <a16:creationId xmlns:a16="http://schemas.microsoft.com/office/drawing/2014/main" id="{5382AF27-19D6-87F9-33C2-B90ACA8DE11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5759072" y="20160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93114C2-5875-72BA-CE3C-DBA24A6C9DCE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Akut behandling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7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E369E103-5C6F-72E9-99C0-36171A51C8B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BF39B6E-96CA-CA36-63F3-1CB472A06A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8345" y="1385322"/>
            <a:ext cx="5028763" cy="5472678"/>
          </a:xfrm>
          <a:prstGeom prst="rect">
            <a:avLst/>
          </a:prstGeom>
        </p:spPr>
      </p:pic>
      <p:pic>
        <p:nvPicPr>
          <p:cNvPr id="36" name="Picture 8" descr="A close-up of a radio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14E9A099-C3F2-F2AD-FF6F-F43B984BD62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Picture 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932B73A3-C381-E542-620E-B72554107E9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39" name="Picture 10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4B7D3AC7-2FEE-512B-5FA3-416B3FCDFAA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40" name="Picture 13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F1E7B345-3250-15E9-18F3-10D9EC098F4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41" name="Picture 14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29A61175-0A3C-6403-60DD-E4B30009055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42" name="Picture 16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8773F11B-C98E-94B2-6040-63F71956161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43" name="Picture 18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DADC849-5F1B-9A8A-4078-80F133F472F5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44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38014457-C7EB-1BAF-36C0-783DF97E358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5" name="Bildobjekt 52">
            <a:hlinkClick r:id="rId10" action="ppaction://hlinksldjump"/>
            <a:extLst>
              <a:ext uri="{FF2B5EF4-FFF2-40B4-BE49-F238E27FC236}">
                <a16:creationId xmlns:a16="http://schemas.microsoft.com/office/drawing/2014/main" id="{BAA26B4C-EC71-3C0B-F178-13EA361B230F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7" name="Picture 19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77684EA-F466-A8D9-7895-D38B5C2361D7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8" name="TextBox 20">
            <a:extLst>
              <a:ext uri="{FF2B5EF4-FFF2-40B4-BE49-F238E27FC236}">
                <a16:creationId xmlns:a16="http://schemas.microsoft.com/office/drawing/2014/main" id="{65DC84DB-68CB-4197-2D01-B6336D7FBD59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7EB12864-80BA-85E9-552B-BF53EAA200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718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9" name="Picture 5" descr="A black sign with a yellow and white padlock&#10;&#10;Description automatically generated">
            <a:extLst>
              <a:ext uri="{FF2B5EF4-FFF2-40B4-BE49-F238E27FC236}">
                <a16:creationId xmlns:a16="http://schemas.microsoft.com/office/drawing/2014/main" id="{6D059C86-DD79-8669-FA8A-D7CE5E781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540" y="1705477"/>
            <a:ext cx="7172184" cy="4781456"/>
          </a:xfrm>
          <a:prstGeom prst="rect">
            <a:avLst/>
          </a:prstGeom>
        </p:spPr>
      </p:pic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6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D932E4A1-8359-99B4-9DBA-56FDC040E07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7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2D6EF21B-ACAD-0BD1-D10D-26B6FC01019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48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29489312-A13B-9E67-ADBA-220EA923FE5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49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DC6E5038-9080-44FA-48D8-0A34AD24570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50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785C44FC-71F6-9AA0-567F-64B440BCEEC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51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CDAED673-A236-DB9E-3910-E4C68685BA8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52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6766E339-73A3-1D12-9C82-26027A5A9A3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53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4E22F270-794F-09BC-2278-C8E533DB88E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4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605CE0FF-2276-1C44-C7FA-414157BC74C8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5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C4C6D7D4-DD62-AC00-406F-01AA7B291A84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6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F420B5DB-1BD1-79F8-43E8-9062BAF9FC93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57" name="TextBox 20">
            <a:extLst>
              <a:ext uri="{FF2B5EF4-FFF2-40B4-BE49-F238E27FC236}">
                <a16:creationId xmlns:a16="http://schemas.microsoft.com/office/drawing/2014/main" id="{37226EC8-7A0E-2781-FFEE-E0CC4DB4221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8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3BC9ABB-34D3-FFA9-DC1C-CE54846C311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9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C4E8C8B-C963-72AA-EF80-90FB8C37C3C3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10B145-1645-71EA-E397-B7FB0830681F}"/>
              </a:ext>
            </a:extLst>
          </p:cNvPr>
          <p:cNvSpPr txBox="1"/>
          <p:nvPr/>
        </p:nvSpPr>
        <p:spPr>
          <a:xfrm>
            <a:off x="617602" y="327989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569687-C14E-DCAD-8047-F6BCEB6C309E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9E5434E-19FB-032E-B65E-2602D5033172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58B7332-8122-5871-8E0B-12BBE1168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390" y="-2"/>
            <a:ext cx="6284609" cy="3854823"/>
          </a:xfrm>
          <a:prstGeom prst="rect">
            <a:avLst/>
          </a:prstGeom>
        </p:spPr>
      </p:pic>
      <p:grpSp>
        <p:nvGrpSpPr>
          <p:cNvPr id="20" name="Grupp 19">
            <a:extLst>
              <a:ext uri="{FF2B5EF4-FFF2-40B4-BE49-F238E27FC236}">
                <a16:creationId xmlns:a16="http://schemas.microsoft.com/office/drawing/2014/main" id="{D730A811-A7B4-8D83-9309-4613D53E9867}"/>
              </a:ext>
            </a:extLst>
          </p:cNvPr>
          <p:cNvGrpSpPr/>
          <p:nvPr/>
        </p:nvGrpSpPr>
        <p:grpSpPr>
          <a:xfrm>
            <a:off x="5858361" y="4372262"/>
            <a:ext cx="6333639" cy="2485737"/>
            <a:chOff x="5858361" y="4372262"/>
            <a:chExt cx="6333639" cy="2485737"/>
          </a:xfrm>
        </p:grpSpPr>
        <p:pic>
          <p:nvPicPr>
            <p:cNvPr id="3" name="Picture 7" descr="A blue rectangle on a black background&#10;&#10;Description automatically generated">
              <a:extLst>
                <a:ext uri="{FF2B5EF4-FFF2-40B4-BE49-F238E27FC236}">
                  <a16:creationId xmlns:a16="http://schemas.microsoft.com/office/drawing/2014/main" id="{6CC8D9AC-5ED0-5D11-6FD8-67E9397010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3754" r="48051"/>
            <a:stretch/>
          </p:blipFill>
          <p:spPr>
            <a:xfrm>
              <a:off x="5858361" y="4372262"/>
              <a:ext cx="6333639" cy="2485737"/>
            </a:xfrm>
            <a:prstGeom prst="rect">
              <a:avLst/>
            </a:prstGeom>
          </p:spPr>
        </p:pic>
        <p:pic>
          <p:nvPicPr>
            <p:cNvPr id="12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401DD97C-E740-85F9-EF8D-6B223D2A4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9959" y="5759399"/>
              <a:ext cx="2522303" cy="98736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6D4D0523-FF94-5800-09D5-B6DA9BA4810E}"/>
                </a:ext>
              </a:extLst>
            </p:cNvPr>
            <p:cNvSpPr txBox="1"/>
            <p:nvPr/>
          </p:nvSpPr>
          <p:spPr>
            <a:xfrm>
              <a:off x="8610426" y="6253079"/>
              <a:ext cx="35034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EXAMINATION</a:t>
              </a:r>
              <a:endParaRPr lang="en-US" sz="2400" b="1" dirty="0">
                <a:solidFill>
                  <a:srgbClr val="E62625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5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8127F1BA-4D0D-35EE-60CC-2B53B34024A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AECA33-2EAE-FEA0-ADC3-DCB6045AEA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8519" y="1590631"/>
            <a:ext cx="3004848" cy="526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61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2897945" y="4325069"/>
            <a:ext cx="9142791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2902297" y="-16149"/>
            <a:ext cx="9142792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2897946" y="1415723"/>
            <a:ext cx="9142792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2897947" y="2894337"/>
            <a:ext cx="9142791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5" y="411734"/>
            <a:ext cx="257003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21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370246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370246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370246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242339" y="3229360"/>
            <a:ext cx="6354575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da-DK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RR 24, Sat 90%, BP 90/60, HR 120</a:t>
            </a:r>
            <a:endParaRPr lang="sv-SE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242339" y="1898149"/>
            <a:ext cx="6419889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burn is present on the left forearm. The patient reports difficulty breathing and pain in the back, lower left chest, and left upper arm.</a:t>
            </a: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kumimoji="0" lang="en-US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242340" y="265449"/>
            <a:ext cx="6470689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42-year-old climbed an electrical pole to free kite and contacted a high-voltage wire with the left forearm. He fell 5m and landed on the back. 5min unconscious and no pulse. After 5min CPR - ROSC</a:t>
            </a:r>
            <a:endParaRPr lang="sv-SE" sz="2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242339" y="4907466"/>
            <a:ext cx="64941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Oxygen at 6 L/min via mask, one IV Right arm, SMR</a:t>
            </a:r>
            <a:endParaRPr lang="sv-SE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3645874" y="5668499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21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Google Shape;212;p9">
            <a:extLst>
              <a:ext uri="{FF2B5EF4-FFF2-40B4-BE49-F238E27FC236}">
                <a16:creationId xmlns:a16="http://schemas.microsoft.com/office/drawing/2014/main" id="{E0DA62BD-1318-DC39-49C1-CC9E6286B08E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3434173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ED of a community hospital with surgical capabilities but not available for another 2 hours.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3629884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4986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B253E-F0C2-B635-FC0B-C1AA86A21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66E6FAB9-8485-2498-B10C-B8EF1736B165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BDD23E4-EE4D-9E7A-8AA5-732DE1CF54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8422091C-54F4-1764-7D58-7962146DC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BDD92910-C6AB-F6E3-7256-C1D2770522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7092000" y="201600"/>
            <a:ext cx="1112369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E73788F5-F7C6-19D4-7AEF-D1B8FA5F6E1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Halsrygg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10EFF0-02DB-E8A2-EF64-BCEC595E9F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A961A5F-4FB3-20FA-12E3-67D9188050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6704" y="1385322"/>
            <a:ext cx="3672045" cy="5472678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B91EBC2A-11EB-40FD-C5F6-061498572A8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541A6D58-B561-A2CF-2C58-A5D1F146A2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54441BF-9EDB-8F06-45DE-0E16FA17353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90C2AC9-92D4-2832-9A4C-77005119AF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467D7E57-4DEB-6327-90BC-A3EDC3A474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9CAD453B-5D91-7AF8-61AA-85B2E537743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1A2CA972-6406-BBE2-0815-F325BCF162B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11C83F44-8DBE-F317-6235-0D33394B1B19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6" action="ppaction://hlinksldjump"/>
            <a:extLst>
              <a:ext uri="{FF2B5EF4-FFF2-40B4-BE49-F238E27FC236}">
                <a16:creationId xmlns:a16="http://schemas.microsoft.com/office/drawing/2014/main" id="{00E296FB-1392-5C5F-00D0-353B180CCC9E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9FCBFD28-7E5A-74BC-CA39-E9BEA9F44328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45FB0D45-50C3-690C-76D4-1484F4A0DAB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CF8FCE8-A818-51A6-8F63-4DC7F8E072D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49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C0A83E4-A2C4-AAFF-71A2-9898E58532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1653" y="1385322"/>
            <a:ext cx="6722146" cy="5472677"/>
          </a:xfrm>
          <a:prstGeom prst="rect">
            <a:avLst/>
          </a:prstGeom>
        </p:spPr>
      </p:pic>
      <p:pic>
        <p:nvPicPr>
          <p:cNvPr id="27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BF745EB0-2FD3-696A-5F4D-F0704298087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E432F0E-F238-28A1-A446-67CA6414C42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9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884F4558-5A8D-BAA6-6A98-D3447E3116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30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3F267365-E572-6D06-6AD3-63E18747BBC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31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98E06960-3FD1-C7E0-6B1A-9961DA99D3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2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3F831FC6-46A0-AC62-2FF4-C32247AD33E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3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5DA5526-4A56-36C7-B95C-06CC07FF945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5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F37D4321-5DD7-4DE5-31B1-E46214DE713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CB2BC84C-BE16-B45C-8C47-992D94D252AE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91EB2CF1-5AE3-196B-901D-ED1490291DCA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0B0A5457-4022-8EBA-67FC-623EBFE8D971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0" name="TextBox 20">
            <a:extLst>
              <a:ext uri="{FF2B5EF4-FFF2-40B4-BE49-F238E27FC236}">
                <a16:creationId xmlns:a16="http://schemas.microsoft.com/office/drawing/2014/main" id="{77BA5F49-08D0-3D82-8678-D79E8EC59483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321952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7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9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0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1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2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3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0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DE8D0BD8-0BCB-8D1F-30EF-4F125F3CC26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27D1D767-62FC-8DB1-0AB2-172CA8FA1B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42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70EEB78-FAB6-2D06-3AA9-7907EECC02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43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FDF0BA6-AF19-C0C3-40C8-B7B51439CF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44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C8595E77-3B30-3BC9-375E-867941BC764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46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6947A69-6D54-0848-ED23-08F96B82416D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47" name="Picture 31" descr="A clipboard with a magnifying glass and a graph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BA2F6B6D-C20E-00C4-EA26-DFCB42F944F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8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87FB1BA2-8D05-BE85-B531-4237231CB467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9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9371D2BD-2CFD-819E-5518-BBDC147AF0A7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0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E2EF36C-54EE-4F01-B4E1-2A28581AA4B5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51" name="TextBox 20">
            <a:extLst>
              <a:ext uri="{FF2B5EF4-FFF2-40B4-BE49-F238E27FC236}">
                <a16:creationId xmlns:a16="http://schemas.microsoft.com/office/drawing/2014/main" id="{96451669-6CB5-0C04-EAF6-E3FA1403D0A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2" name="Picture 12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25AE9578-2007-0986-74B2-61F0D534C9E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866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0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5" name="Pneumothoraxe-FAST">
            <a:hlinkClick r:id="" action="ppaction://media"/>
            <a:extLst>
              <a:ext uri="{FF2B5EF4-FFF2-40B4-BE49-F238E27FC236}">
                <a16:creationId xmlns:a16="http://schemas.microsoft.com/office/drawing/2014/main" id="{E0C006C1-57D5-4C21-FDC1-46234D811ACF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rcRect l="24758" t="12588" r="19462" b="1606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8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FD876E8-7474-A479-7960-82024F8BDBD7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9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02C2299-35E1-79D3-4B0D-E43C08FCA78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0" name="Picture 10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EDDCE3FD-3CE3-3A95-379D-B017883E59D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51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632CE96A-617C-DA1B-96E2-BFFCF805032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52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84774F23-AC92-5367-FB40-5C22FABEA92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53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EF1F2709-998C-8C5A-63B4-20E22C5D185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54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B98DC11-68A3-AB8B-89BF-F40C356B1641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55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7844113E-EB00-4757-21C2-34A89C392D9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6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4A36B459-DCE8-BBF0-45DA-ABA930F5C92A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7" name="Bildobjekt 53">
            <a:hlinkClick r:id="rId27" action="ppaction://hlinksldjump"/>
            <a:extLst>
              <a:ext uri="{FF2B5EF4-FFF2-40B4-BE49-F238E27FC236}">
                <a16:creationId xmlns:a16="http://schemas.microsoft.com/office/drawing/2014/main" id="{C4DD8C1E-2AE2-8C70-6A2D-02F3BC5F083A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8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6AF61F6-6555-0981-11D1-245DEF41571E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59" name="TextBox 20">
            <a:extLst>
              <a:ext uri="{FF2B5EF4-FFF2-40B4-BE49-F238E27FC236}">
                <a16:creationId xmlns:a16="http://schemas.microsoft.com/office/drawing/2014/main" id="{94ECAD39-F3B8-52BE-11C0-5D510D77004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60" name="Picture 12" descr="A screenshot of a computer&#10;&#10;Description automatically generated">
            <a:hlinkClick r:id="rId30" action="ppaction://hlinksldjump"/>
            <a:extLst>
              <a:ext uri="{FF2B5EF4-FFF2-40B4-BE49-F238E27FC236}">
                <a16:creationId xmlns:a16="http://schemas.microsoft.com/office/drawing/2014/main" id="{40E8A00A-9642-C03E-7DD5-0718C8A4373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9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6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3" name="Bildobjekt 2">
            <a:hlinkClick r:id="rId8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1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2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5" name="Content Placeholder 3">
            <a:extLst>
              <a:ext uri="{FF2B5EF4-FFF2-40B4-BE49-F238E27FC236}">
                <a16:creationId xmlns:a16="http://schemas.microsoft.com/office/drawing/2014/main" id="{8B902CDD-B126-22C3-C735-006BAEFEC87F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4" t="12528"/>
          <a:stretch/>
        </p:blipFill>
        <p:spPr>
          <a:xfrm>
            <a:off x="4680000" y="2520000"/>
            <a:ext cx="4320000" cy="3092400"/>
          </a:xfrm>
        </p:spPr>
      </p:pic>
      <p:pic>
        <p:nvPicPr>
          <p:cNvPr id="46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C42FD94A-6FFB-E8C3-EE6C-EB90603D517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7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5567B589-D4FD-9159-B1E4-50182642D7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48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8C766DA9-3589-E373-D162-4268E5CE04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4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80FEE4C-52C5-9A72-97EE-BA4F610A292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5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022A6F7-4494-2B67-7A48-8F526517C7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5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82A9EF67-42E9-80A9-4E53-4FC81C5B9C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5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DD51EA7-B6AD-6358-BD4D-BDD0C159CC34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53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5C9C931D-39F6-5A33-BFD6-117527C9C49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84F323E4-598A-B867-D5C7-B479B54E415A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5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5E912FE1-0059-F387-29C6-252FE7940912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BF70772-2763-BDEA-EF82-C6BEEEED6D0E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57" name="TextBox 20">
            <a:extLst>
              <a:ext uri="{FF2B5EF4-FFF2-40B4-BE49-F238E27FC236}">
                <a16:creationId xmlns:a16="http://schemas.microsoft.com/office/drawing/2014/main" id="{DDC4547F-FB6F-3F4E-1604-F749974B612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8" name="Picture 12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865C1C18-9C33-20F7-29AD-1E70A14D43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158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2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3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4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5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3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F8D838-3DBD-B748-E29D-5BE7E650F683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4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18F08C3-0294-F143-7D29-35734A674BD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45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B423DA4-3AF1-D87F-1DE6-FC915A4FA0D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46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0460D651-B54D-D1AC-8A59-0F568FBB6F1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47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AB7D6B7-5E2D-62F3-9FF6-F354CEB98E2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48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302CC208-D84C-99DA-B6FD-9F3BAE84253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49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BA25251-5846-55B9-61D5-8DE3138688DA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50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4BB3517F-EBD1-39D1-0EAD-790D3F56C2C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1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5D6B06C0-9556-F4A9-1E81-1BF7E46242F1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2" name="Bildobjekt 53">
            <a:hlinkClick r:id="rId26" action="ppaction://hlinksldjump"/>
            <a:extLst>
              <a:ext uri="{FF2B5EF4-FFF2-40B4-BE49-F238E27FC236}">
                <a16:creationId xmlns:a16="http://schemas.microsoft.com/office/drawing/2014/main" id="{3ADCAA39-7159-71BA-6421-E6DE77244F03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3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F0157BF-624A-3F17-3532-E854373E8302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54" name="TextBox 20">
            <a:extLst>
              <a:ext uri="{FF2B5EF4-FFF2-40B4-BE49-F238E27FC236}">
                <a16:creationId xmlns:a16="http://schemas.microsoft.com/office/drawing/2014/main" id="{A3DFA4B1-565F-C1D6-C462-F8DF17AFA83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5" name="Picture 12" descr="A screenshot of a computer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54AB06DB-30A8-97F6-CB56-E2B62057308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4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2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44404DDC-6693-60BB-5389-BB8FEF1F89E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3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F760EE5-B416-B002-1B78-3030868C87A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44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26F24F1-5093-5C9F-8EEA-0032887F75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45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B379EAE-E0AC-250B-D0E4-95FC17E8FA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46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983CF07-15EC-80CA-A3F3-D3F7E9E3096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47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6C7D4D76-AB2D-1153-B9B2-359EF69CD8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48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23108CD6-ECBF-B9DC-319D-68A1282ABD43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49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5B342BBC-11EE-C816-11A7-D45D8569996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0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B41AF629-B90D-9978-1E99-CAAF0D1F2D25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1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8E204018-C5F6-47EE-41C4-3B086BF97DEC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2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8D97BA4-243F-C8AB-60D2-17A4CBD5B112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53" name="TextBox 20">
            <a:extLst>
              <a:ext uri="{FF2B5EF4-FFF2-40B4-BE49-F238E27FC236}">
                <a16:creationId xmlns:a16="http://schemas.microsoft.com/office/drawing/2014/main" id="{94D39127-ED78-90C4-491F-F3ED5A62BFF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4" name="Picture 12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B451BE81-EC04-77E3-A72D-FD4B79E7F0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773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325</Words>
  <Application>Microsoft Office PowerPoint</Application>
  <PresentationFormat>Bredbild</PresentationFormat>
  <Paragraphs>87</Paragraphs>
  <Slides>20</Slides>
  <Notes>20</Notes>
  <HiddenSlides>0</HiddenSlides>
  <MMClips>2</MMClips>
  <ScaleCrop>false</ScaleCrop>
  <HeadingPairs>
    <vt:vector size="6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30" baseType="lpstr">
      <vt:lpstr>Aptos</vt:lpstr>
      <vt:lpstr>Arial</vt:lpstr>
      <vt:lpstr>Calibri</vt:lpstr>
      <vt:lpstr>Calibri Light</vt:lpstr>
      <vt:lpstr>Lato</vt:lpstr>
      <vt:lpstr>Open Sans</vt:lpstr>
      <vt:lpstr>Open Sans Light</vt:lpstr>
      <vt:lpstr>OpenSans</vt:lpstr>
      <vt:lpstr>Times New Roman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Zürner</dc:creator>
  <cp:lastModifiedBy>Sofi Holfelt Sarin</cp:lastModifiedBy>
  <cp:revision>37</cp:revision>
  <cp:lastPrinted>2026-02-12T16:16:56Z</cp:lastPrinted>
  <dcterms:created xsi:type="dcterms:W3CDTF">2025-09-29T18:06:07Z</dcterms:created>
  <dcterms:modified xsi:type="dcterms:W3CDTF">2026-08-10T08:10:33Z</dcterms:modified>
</cp:coreProperties>
</file>