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71" r:id="rId15"/>
    <p:sldId id="677" r:id="rId16"/>
    <p:sldId id="580" r:id="rId17"/>
    <p:sldId id="328" r:id="rId1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88F33-BFC1-41AA-A276-5D30BE0D3FE5}" v="17" dt="2026-04-12T05:14:01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baseline="0" dirty="0">
                <a:solidFill>
                  <a:srgbClr val="373535"/>
                </a:solidFill>
                <a:latin typeface="OpenSans"/>
              </a:rPr>
              <a:t>FAST – (right upper quadrant) intra-abdominal fluid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baseline="0">
                <a:solidFill>
                  <a:srgbClr val="373535"/>
                </a:solidFill>
                <a:latin typeface="Open Sans" panose="020B0606030504020204" pitchFamily="34" charset="0"/>
              </a:rPr>
              <a:t>Chest x-ray – right thoracostomy tube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– right thoracostomy tube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Barcode Sign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4.png"/><Relationship Id="rId27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3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4.png"/><Relationship Id="rId27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slide" Target="slide14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4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2.png"/><Relationship Id="rId18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6.jp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slide" Target="slide14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8.pn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5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4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slide" Target="slide15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slide" Target="slide14.xml"/><Relationship Id="rId10" Type="http://schemas.openxmlformats.org/officeDocument/2006/relationships/slide" Target="slide12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14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29" Type="http://schemas.openxmlformats.org/officeDocument/2006/relationships/image" Target="../media/image22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slide" Target="slide16.xml"/><Relationship Id="rId28" Type="http://schemas.openxmlformats.org/officeDocument/2006/relationships/image" Target="../media/image13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4.png"/><Relationship Id="rId27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2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15.xml"/><Relationship Id="rId25" Type="http://schemas.openxmlformats.org/officeDocument/2006/relationships/slide" Target="slide14.xml"/><Relationship Id="rId2" Type="http://schemas.openxmlformats.org/officeDocument/2006/relationships/video" Target="../media/media2.mp4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image" Target="../media/image24.png"/><Relationship Id="rId10" Type="http://schemas.openxmlformats.org/officeDocument/2006/relationships/image" Target="../media/image21.png"/><Relationship Id="rId19" Type="http://schemas.openxmlformats.org/officeDocument/2006/relationships/slide" Target="slide1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2.xml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slide" Target="slide14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4.png"/><Relationship Id="rId27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slide" Target="slide14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16.xml"/><Relationship Id="rId27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4F5C315-6423-0A80-3EAA-D041DA37A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7A2A822-0C84-B4AE-3E6C-6786DAA87C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3BB2017-3985-39A7-0189-913D7420C4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E9C8A3-4271-E092-6EA1-6B4A4B827B7F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B9EC97B-780D-C8F3-ECC0-72C3AFA58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2AD183-0BD3-A2C5-64B2-F6918FF86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58762FE-2876-9B2D-32F9-4A9E15C1954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">
            <a:extLst>
              <a:ext uri="{FF2B5EF4-FFF2-40B4-BE49-F238E27FC236}">
                <a16:creationId xmlns:a16="http://schemas.microsoft.com/office/drawing/2014/main" id="{13689635-7D11-4AF9-1075-073301CD00EF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E49DCBD-F2AB-9E63-FDA0-E9186FD513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1F7458B-29A3-6900-7471-F454DE79C5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5E2F1AA-221D-79F3-1DB0-013A2071F3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AEAF273-A220-CBF2-DB9A-9F99977BC7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08BF5F3-12FD-A99A-47F9-A182B1C19F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8EB61AC-1123-A05C-0141-9053098FD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A23CD15-2BC3-AEC7-E02C-F5355CDC0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219ACDC-9A13-D177-4B9C-B40E4886A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D4ADFCE-DAFC-9A74-E040-6FD0B6ACA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E50A36A-A874-03EA-48DE-6E81D5C523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521C860-ED24-7B24-50F3-4CB222C9C8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F018E693-C4FF-633D-F1D6-976EDA39F8B1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84E2DC37-29DE-D4D6-F7FA-FD1F7BD28AB4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553DF62-0C65-460B-D7DF-6781054860E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C1B71A18-E603-642B-5EA3-57056517E85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11AE0C-4AE9-E6B9-AA83-4564B1DF7C06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E7F793-969A-EC90-7825-6474A2B471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300109C-276D-D80D-BB62-53E76CC92F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0C4EE01-40C5-3278-29D8-F655C29002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AABFEBB-A5A7-3A76-B4ED-540C4DDB9E6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DC9262B-BFF1-A8F6-9147-BCD25E976D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C117E0A2-58BD-E655-A25B-E43EB585C0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BB41F33-B3A7-0A45-0711-D920BBBE8A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DE62627-F14A-A72E-63BE-3EC02F842D8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3C13295-1BAE-3401-69AD-7F4B5BB7097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BA1CF4D4-7F54-0A01-5A09-9F3DF6BEFEE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EC0A4D4-F24E-0DA0-C3ED-9484A0A51E0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BBB29AE-A4CD-50AE-5C02-E2FEFCC55D9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8B51101-E2F9-F1E6-9293-A0E223D4A75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94837" y="1385322"/>
            <a:ext cx="6915778" cy="547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D61D48F-F7C6-5FDE-A9D9-F5183A87B3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283CBF2-6C9E-ADC1-F04F-30A9E01A99D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28639EBD-1200-5035-4096-8D603DC3A2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DF9D7D-8ABE-12AC-455B-3B1FA8FD77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69" y="1927409"/>
            <a:ext cx="5640664" cy="437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28" name="Group 28">
            <a:extLst>
              <a:ext uri="{FF2B5EF4-FFF2-40B4-BE49-F238E27FC236}">
                <a16:creationId xmlns:a16="http://schemas.microsoft.com/office/drawing/2014/main" id="{AE709A7B-E62D-6B0A-27B3-F27F1B0DF9CB}"/>
              </a:ext>
            </a:extLst>
          </p:cNvPr>
          <p:cNvGrpSpPr/>
          <p:nvPr/>
        </p:nvGrpSpPr>
        <p:grpSpPr>
          <a:xfrm>
            <a:off x="2781832" y="2866349"/>
            <a:ext cx="9471128" cy="1597099"/>
            <a:chOff x="5839269" y="4751091"/>
            <a:chExt cx="6141030" cy="1597099"/>
          </a:xfrm>
        </p:grpSpPr>
        <p:pic>
          <p:nvPicPr>
            <p:cNvPr id="29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65227D9F-9080-D052-7BB1-61D27DF99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5" name="Content Placeholder 2">
              <a:extLst>
                <a:ext uri="{FF2B5EF4-FFF2-40B4-BE49-F238E27FC236}">
                  <a16:creationId xmlns:a16="http://schemas.microsoft.com/office/drawing/2014/main" id="{E8BC7354-0452-FBB2-A6B9-9BD65A849F54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6" name="Group 28">
            <a:extLst>
              <a:ext uri="{FF2B5EF4-FFF2-40B4-BE49-F238E27FC236}">
                <a16:creationId xmlns:a16="http://schemas.microsoft.com/office/drawing/2014/main" id="{F51DA421-A3EA-DCBE-AE3D-315171F6CD97}"/>
              </a:ext>
            </a:extLst>
          </p:cNvPr>
          <p:cNvGrpSpPr/>
          <p:nvPr/>
        </p:nvGrpSpPr>
        <p:grpSpPr>
          <a:xfrm>
            <a:off x="2781832" y="4308985"/>
            <a:ext cx="9471128" cy="1597099"/>
            <a:chOff x="5839269" y="4751091"/>
            <a:chExt cx="6141030" cy="1597099"/>
          </a:xfrm>
        </p:grpSpPr>
        <p:pic>
          <p:nvPicPr>
            <p:cNvPr id="47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A1289830-97C4-F248-DFC9-7B291C1F7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8" name="Content Placeholder 2">
              <a:extLst>
                <a:ext uri="{FF2B5EF4-FFF2-40B4-BE49-F238E27FC236}">
                  <a16:creationId xmlns:a16="http://schemas.microsoft.com/office/drawing/2014/main" id="{B3748348-86F1-7D34-C5A6-F1323E1A1FE5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346A2476-9209-32E7-476C-BAD73092ED74}"/>
              </a:ext>
            </a:extLst>
          </p:cNvPr>
          <p:cNvGrpSpPr/>
          <p:nvPr/>
        </p:nvGrpSpPr>
        <p:grpSpPr>
          <a:xfrm>
            <a:off x="2781832" y="15870"/>
            <a:ext cx="9471128" cy="1597099"/>
            <a:chOff x="5839269" y="4751091"/>
            <a:chExt cx="6141030" cy="1597099"/>
          </a:xfrm>
        </p:grpSpPr>
        <p:pic>
          <p:nvPicPr>
            <p:cNvPr id="2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689531B-254D-92E3-68E6-0015D7352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11469C36-4652-604C-0453-0C8FD6996808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781832" y="1402978"/>
            <a:ext cx="9471128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6497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737960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Respirations are rapid and shallow. The patient speaks in short, gasping words, and is pale and anxious. Lips are cyanotic.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85595" y="1846399"/>
            <a:ext cx="6737961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Profuse bleeding coming from the right arm despite local pressure. Reported stab wounds to the right arm, chest, and upper abdomen.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20-year-old presents by private vehicle to the ER reporting several stab wounds to the right arm, chest, and abdomen.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18917" y="4692022"/>
            <a:ext cx="6494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patient is immediately transported to the emergency treatment bay.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9" name="Google Shape;212;p9">
            <a:extLst>
              <a:ext uri="{FF2B5EF4-FFF2-40B4-BE49-F238E27FC236}">
                <a16:creationId xmlns:a16="http://schemas.microsoft.com/office/drawing/2014/main" id="{23A1250A-D83C-FC13-3C3C-339354B64468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B4616905-FBF1-7025-2DAA-29B17F97DE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6" y="1725217"/>
            <a:ext cx="6314180" cy="4209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E939EE-20EE-6ABD-0529-1D8CD14327DB}"/>
              </a:ext>
            </a:extLst>
          </p:cNvPr>
          <p:cNvSpPr/>
          <p:nvPr/>
        </p:nvSpPr>
        <p:spPr>
          <a:xfrm>
            <a:off x="1145804" y="5934670"/>
            <a:ext cx="8013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Radiographer is on the way</a:t>
            </a:r>
          </a:p>
        </p:txBody>
      </p:sp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2D84CD8-30D7-FC37-D017-E3DB623B81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1CBA85D-D9FD-8F67-8408-0B0DE4E1AC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4E6D542-35FB-05FB-D2E8-A5E406AAB8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FBA795-4D9F-F661-6F1F-5CEF6C1687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704B72D-093F-29A9-05D1-84426BA7F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7C83143-464F-F23A-658F-0A5B550BF3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B3FE41E8-559E-51EC-6586-671D94C60E84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2FDF0B-A718-B6C5-421B-539C6065A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FEDFAE3-C37D-8C94-BAC6-3A912D64A7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B4444D7-B871-9163-7BA3-7627D7F9095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1FDAC8C3-9346-0DE4-C5F7-5BC2F9C2AE0F}"/>
              </a:ext>
            </a:extLst>
          </p:cNvPr>
          <p:cNvPicPr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1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3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2145AA4-9480-5DE1-B5D8-61F908209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494EBA-5079-5E98-A074-A5267AF2EE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7280184-E606-2230-2402-60B88EA8C7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1D6713C5-CF78-EF8E-FD7F-1455673EAF49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8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3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F6713F6-8F31-6A81-88D5-0460E54F6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32018A3-EF92-8FBF-C80B-62EB149218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F79559A-562C-8B17-2BCD-6E51D1EF48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250B2D6A-7585-E6C1-510F-22FA35A38F2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53EA049-844A-6EB8-1909-40320CB07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FFBBE33-0313-F2D6-3B01-DA9B17384B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D9D9983-9B4B-0C67-EC09-40BC8B50627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Bredbild</PresentationFormat>
  <Paragraphs>73</Paragraphs>
  <Slides>17</Slides>
  <Notes>17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36</cp:revision>
  <cp:lastPrinted>2026-02-12T16:16:56Z</cp:lastPrinted>
  <dcterms:created xsi:type="dcterms:W3CDTF">2025-09-29T18:06:07Z</dcterms:created>
  <dcterms:modified xsi:type="dcterms:W3CDTF">2026-08-10T08:01:14Z</dcterms:modified>
</cp:coreProperties>
</file>