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641" r:id="rId3"/>
    <p:sldId id="678" r:id="rId4"/>
    <p:sldId id="660" r:id="rId5"/>
    <p:sldId id="661" r:id="rId6"/>
    <p:sldId id="663" r:id="rId7"/>
    <p:sldId id="662" r:id="rId8"/>
    <p:sldId id="664" r:id="rId9"/>
    <p:sldId id="665" r:id="rId10"/>
    <p:sldId id="666" r:id="rId11"/>
    <p:sldId id="667" r:id="rId12"/>
    <p:sldId id="668" r:id="rId13"/>
    <p:sldId id="671" r:id="rId14"/>
    <p:sldId id="677" r:id="rId15"/>
    <p:sldId id="580" r:id="rId16"/>
    <p:sldId id="328" r:id="rId17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28EC15-EC38-45C4-8E29-423E96533B0C}" v="22" dt="2026-04-19T10:59:38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Chest x-ray – left thoracostomy tube, lung expanded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9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3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16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807326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Chest x-ray - left pneumothorax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Lung Sliding</a:t>
            </a:r>
          </a:p>
          <a:p>
            <a:pPr algn="l"/>
            <a:r>
              <a:rPr lang="en-US" sz="1800" b="0" i="0" u="none" strike="noStrike" baseline="0" dirty="0" err="1">
                <a:solidFill>
                  <a:srgbClr val="373535"/>
                </a:solidFill>
                <a:latin typeface="Open Sans" panose="020B0606030504020204" pitchFamily="34" charset="0"/>
              </a:rPr>
              <a:t>eFAST</a:t>
            </a: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 (still images) – left “barcode sign” indicative </a:t>
            </a:r>
          </a:p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of pneumothorax, right normal “waves on a sandy beach” image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 err="1">
                <a:solidFill>
                  <a:srgbClr val="373535"/>
                </a:solidFill>
                <a:latin typeface="Open Sans" panose="020B0606030504020204" pitchFamily="34" charset="0"/>
              </a:rPr>
              <a:t>eFAST</a:t>
            </a: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 (still images) – left “barcode sign” indicative </a:t>
            </a:r>
          </a:p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of pneumothorax, right normal “waves on a sandy beach” image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 err="1">
                <a:solidFill>
                  <a:srgbClr val="373535"/>
                </a:solidFill>
                <a:latin typeface="Open Sans" panose="020B0606030504020204" pitchFamily="34" charset="0"/>
              </a:rPr>
              <a:t>eFAST</a:t>
            </a: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 (still images) – left “barcode sign” indicative </a:t>
            </a:r>
          </a:p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of pneumothorax, right normal “waves on a sandy beach” image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 err="1">
                <a:solidFill>
                  <a:srgbClr val="373535"/>
                </a:solidFill>
                <a:latin typeface="Open Sans" panose="020B0606030504020204" pitchFamily="34" charset="0"/>
              </a:rPr>
              <a:t>eFAST</a:t>
            </a:r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 (still images) – left “barcode sign” indicative </a:t>
            </a:r>
          </a:p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 Sans" panose="020B0606030504020204" pitchFamily="34" charset="0"/>
              </a:rPr>
              <a:t>of pneumothorax, right normal “waves on a sandy beach” image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1800" b="0" i="0" u="none" strike="noStrike" baseline="0" dirty="0">
                <a:solidFill>
                  <a:srgbClr val="373535"/>
                </a:solidFill>
                <a:latin typeface="OpenSans"/>
              </a:rPr>
              <a:t>Video above: FAST (pericardial window video) – pericardial fluid is present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Video below: </a:t>
            </a:r>
            <a:r>
              <a:rPr lang="en-US" sz="1800" b="0" i="0" u="none" strike="noStrike" baseline="0" dirty="0">
                <a:solidFill>
                  <a:srgbClr val="373535"/>
                </a:solidFill>
                <a:latin typeface="OpenSans"/>
              </a:rPr>
              <a:t>FAST (pericardial window video) – pericardial fluid is present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13" Type="http://schemas.openxmlformats.org/officeDocument/2006/relationships/slide" Target="slide11.xml"/><Relationship Id="rId18" Type="http://schemas.openxmlformats.org/officeDocument/2006/relationships/slide" Target="slide4.xml"/><Relationship Id="rId26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9.xml"/><Relationship Id="rId17" Type="http://schemas.openxmlformats.org/officeDocument/2006/relationships/slide" Target="slide14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8.png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3.xml"/><Relationship Id="rId10" Type="http://schemas.openxmlformats.org/officeDocument/2006/relationships/image" Target="../media/image20.png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4.xml"/><Relationship Id="rId26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4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.png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3.xml"/><Relationship Id="rId10" Type="http://schemas.openxmlformats.org/officeDocument/2006/relationships/slide" Target="slide5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9.png"/><Relationship Id="rId2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slide" Target="slide4.xml"/><Relationship Id="rId26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4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.png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3.xml"/><Relationship Id="rId10" Type="http://schemas.openxmlformats.org/officeDocument/2006/relationships/slide" Target="slide5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30.jpg"/><Relationship Id="rId2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2.png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12" Type="http://schemas.openxmlformats.org/officeDocument/2006/relationships/slide" Target="slide4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14.xml"/><Relationship Id="rId5" Type="http://schemas.openxmlformats.org/officeDocument/2006/relationships/image" Target="../media/image16.jpg"/><Relationship Id="rId1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slide" Target="slide2.xml"/><Relationship Id="rId1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2" Type="http://schemas.openxmlformats.org/officeDocument/2006/relationships/slide" Target="slide15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12.png"/><Relationship Id="rId5" Type="http://schemas.openxmlformats.org/officeDocument/2006/relationships/image" Target="../media/image32.png"/><Relationship Id="rId15" Type="http://schemas.openxmlformats.org/officeDocument/2006/relationships/slide" Target="slide13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4.xml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slide" Target="slide15.xml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3.png"/><Relationship Id="rId10" Type="http://schemas.openxmlformats.org/officeDocument/2006/relationships/slide" Target="slide14.xml"/><Relationship Id="rId19" Type="http://schemas.openxmlformats.org/officeDocument/2006/relationships/slide" Target="slide13.xml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slide" Target="slide15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image" Target="../media/image12.png"/><Relationship Id="rId5" Type="http://schemas.openxmlformats.org/officeDocument/2006/relationships/image" Target="../media/image11.png"/><Relationship Id="rId15" Type="http://schemas.openxmlformats.org/officeDocument/2006/relationships/slide" Target="slide13.xml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4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slide" Target="slide15.xml"/><Relationship Id="rId3" Type="http://schemas.openxmlformats.org/officeDocument/2006/relationships/image" Target="../media/image6.png"/><Relationship Id="rId21" Type="http://schemas.openxmlformats.org/officeDocument/2006/relationships/slide" Target="slide13.xml"/><Relationship Id="rId7" Type="http://schemas.openxmlformats.org/officeDocument/2006/relationships/slide" Target="slide11.xml"/><Relationship Id="rId12" Type="http://schemas.openxmlformats.org/officeDocument/2006/relationships/slide" Target="slide5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6" Type="http://schemas.openxmlformats.org/officeDocument/2006/relationships/slide" Target="slide14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7.xml"/><Relationship Id="rId24" Type="http://schemas.openxmlformats.org/officeDocument/2006/relationships/slide" Target="slide3.xml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23" Type="http://schemas.openxmlformats.org/officeDocument/2006/relationships/image" Target="../media/image13.png"/><Relationship Id="rId10" Type="http://schemas.openxmlformats.org/officeDocument/2006/relationships/slide" Target="slide12.xml"/><Relationship Id="rId19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slide" Target="slide10.xml"/><Relationship Id="rId14" Type="http://schemas.openxmlformats.org/officeDocument/2006/relationships/slide" Target="slide2.xml"/><Relationship Id="rId22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10.xml"/><Relationship Id="rId18" Type="http://schemas.openxmlformats.org/officeDocument/2006/relationships/image" Target="../media/image18.png"/><Relationship Id="rId26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2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slide" Target="slide2.xml"/><Relationship Id="rId25" Type="http://schemas.openxmlformats.org/officeDocument/2006/relationships/slide" Target="slide13.xml"/><Relationship Id="rId2" Type="http://schemas.openxmlformats.org/officeDocument/2006/relationships/video" Target="../media/media1.mp4"/><Relationship Id="rId16" Type="http://schemas.openxmlformats.org/officeDocument/2006/relationships/image" Target="../media/image22.png"/><Relationship Id="rId20" Type="http://schemas.openxmlformats.org/officeDocument/2006/relationships/slide" Target="slide4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24" Type="http://schemas.openxmlformats.org/officeDocument/2006/relationships/image" Target="../media/image15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4.png"/><Relationship Id="rId28" Type="http://schemas.openxmlformats.org/officeDocument/2006/relationships/slide" Target="slide3.xml"/><Relationship Id="rId10" Type="http://schemas.openxmlformats.org/officeDocument/2006/relationships/slide" Target="slide7.xml"/><Relationship Id="rId19" Type="http://schemas.openxmlformats.org/officeDocument/2006/relationships/slide" Target="slide14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png"/><Relationship Id="rId14" Type="http://schemas.openxmlformats.org/officeDocument/2006/relationships/slide" Target="slide11.xml"/><Relationship Id="rId22" Type="http://schemas.openxmlformats.org/officeDocument/2006/relationships/slide" Target="slide15.xml"/><Relationship Id="rId27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4.xml"/><Relationship Id="rId26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11.xml"/><Relationship Id="rId17" Type="http://schemas.openxmlformats.org/officeDocument/2006/relationships/slide" Target="slide14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10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3.xml"/><Relationship Id="rId10" Type="http://schemas.openxmlformats.org/officeDocument/2006/relationships/slide" Target="slide9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14" Type="http://schemas.openxmlformats.org/officeDocument/2006/relationships/image" Target="../media/image23.jpg"/><Relationship Id="rId2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9.xml"/><Relationship Id="rId18" Type="http://schemas.openxmlformats.org/officeDocument/2006/relationships/slide" Target="slide14.xml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15.xml"/><Relationship Id="rId7" Type="http://schemas.openxmlformats.org/officeDocument/2006/relationships/image" Target="../media/image11.png"/><Relationship Id="rId12" Type="http://schemas.openxmlformats.org/officeDocument/2006/relationships/slide" Target="slide5.xml"/><Relationship Id="rId17" Type="http://schemas.openxmlformats.org/officeDocument/2006/relationships/image" Target="../media/image18.png"/><Relationship Id="rId25" Type="http://schemas.openxmlformats.org/officeDocument/2006/relationships/image" Target="../media/image16.jpg"/><Relationship Id="rId2" Type="http://schemas.openxmlformats.org/officeDocument/2006/relationships/video" Target="../media/media2.mp4"/><Relationship Id="rId16" Type="http://schemas.openxmlformats.org/officeDocument/2006/relationships/slide" Target="slide2.xml"/><Relationship Id="rId20" Type="http://schemas.openxmlformats.org/officeDocument/2006/relationships/image" Target="../media/image12.png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11" Type="http://schemas.openxmlformats.org/officeDocument/2006/relationships/image" Target="../media/image24.png"/><Relationship Id="rId24" Type="http://schemas.openxmlformats.org/officeDocument/2006/relationships/slide" Target="slide13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5.png"/><Relationship Id="rId10" Type="http://schemas.openxmlformats.org/officeDocument/2006/relationships/image" Target="../media/image21.png"/><Relationship Id="rId19" Type="http://schemas.openxmlformats.org/officeDocument/2006/relationships/slide" Target="slide4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Relationship Id="rId14" Type="http://schemas.openxmlformats.org/officeDocument/2006/relationships/slide" Target="slide11.xml"/><Relationship Id="rId22" Type="http://schemas.openxmlformats.org/officeDocument/2006/relationships/image" Target="../media/image14.png"/><Relationship Id="rId27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slide" Target="slide11.xml"/><Relationship Id="rId18" Type="http://schemas.openxmlformats.org/officeDocument/2006/relationships/slide" Target="slide4.xml"/><Relationship Id="rId26" Type="http://schemas.openxmlformats.org/officeDocument/2006/relationships/slide" Target="slide3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slide" Target="slide10.xml"/><Relationship Id="rId17" Type="http://schemas.openxmlformats.org/officeDocument/2006/relationships/slide" Target="slide14.xm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8.png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slide" Target="slide9.xml"/><Relationship Id="rId24" Type="http://schemas.openxmlformats.org/officeDocument/2006/relationships/image" Target="../media/image16.jp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slide" Target="slide13.xml"/><Relationship Id="rId10" Type="http://schemas.openxmlformats.org/officeDocument/2006/relationships/image" Target="../media/image20.png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5.xml"/><Relationship Id="rId14" Type="http://schemas.openxmlformats.org/officeDocument/2006/relationships/slide" Target="slide12.xml"/><Relationship Id="rId2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0.png"/><Relationship Id="rId18" Type="http://schemas.openxmlformats.org/officeDocument/2006/relationships/image" Target="../media/image26.png"/><Relationship Id="rId26" Type="http://schemas.openxmlformats.org/officeDocument/2006/relationships/image" Target="../media/image14.png"/><Relationship Id="rId3" Type="http://schemas.microsoft.com/office/2007/relationships/media" Target="../media/media4.mp4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slide" Target="slide7.xml"/><Relationship Id="rId17" Type="http://schemas.openxmlformats.org/officeDocument/2006/relationships/slide" Target="slide12.xml"/><Relationship Id="rId25" Type="http://schemas.openxmlformats.org/officeDocument/2006/relationships/slide" Target="slide15.xml"/><Relationship Id="rId2" Type="http://schemas.openxmlformats.org/officeDocument/2006/relationships/video" Target="../media/media3.mp4"/><Relationship Id="rId16" Type="http://schemas.openxmlformats.org/officeDocument/2006/relationships/slide" Target="slide11.xml"/><Relationship Id="rId20" Type="http://schemas.openxmlformats.org/officeDocument/2006/relationships/slide" Target="slide2.xml"/><Relationship Id="rId29" Type="http://schemas.openxmlformats.org/officeDocument/2006/relationships/image" Target="../media/image16.jpg"/><Relationship Id="rId1" Type="http://schemas.microsoft.com/office/2007/relationships/media" Target="../media/media3.mp4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21.png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15" Type="http://schemas.openxmlformats.org/officeDocument/2006/relationships/slide" Target="slide10.xml"/><Relationship Id="rId23" Type="http://schemas.openxmlformats.org/officeDocument/2006/relationships/slide" Target="slide4.xml"/><Relationship Id="rId28" Type="http://schemas.openxmlformats.org/officeDocument/2006/relationships/slide" Target="slide13.xml"/><Relationship Id="rId10" Type="http://schemas.openxmlformats.org/officeDocument/2006/relationships/image" Target="../media/image19.png"/><Relationship Id="rId19" Type="http://schemas.openxmlformats.org/officeDocument/2006/relationships/image" Target="../media/image27.png"/><Relationship Id="rId31" Type="http://schemas.openxmlformats.org/officeDocument/2006/relationships/slide" Target="slide3.xml"/><Relationship Id="rId4" Type="http://schemas.openxmlformats.org/officeDocument/2006/relationships/video" Target="../media/media4.mp4"/><Relationship Id="rId9" Type="http://schemas.openxmlformats.org/officeDocument/2006/relationships/image" Target="../media/image11.png"/><Relationship Id="rId14" Type="http://schemas.openxmlformats.org/officeDocument/2006/relationships/slide" Target="slide5.xml"/><Relationship Id="rId22" Type="http://schemas.openxmlformats.org/officeDocument/2006/relationships/slide" Target="slide14.xml"/><Relationship Id="rId27" Type="http://schemas.openxmlformats.org/officeDocument/2006/relationships/image" Target="../media/image15.png"/><Relationship Id="rId30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Patientfall</a:t>
            </a:r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I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D05EF3-9A13-CAE9-44D7-AF31BEB9B16E}"/>
              </a:ext>
            </a:extLst>
          </p:cNvPr>
          <p:cNvSpPr txBox="1"/>
          <p:nvPr/>
        </p:nvSpPr>
        <p:spPr>
          <a:xfrm>
            <a:off x="838200" y="2119364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Examination</a:t>
            </a:r>
          </a:p>
        </p:txBody>
      </p:sp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6827A61-2318-82B0-1970-08DC60A45A0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D500C78-DD78-E869-9BE6-53DC24F950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2CB636C-3AAB-689E-0B58-9237C76A9D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CA91AE2-4897-E4CC-BAF1-46CF2721C7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E24CBE0-DA29-BCA2-FA65-7A9E20A6C8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4CD72BC-20A8-AFA3-F159-CBFDBA4668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FBEB98D-54B9-8966-A121-6C4E6CFBCD39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9A1B0C4-294A-DDD9-6E93-162213F8ED1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82F6257-DA29-FC8C-A4AB-C193F9945538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E39ABF76-C3D8-1A17-79A9-4BF470D62CD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58BA649-EE4F-3EC4-D1C2-F68A8DC4EFDA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7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210F1CF2-9A1C-A3DD-10D5-D4F0D36EF3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Bildobjekt 4">
            <a:extLst>
              <a:ext uri="{FF2B5EF4-FFF2-40B4-BE49-F238E27FC236}">
                <a16:creationId xmlns:a16="http://schemas.microsoft.com/office/drawing/2014/main" id="{9496BA0E-9C39-F699-AC5E-69C2D4AF765F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796046B-DD5B-D235-8A65-B1675B61262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D7347BB-A721-5CCF-DF59-E2D0E478BB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7D31D77-F9C3-2081-0909-25E007817D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9EBEE97-B7E5-A4B3-CF25-B6DDC0CA35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AB0C6D9-4218-CBF0-CCA8-73CA3988B5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26C559F-B80A-E309-318D-2FD5668293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7E0D863-80E9-E1FE-6CF9-F7BE83C6ED6D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1144731-C210-F16C-1FA4-F454E8D7AA3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85569DC-618F-48E8-A75C-E540557A07B6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2A8CFE15-D173-D322-377C-9C6ADB9F906C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BE92F89-DA58-E720-C12F-BFDEF2AAF65F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7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E655817F-05FC-83EB-2B99-9B6D7C8DA0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32D7DD5-B160-3896-8222-E6693D8D46C4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4768727" y="2428195"/>
            <a:chExt cx="4320000" cy="3092400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7FBB40B9-B398-24A1-0FE2-C64D4CA11B24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8727" y="2428195"/>
              <a:ext cx="4320000" cy="30924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867A93A-E50A-7A17-86CA-2E0A73FABCC5}"/>
                </a:ext>
              </a:extLst>
            </p:cNvPr>
            <p:cNvSpPr/>
            <p:nvPr/>
          </p:nvSpPr>
          <p:spPr>
            <a:xfrm>
              <a:off x="5268585" y="3554353"/>
              <a:ext cx="336579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sv-SE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Dålig insyn</a:t>
              </a:r>
              <a:endParaRPr lang="sv-SE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pic>
        <p:nvPicPr>
          <p:cNvPr id="7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B899FB6B-2826-5C61-8B63-3FFCEDCEF1C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31E8722-4F52-7966-0865-1977DD64ED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7557881-3F23-EEEF-092B-524D053E3C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371E6B9-7AEF-2AEA-7318-6B7C0183D9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336EA7B2-3756-F550-69A9-9F872B2C57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E2659D0-52A5-FD0A-F91F-89430BE92A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362948F-81AF-006E-2CC2-45DD3E9908D1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DF4F9E7-AA1E-C21A-B7D7-6B29AE2CFBE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72FC230E-846B-6AF0-A97F-14B4401A80A1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F089AB09-15AA-FAE5-8FAA-2298251EB6A4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2B5EFC9-52F2-7558-49E7-40996EDEA946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9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10B201AF-8242-F3E2-F275-FC2F00F72D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57">
            <a:extLst>
              <a:ext uri="{FF2B5EF4-FFF2-40B4-BE49-F238E27FC236}">
                <a16:creationId xmlns:a16="http://schemas.microsoft.com/office/drawing/2014/main" id="{5382AF27-19D6-87F9-33C2-B90ACA8DE11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5759072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93114C2-5875-72BA-CE3C-DBA24A6C9DCE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Akut behandling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7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E369E103-5C6F-72E9-99C0-36171A51C8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1C7720-EF76-9F89-0424-34A208099A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4000"/>
                    </a14:imgEffect>
                    <a14:imgEffect>
                      <a14:brightnessContrast bright="21000" contrast="-29000"/>
                    </a14:imgEffect>
                  </a14:imgLayer>
                </a14:imgProps>
              </a:ext>
            </a:extLst>
          </a:blip>
          <a:srcRect l="1883" r="14168" b="1988"/>
          <a:stretch>
            <a:fillRect/>
          </a:stretch>
        </p:blipFill>
        <p:spPr>
          <a:xfrm>
            <a:off x="2124908" y="1385323"/>
            <a:ext cx="6055636" cy="5472677"/>
          </a:xfrm>
          <a:prstGeom prst="rect">
            <a:avLst/>
          </a:prstGeom>
        </p:spPr>
      </p:pic>
      <p:pic>
        <p:nvPicPr>
          <p:cNvPr id="6" name="Picture 8" descr="A close-up of a radio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5A57CE1-DFBB-BAA6-C710-7E8CE135313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C7DE10B-0A19-9540-8452-108CD5163D1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3B26699-8C59-285D-7A8D-989730A45B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1AE41434-3BE1-AD05-61AB-1E674BAF10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208BB78-554C-C614-DA6B-B09CA7B32F8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5F2F53D-38C1-FAD9-3BDE-0E5335C79A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D020AA3-18CD-AB64-2D91-5C8116C18FD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239B5340-D222-F9A0-8DDB-B2F83EA9B0D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1" action="ppaction://hlinksldjump"/>
            <a:extLst>
              <a:ext uri="{FF2B5EF4-FFF2-40B4-BE49-F238E27FC236}">
                <a16:creationId xmlns:a16="http://schemas.microsoft.com/office/drawing/2014/main" id="{50537910-798F-2C77-DD56-58BB5CF636F6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653F025-1080-8E0C-A63E-6C9BBBB29EB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1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AF8574E-AB25-D254-7AA0-884F5C4C59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18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9" name="Picture 5" descr="A black sign with a yellow and white padlock&#10;&#10;Description automatically generated">
            <a:extLst>
              <a:ext uri="{FF2B5EF4-FFF2-40B4-BE49-F238E27FC236}">
                <a16:creationId xmlns:a16="http://schemas.microsoft.com/office/drawing/2014/main" id="{6D059C86-DD79-8669-FA8A-D7CE5E781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540" y="1705477"/>
            <a:ext cx="7172184" cy="4781456"/>
          </a:xfrm>
          <a:prstGeom prst="rect">
            <a:avLst/>
          </a:prstGeom>
        </p:spPr>
      </p:pic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0" name="Picture 8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ACE88F9A-7841-FD0C-A49F-CF2DD708C7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Picture 9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45C1766-C09E-C4E4-EC72-A2BE2DDA70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32" name="Picture 10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D984ACB-1969-211C-9425-2786FE409F5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33" name="Picture 13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6EBF262B-F677-2EF6-CE47-4A46DDFDAE1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4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0CECEB7-D56B-614D-7F47-136FD4E3F1F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5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FD92210-23A2-2F2B-59C5-9278F56414A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6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2B6D98A-5B85-06EA-6FE2-820431B3654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7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9819D83-B9CD-4BD2-1836-5F1FB1B2409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7A50340D-B8B9-145E-A9D4-10B73FB97DCE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7D2BE90E-4BBF-2B2F-FAE3-B1731E5FECC5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Picture 19" descr="A white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88827ECD-9413-C616-EC53-E14A725D3C3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4" name="TextBox 20">
            <a:extLst>
              <a:ext uri="{FF2B5EF4-FFF2-40B4-BE49-F238E27FC236}">
                <a16:creationId xmlns:a16="http://schemas.microsoft.com/office/drawing/2014/main" id="{03CB407F-F509-C9FA-4965-2A1F33B40E2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5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7301445-CF54-D9A6-03B0-7FC4026CEE5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9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4E8C8B-C963-72AA-EF80-90FB8C37C3C3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617602" y="327989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58B7332-8122-5871-8E0B-12BBE1168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362" y="-3"/>
            <a:ext cx="6333638" cy="4199461"/>
          </a:xfrm>
          <a:prstGeom prst="rect">
            <a:avLst/>
          </a:prstGeom>
        </p:spPr>
      </p:pic>
      <p:grpSp>
        <p:nvGrpSpPr>
          <p:cNvPr id="20" name="Grupp 19">
            <a:extLst>
              <a:ext uri="{FF2B5EF4-FFF2-40B4-BE49-F238E27FC236}">
                <a16:creationId xmlns:a16="http://schemas.microsoft.com/office/drawing/2014/main" id="{D730A811-A7B4-8D83-9309-4613D53E9867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3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6CC8D9AC-5ED0-5D11-6FD8-67E939701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2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401DD97C-E740-85F9-EF8D-6B223D2A4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6D4D0523-FF94-5800-09D5-B6DA9BA4810E}"/>
                </a:ext>
              </a:extLst>
            </p:cNvPr>
            <p:cNvSpPr txBox="1"/>
            <p:nvPr/>
          </p:nvSpPr>
          <p:spPr>
            <a:xfrm>
              <a:off x="8610426" y="6253079"/>
              <a:ext cx="35034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EXAMINATION</a:t>
              </a:r>
              <a:endParaRPr lang="en-US" sz="2400" b="1" dirty="0">
                <a:solidFill>
                  <a:srgbClr val="E62625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8127F1BA-4D0D-35EE-60CC-2B53B34024A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F34740-C48C-32E9-0EED-0C2541B1AC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645" y="1999012"/>
            <a:ext cx="5340521" cy="409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6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5" y="411734"/>
            <a:ext cx="25700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32, SAT 80%, HF 140, BT 80/40, responds only to painful stimuli by moaning and groaning.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16" y="1871225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2cm sucking stab wound left 3 ICS, just anterior to the midaxillary line. Left breath sounds are diminished. The skin is cool. 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35-year-old sustained a knife injury to the left chest in a reported domestic dispute 5 minutes prior to ambulance arrival.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43952" y="4507058"/>
            <a:ext cx="64941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Gauze over the chest wound. Oxygen via mask 12 L/min. 1 IV was inserted and 500cc of crystalloid solution was infused.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9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E0DA62BD-1318-DC39-49C1-CC9E6286B08E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434173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ED of a community hospital with surgical capabilities.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62988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33957F-332F-5E63-7759-2DEB229DCB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3056" y="1382702"/>
            <a:ext cx="6299340" cy="5475298"/>
          </a:xfrm>
          <a:prstGeom prst="rect">
            <a:avLst/>
          </a:prstGeom>
        </p:spPr>
      </p:pic>
      <p:pic>
        <p:nvPicPr>
          <p:cNvPr id="19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50C8100A-C73C-0D89-DDAE-576C6AC17A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94A09FF-8C0B-15E1-6371-D015072969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A88CC6C-E08C-B2C3-6C07-F785D879F7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3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5D9B2FD-2B3B-E11A-E33D-580FA3070E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4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8733476-1943-C120-722A-EC55AB44AA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5" name="Picture 16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CF9EEC7D-B20D-BEDC-FE57-086643D19E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6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5119F7D-1BB1-393F-B9C5-D83280F2FC1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7" name="Picture 31" descr="A clipboard with a magnifying glass and a graph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4F79844-ED18-5A1B-DB18-495B7B0EE9E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B3CE689D-CDB0-253F-2F55-F4BFE9BB0E54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EEBAEF2C-9AF6-65BF-652A-97DCEDF275F2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48DBAA7-6F55-B6BE-614F-B26AB7E2A49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52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F583DCA9-4EBE-72F9-B29D-5EE651DFE41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42BA38A-135E-FA04-1085-FD4B9F195C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434F8A6-7B86-19D9-B435-EF193EDEFE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69223E9-C868-76EE-8821-92BFF02163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B49B0E5-3541-297C-CAAC-426421D591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54A7F83-06E8-7967-71EC-857D8776CC6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113B9AB-F3C7-4E7F-75ED-E9FB921C0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7AA943A5-B340-AA07-9145-1157E8EAB68D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1" action="ppaction://hlinksldjump"/>
            <a:extLst>
              <a:ext uri="{FF2B5EF4-FFF2-40B4-BE49-F238E27FC236}">
                <a16:creationId xmlns:a16="http://schemas.microsoft.com/office/drawing/2014/main" id="{BB446FAA-41FB-A141-C060-B100C5E0CBC6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907EF31-FEC1-DE4C-4FB9-229A64C4A25F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8" name="Picture 12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038998AD-B6E4-A194-7851-4952282FA8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Pneumothoraxe-FAST">
            <a:hlinkClick r:id="" action="ppaction://media"/>
            <a:extLst>
              <a:ext uri="{FF2B5EF4-FFF2-40B4-BE49-F238E27FC236}">
                <a16:creationId xmlns:a16="http://schemas.microsoft.com/office/drawing/2014/main" id="{308D520E-319C-E27A-D92B-22C6DD3FA66F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rcRect l="24758" t="12588" r="19462" b="1606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6573665-C158-2691-9098-D05C85C3014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F8169C0-D217-9466-A61C-9D1289DDA12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5F27873-2BB4-4D4F-DBB9-B5E140074B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A0718D4-9BDC-C9A4-8E91-D51A6ECEE1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35FFEA1-7D79-3C40-FB05-F198E19F6F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19CDB68-65E9-C33B-F779-28332FE092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341E9B3-D3B2-44E1-3C56-94417246B5BE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8B6217A-84AE-722E-EBEC-EFF93D2FF4D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FA826C5E-4E98-CE8C-E88E-E0B8CC929F81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5" action="ppaction://hlinksldjump"/>
            <a:extLst>
              <a:ext uri="{FF2B5EF4-FFF2-40B4-BE49-F238E27FC236}">
                <a16:creationId xmlns:a16="http://schemas.microsoft.com/office/drawing/2014/main" id="{8B460D5D-04D3-8C5A-5298-8432D0AA2ACF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17FF836-70A5-A519-303E-8F6E432BBC35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8" name="Picture 1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29DEC1DC-A329-E65E-931A-D46918DE52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3" name="Bildobjekt 2">
            <a:hlinkClick r:id="rId8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2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Content Placeholder 3">
            <a:extLst>
              <a:ext uri="{FF2B5EF4-FFF2-40B4-BE49-F238E27FC236}">
                <a16:creationId xmlns:a16="http://schemas.microsoft.com/office/drawing/2014/main" id="{E71EFC0A-DC5A-481B-1AD0-0215AC3C891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4" t="12528"/>
          <a:stretch/>
        </p:blipFill>
        <p:spPr>
          <a:xfrm>
            <a:off x="4680000" y="2520000"/>
            <a:ext cx="4320000" cy="3092400"/>
          </a:xfr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1F86F5CC-A066-5A82-55FB-F7F87C68887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82996C5-98C1-6CA0-AC3A-D9CE23768B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B1418A2C-BF3C-492B-BB80-C4E8E420D8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5498815-F4C0-039A-65C2-E97B04D635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B3CCC65-A145-E065-BAC7-2E3E2DB3C5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870C561-7CEB-1BCB-3C0F-4E6A28AAE5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BCD6F4E-441E-FC99-A78F-6958F2ABA12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758CF07-4C59-2E35-C2C1-6C43538B27A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B594CF2A-DEFA-41C4-49FD-174BE0F7CEB7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3DB702C1-0647-99DF-759A-17122CFD476B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4656386-868F-57DC-3E23-16CAEBA06C35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9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B36C4DF2-EC2C-C7FD-248D-BF1D6BEFEB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27273440-AEFA-0FFA-B923-21700F79218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6FF408F-B522-D29C-0328-AA013D3E114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96B2F59-E755-9948-7522-B1965824E1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7DB8CC0-9D70-5B9B-A815-41A14A196B0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4DEB655-096E-01AA-C447-806C358048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665C446-D698-AF22-96D9-EF25E206D35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97FEB4B-5698-C037-BF0F-6FE04416F557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F5AF684-0D98-08E8-B1B8-AAEBDFB0838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E852A149-3B64-0F4A-CDB4-C874D4E693F5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A6CE8BF5-1E0D-C0A7-FFFB-164C625ABBAF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9B2825B-B495-1972-8988-65627C6A7C17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20" name="Picture 12" descr="A screenshot of a computer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989A0A10-DA8D-E5DE-8435-BA0E7352925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6205147-DE6B-BABE-313F-8FDCC954839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F6A7666-3A62-F084-3052-7F61BA675B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8AC7628-66F0-27D3-078C-1ABBE08B15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3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DF40DA9-5DAD-2DC3-FCEA-CE84DC5330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54F055E-363B-4589-0968-C661DE532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02E1BB3-A67E-15F7-2F08-8D674A8F16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8E51890-9425-1E4D-53AA-02D5559C44F2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871E14A-B532-6ACA-DBE9-1F42A889CA7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2718F59C-B4D3-2AC1-7FB9-5AC6B3F88E6D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E53C930D-6BF5-B6DA-FC82-E2162F066203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FE50196-625B-3702-3D59-F5DA03B19EF6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16" name="Picture 12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A5CDD064-3E53-9318-D330-000F114804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Screen Recording 4">
            <a:hlinkClick r:id="" action="ppaction://media"/>
            <a:extLst>
              <a:ext uri="{FF2B5EF4-FFF2-40B4-BE49-F238E27FC236}">
                <a16:creationId xmlns:a16="http://schemas.microsoft.com/office/drawing/2014/main" id="{E33D3216-19E3-811A-61AE-A0CBAF8CC9DD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>
            <a:lum contrast="-19000"/>
          </a:blip>
          <a:stretch>
            <a:fillRect/>
          </a:stretch>
        </p:blipFill>
        <p:spPr>
          <a:xfrm>
            <a:off x="3974183" y="1508135"/>
            <a:ext cx="3359100" cy="2520000"/>
          </a:xfrm>
          <a:prstGeom prst="rect">
            <a:avLst/>
          </a:prstGeom>
        </p:spPr>
      </p:pic>
      <p:pic>
        <p:nvPicPr>
          <p:cNvPr id="5" name="Screen Recording 5">
            <a:hlinkClick r:id="" action="ppaction://media"/>
            <a:extLst>
              <a:ext uri="{FF2B5EF4-FFF2-40B4-BE49-F238E27FC236}">
                <a16:creationId xmlns:a16="http://schemas.microsoft.com/office/drawing/2014/main" id="{1940971A-6703-43D9-DEB0-B5E9673736E2}"/>
              </a:ext>
            </a:extLst>
          </p:cNvPr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>
            <a:lum bright="6000" contrast="-31000"/>
          </a:blip>
          <a:stretch>
            <a:fillRect/>
          </a:stretch>
        </p:blipFill>
        <p:spPr>
          <a:xfrm>
            <a:off x="6531999" y="4158088"/>
            <a:ext cx="3358800" cy="2520000"/>
          </a:xfrm>
          <a:prstGeom prst="rect">
            <a:avLst/>
          </a:prstGeom>
        </p:spPr>
      </p:pic>
      <p:pic>
        <p:nvPicPr>
          <p:cNvPr id="6" name="Picture 8" descr="A close-up of a radio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946CCFB-5731-AC16-E3FC-631AB3E4141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9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6C2461E1-87E0-5129-18FE-E797167B30C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20CBDC6C-6D77-02BE-7722-709276101F1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FD6E174-BEEE-2623-07BD-5CD80308794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1F4F920A-45CD-484D-73FF-EF2A5C628D0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E345699E-46AC-F1C2-AD5A-1EC6C7B9A72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4E247903-01D7-520E-638A-630B5A9BB46A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119C20EC-BBE4-D58E-C0E2-4C2982A14A4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2" action="ppaction://hlinksldjump"/>
            <a:extLst>
              <a:ext uri="{FF2B5EF4-FFF2-40B4-BE49-F238E27FC236}">
                <a16:creationId xmlns:a16="http://schemas.microsoft.com/office/drawing/2014/main" id="{E2A524D4-263D-08CB-47BE-32C1E89D0AA9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8" action="ppaction://hlinksldjump"/>
            <a:extLst>
              <a:ext uri="{FF2B5EF4-FFF2-40B4-BE49-F238E27FC236}">
                <a16:creationId xmlns:a16="http://schemas.microsoft.com/office/drawing/2014/main" id="{92ADA71B-C5FE-5673-D16A-3F176E3A68AA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CC4B39B6-9AE2-6CC0-1647-03FB6942B8BF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42" name="Picture 12" descr="A screenshot of a computer&#10;&#10;Description automatically generated">
            <a:hlinkClick r:id="rId31" action="ppaction://hlinksldjump"/>
            <a:extLst>
              <a:ext uri="{FF2B5EF4-FFF2-40B4-BE49-F238E27FC236}">
                <a16:creationId xmlns:a16="http://schemas.microsoft.com/office/drawing/2014/main" id="{D482D13D-7F4F-A57E-9635-B50641A4802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</Words>
  <Application>Microsoft Office PowerPoint</Application>
  <PresentationFormat>Bredbild</PresentationFormat>
  <Paragraphs>63</Paragraphs>
  <Slides>16</Slides>
  <Notes>16</Notes>
  <HiddenSlides>0</HiddenSlides>
  <MMClips>4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OpenSans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35</cp:revision>
  <cp:lastPrinted>2026-02-12T16:16:56Z</cp:lastPrinted>
  <dcterms:created xsi:type="dcterms:W3CDTF">2025-09-29T18:06:07Z</dcterms:created>
  <dcterms:modified xsi:type="dcterms:W3CDTF">2026-08-10T07:51:28Z</dcterms:modified>
</cp:coreProperties>
</file>