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1.xml" ContentType="application/vnd.openxmlformats-officedocument.presentationml.tags+xml"/>
  <Override PartName="/ppt/notesSlides/notesSlide2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7" r:id="rId2"/>
    <p:sldId id="641" r:id="rId3"/>
    <p:sldId id="637" r:id="rId4"/>
    <p:sldId id="647" r:id="rId5"/>
    <p:sldId id="660" r:id="rId6"/>
    <p:sldId id="661" r:id="rId7"/>
    <p:sldId id="663" r:id="rId8"/>
    <p:sldId id="662" r:id="rId9"/>
    <p:sldId id="664" r:id="rId10"/>
    <p:sldId id="665" r:id="rId11"/>
    <p:sldId id="666" r:id="rId12"/>
    <p:sldId id="667" r:id="rId13"/>
    <p:sldId id="668" r:id="rId14"/>
    <p:sldId id="669" r:id="rId15"/>
    <p:sldId id="679" r:id="rId16"/>
    <p:sldId id="671" r:id="rId17"/>
    <p:sldId id="710" r:id="rId18"/>
    <p:sldId id="677" r:id="rId19"/>
    <p:sldId id="580" r:id="rId20"/>
    <p:sldId id="328" r:id="rId21"/>
  </p:sldIdLst>
  <p:sldSz cx="12192000" cy="6858000"/>
  <p:notesSz cx="7104063" cy="102346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2D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FE6473-3225-41AF-A2B5-9D5E82287155}" v="22" dt="2026-04-12T04:48:00.0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08" autoAdjust="0"/>
    <p:restoredTop sz="77255" autoAdjust="0"/>
  </p:normalViewPr>
  <p:slideViewPr>
    <p:cSldViewPr snapToGrid="0">
      <p:cViewPr varScale="1">
        <p:scale>
          <a:sx n="60" d="100"/>
          <a:sy n="60" d="100"/>
        </p:scale>
        <p:origin x="114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69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FEAE7D30-0393-7FB4-6F28-458A4D056C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3C05C36-2B3B-7D8F-91D8-8FB621FECDB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3AEDB7-6DEC-4D36-8329-73F5FC028469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B921C30-64A2-50D0-2B1F-DED4463523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BFB7FBF-0654-9F07-8E61-01AF783ED3C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74967F-A6D8-49E0-9B26-30C65C252F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763553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10C9191C-0496-4763-B3ED-4569929FB779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7CF4AC7B-93E9-4BD9-BC08-28626746D54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541101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Välkommen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9328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747E5-E8BC-5703-E7F0-7FCEE7770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B5A65A-B662-D128-B538-7C0C4D383C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47F1B7-564E-E00F-3AB0-8E38BEEA6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B8CA38-8750-D7FA-C62B-73E2F6666B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3905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7FA21-A569-E776-AB05-168442F98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9BC22E-5D59-1B78-9671-B8D2C07483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98134F-86A9-BCEA-3DBB-1C62B31A56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FAST RUQ – fluid is present between the liver and kidney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A87816-DEB9-997C-FAA4-B2BBE51F2D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5863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10DBE-1AFC-4A0B-B52A-34C300333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962FE8-33C3-F58F-014C-ED0B72572E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3796FA-70A7-1B45-27B1-C91836C1E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ED38B9-A40E-B915-19B1-28668BFB1D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1614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876E8-5AF4-34B2-4FBE-73978CCBB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EB1C5A-0341-2C17-7CA6-64F0EA6463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BEA205-AEB5-1E0F-0D42-1C650EE9D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FAST pelvis – fluid in pelvis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96B937-593A-DC24-B0B5-21A418FB26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2517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E6021-6831-55C8-E618-6AE70D4C9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BAA4B0-7EBD-2EB8-1693-DAC911F05C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A374FE-B650-0C19-5468-D201177FC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Pelvis x-ray taken to high – became an abdominal x-ray – metallic foreign body in the left </a:t>
            </a:r>
            <a:r>
              <a:rPr lang="en-US" dirty="0" err="1"/>
              <a:t>midabdomen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C74FD-99B8-C12F-91E7-4973C81FD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5137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E6021-6831-55C8-E618-6AE70D4C9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BAA4B0-7EBD-2EB8-1693-DAC911F05C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A374FE-B650-0C19-5468-D201177FC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Pelvis x-ray – no abnormality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C74FD-99B8-C12F-91E7-4973C81FD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480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E6021-6831-55C8-E618-6AE70D4C9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BAA4B0-7EBD-2EB8-1693-DAC911F05C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A374FE-B650-0C19-5468-D201177FC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Chest x-ray – endotracheal and right thoracostomy tubes are in appropriate positions, no metallic foreign body; residual right hemothorax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C74FD-99B8-C12F-91E7-4973C81FD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4397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AD669-A633-DBA8-2292-4EDC58FD7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1ABBE9-2800-363B-5539-9BC585C4B7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26F4DC-BC5E-A198-6C48-B14C7AFE7D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Right femur x-ray – two metallic foreign bodies </a:t>
            </a:r>
            <a:r>
              <a:rPr lang="en-US"/>
              <a:t>without fracture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3CCFAA-97F8-6A7C-FCC2-6B2ABBFE33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6059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5578B-98A3-08A1-27C2-B198CD4BE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A68DAF-D0FE-94DC-BF07-8A10C1A604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F93F95-05B0-5289-1505-3268380D27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FC10C0-C1AC-9B8C-6447-C5DB3DFD21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6393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3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216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619B5-F3BA-59B5-1709-BC6BD5067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3A1B5C-00E4-AB06-2834-31D19A0D7D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0D68A1-163F-3282-F309-9A5634692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CASE Scenario</a:t>
            </a:r>
          </a:p>
        </p:txBody>
      </p:sp>
    </p:spTree>
    <p:extLst>
      <p:ext uri="{BB962C8B-B14F-4D97-AF65-F5344CB8AC3E}">
        <p14:creationId xmlns:p14="http://schemas.microsoft.com/office/powerpoint/2010/main" val="38073263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4045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DA99E-6481-18C2-1A70-590D6FAEB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98B687-F19B-2A2C-30BF-26CAEF3658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DBB071-90B7-988B-8874-951DC1D01E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AP cervical x-ray – metallic foreign body left of C5 body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Lateral cervical x-ray – metallic foreign body anterior to C5/6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0DAC87-CA3E-9E58-8122-0D061D8992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432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BC24B-4F9F-A1B3-5C6D-4C7AFD563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F72DE7-C1E9-5616-7C9C-0B38654806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B946DC-DA5B-AE58-01D6-F4099E93F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8E288-D9FF-E6B7-65CB-CDAC58CAEB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4610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0E27F-766D-998A-BA36-5B430020F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F5D97A-A354-895C-6915-D82503D56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3F1265-3457-F7C0-C2E7-32D648EDA9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AEFB32-534B-A1C3-2F7B-E6298A8738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7557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BE7E1-3FAE-7CF4-7E35-9E52613E5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0E0FDF-01DC-7490-9E53-8BEFDDB4EF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6C111B-6471-C3AB-92F6-15CFE828B4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8929F1-3355-0AC2-4FA9-26845D6F66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4591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8CC1D-7F99-C7BC-DEE9-60AB18366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9C07BD-43F3-34D2-DBA7-E0C27B3941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CBE39F-A2CD-CBEB-5650-C2CEA0E26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1EDF06-0FCD-3CDB-1127-A53188EADF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764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50AF4-2BB1-D0A9-F2A0-3FE7253AF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75DB93-64F3-601F-F5AA-95B2C6B2CF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1F02DE-9E56-33D0-1918-CCD04C08A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EDB257-673D-7E3F-AF76-ED636E2631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6180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38EC9-87A9-F7DB-00EA-CABDAB936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F1CF8D-2134-B493-88A5-B25EEA6896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F79E47-B392-5F2D-C33E-5FBBAD92A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3EA5F8-84A3-83C4-EC8E-6817A40C55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925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5AA2F-1DCB-B4F0-D3C6-BBEE3A5A78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9BE98D-11DB-9583-F180-235A195CAA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BE2FCA-F218-850E-F0FE-A7988C100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065EA7-7DB3-CD27-EE09-A145C11D1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4FEFC1-0802-389D-D9E9-6B6E1E5A0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1078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CC6DE-5FCF-550B-B289-8CEBE3B5C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BBB219-1B87-9662-5830-8E1DF3963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B3D4A5-FC5B-F88F-AE86-ED8BAD0FE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E1828-A98F-FCB0-A37E-78237A501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73736A-11EB-4702-2F81-75640F73B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2313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0B0BB1-857D-1AE3-8BBB-18F472B7CA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735629-4617-A91E-171B-F73A0359E9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21D4D4-0227-9AFB-597C-86B2A171A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9D9ED0-1874-C7D0-A6CB-42C499052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B031A0-93CB-D131-57A9-9264DE1F6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8504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09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E92D3-E057-8091-B3E3-ACAEDC862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079524-784A-AEA7-28CE-3427A9B399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E49DBB-7889-7E41-DF53-56BAF2F83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B39C1B-AF31-D6E4-BE8D-47BCC24D8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3BA0A0-C477-199E-3F9C-303061C3A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9273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BA3D3-B3FC-163A-520A-0B909B052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92518C-EB49-40E1-0C77-725F810937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D15DE-F5BA-BCB0-AC19-ADF03F487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3B9DA-2260-0E66-F62C-4FE732986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B8676-B8F0-1A90-4E4F-D1E0F0C63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1651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14657-72AD-8F1A-E79B-71A1EBB23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00894F-6A8D-7620-4CED-C9D246B49D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313692-855C-AC78-57E2-DA3AB5E657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636FCB-E40A-5ECA-4507-4592FFD6F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CEEAFA-8139-44D1-6BC7-2F4578BEE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203A60-01E3-C603-1B02-EBD7EB54B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8647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D3B9F-CF73-FE32-6155-D0ED6B404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5AEC14-D07A-4E65-F4EB-FA2FD3424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A36A74-7C38-239F-CA77-E7A3973D3E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68C4F4-EF4D-0D4B-80AC-48C2B31DF6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310065-FB14-6831-391E-9AF70F6D5F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A2BFA1-8ECB-F0BF-E326-13A009F44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24DBD3-580B-2D49-948D-EF199794F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48FD14-DDE3-FF1E-130E-2BA42F3CA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2579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40E6E-D4FF-41A2-CAC6-469877A2A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6BA34A-0F6F-080A-9D40-CD437D5C2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7812B-356A-8CF2-BB5F-15353698B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FBAFBA-025C-D2F4-D78E-6D3CD16AE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847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D19A8D-C1BC-6F50-A6E7-D0F2C7679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5D5D23-9417-2EAB-6E3C-61CF2FBE0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3585F7-71F4-8688-DE1C-DB3C20A4F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8884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43EF9-4BC7-05B5-5186-E6AF9A9BA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A955C4-FC6B-3BFE-F3D8-889BF665C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8EB4A7-D050-79B6-3589-522A14DB08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C63795-36A6-73F4-3F95-90DB996F6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5F15B2-B6ED-B5E4-FDC3-CB3728F6B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94424D-F6FA-70D6-456C-463614257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843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6917C-7E7C-77C6-0762-787CFC669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4675EB-E2E7-51F8-8B6C-9D9C031AE8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DED173-C80C-FC1C-04E9-27A33FDF3D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160CD2-0F91-60E6-7834-929CE48A3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61FF43-B473-FC37-5842-3029B7B31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71516C-8D5E-3E0D-6AE1-D0666664F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532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9663BC-1CAA-801F-E1F8-014BE07D1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13F70C-76DE-D654-EFEF-0EF1268301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3C432D-A5A8-F0FD-FE1D-5C921A4ACA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1B93AC-2206-58F0-C5A0-06BA1EB43A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EB2C5-E2BB-8B4E-E474-68C399F999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8034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slide" Target="slide12.xml"/><Relationship Id="rId18" Type="http://schemas.openxmlformats.org/officeDocument/2006/relationships/slide" Target="slide3.xml"/><Relationship Id="rId26" Type="http://schemas.openxmlformats.org/officeDocument/2006/relationships/slide" Target="slide16.xml"/><Relationship Id="rId3" Type="http://schemas.openxmlformats.org/officeDocument/2006/relationships/image" Target="../media/image6.png"/><Relationship Id="rId21" Type="http://schemas.openxmlformats.org/officeDocument/2006/relationships/slide" Target="slide5.xml"/><Relationship Id="rId7" Type="http://schemas.openxmlformats.org/officeDocument/2006/relationships/image" Target="../media/image26.gif"/><Relationship Id="rId12" Type="http://schemas.openxmlformats.org/officeDocument/2006/relationships/slide" Target="slide11.xml"/><Relationship Id="rId17" Type="http://schemas.openxmlformats.org/officeDocument/2006/relationships/slide" Target="slide18.xml"/><Relationship Id="rId25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9.png"/><Relationship Id="rId20" Type="http://schemas.openxmlformats.org/officeDocument/2006/relationships/slide" Target="slide17.xml"/><Relationship Id="rId29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slide" Target="slide6.xml"/><Relationship Id="rId24" Type="http://schemas.openxmlformats.org/officeDocument/2006/relationships/image" Target="../media/image14.png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slide" Target="slide19.xml"/><Relationship Id="rId28" Type="http://schemas.openxmlformats.org/officeDocument/2006/relationships/image" Target="../media/image13.png"/><Relationship Id="rId10" Type="http://schemas.openxmlformats.org/officeDocument/2006/relationships/image" Target="../media/image22.png"/><Relationship Id="rId19" Type="http://schemas.openxmlformats.org/officeDocument/2006/relationships/slide" Target="slide14.xml"/><Relationship Id="rId4" Type="http://schemas.openxmlformats.org/officeDocument/2006/relationships/image" Target="../media/image3.png"/><Relationship Id="rId9" Type="http://schemas.openxmlformats.org/officeDocument/2006/relationships/slide" Target="slide8.xml"/><Relationship Id="rId14" Type="http://schemas.openxmlformats.org/officeDocument/2006/relationships/slide" Target="slide13.xml"/><Relationship Id="rId22" Type="http://schemas.openxmlformats.org/officeDocument/2006/relationships/image" Target="../media/image12.png"/><Relationship Id="rId27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3.xml"/><Relationship Id="rId18" Type="http://schemas.openxmlformats.org/officeDocument/2006/relationships/slide" Target="slide3.xml"/><Relationship Id="rId26" Type="http://schemas.openxmlformats.org/officeDocument/2006/relationships/slide" Target="slide16.xml"/><Relationship Id="rId3" Type="http://schemas.openxmlformats.org/officeDocument/2006/relationships/image" Target="../media/image6.png"/><Relationship Id="rId21" Type="http://schemas.openxmlformats.org/officeDocument/2006/relationships/slide" Target="slide5.xml"/><Relationship Id="rId7" Type="http://schemas.openxmlformats.org/officeDocument/2006/relationships/image" Target="../media/image23.png"/><Relationship Id="rId12" Type="http://schemas.openxmlformats.org/officeDocument/2006/relationships/slide" Target="slide12.xml"/><Relationship Id="rId17" Type="http://schemas.openxmlformats.org/officeDocument/2006/relationships/slide" Target="slide18.xml"/><Relationship Id="rId25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9.png"/><Relationship Id="rId20" Type="http://schemas.openxmlformats.org/officeDocument/2006/relationships/slide" Target="slide17.xml"/><Relationship Id="rId29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slide" Target="slide10.xml"/><Relationship Id="rId24" Type="http://schemas.openxmlformats.org/officeDocument/2006/relationships/image" Target="../media/image14.png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slide" Target="slide19.xml"/><Relationship Id="rId28" Type="http://schemas.openxmlformats.org/officeDocument/2006/relationships/image" Target="../media/image13.png"/><Relationship Id="rId10" Type="http://schemas.openxmlformats.org/officeDocument/2006/relationships/slide" Target="slide6.xml"/><Relationship Id="rId19" Type="http://schemas.openxmlformats.org/officeDocument/2006/relationships/slide" Target="slide14.xml"/><Relationship Id="rId4" Type="http://schemas.openxmlformats.org/officeDocument/2006/relationships/image" Target="../media/image3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Relationship Id="rId22" Type="http://schemas.openxmlformats.org/officeDocument/2006/relationships/image" Target="../media/image12.png"/><Relationship Id="rId27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3.xml"/><Relationship Id="rId18" Type="http://schemas.openxmlformats.org/officeDocument/2006/relationships/slide" Target="slide3.xml"/><Relationship Id="rId26" Type="http://schemas.openxmlformats.org/officeDocument/2006/relationships/slide" Target="slide16.xml"/><Relationship Id="rId3" Type="http://schemas.openxmlformats.org/officeDocument/2006/relationships/image" Target="../media/image6.png"/><Relationship Id="rId21" Type="http://schemas.openxmlformats.org/officeDocument/2006/relationships/slide" Target="slide5.xml"/><Relationship Id="rId7" Type="http://schemas.openxmlformats.org/officeDocument/2006/relationships/image" Target="../media/image23.png"/><Relationship Id="rId12" Type="http://schemas.openxmlformats.org/officeDocument/2006/relationships/slide" Target="slide11.xml"/><Relationship Id="rId17" Type="http://schemas.openxmlformats.org/officeDocument/2006/relationships/slide" Target="slide18.xml"/><Relationship Id="rId25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9.png"/><Relationship Id="rId20" Type="http://schemas.openxmlformats.org/officeDocument/2006/relationships/slide" Target="slide17.xml"/><Relationship Id="rId29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slide" Target="slide10.xml"/><Relationship Id="rId24" Type="http://schemas.openxmlformats.org/officeDocument/2006/relationships/image" Target="../media/image14.png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slide" Target="slide19.xml"/><Relationship Id="rId28" Type="http://schemas.openxmlformats.org/officeDocument/2006/relationships/image" Target="../media/image13.png"/><Relationship Id="rId10" Type="http://schemas.openxmlformats.org/officeDocument/2006/relationships/slide" Target="slide6.xml"/><Relationship Id="rId19" Type="http://schemas.openxmlformats.org/officeDocument/2006/relationships/slide" Target="slide14.xml"/><Relationship Id="rId4" Type="http://schemas.openxmlformats.org/officeDocument/2006/relationships/image" Target="../media/image3.png"/><Relationship Id="rId9" Type="http://schemas.openxmlformats.org/officeDocument/2006/relationships/image" Target="../media/image22.png"/><Relationship Id="rId14" Type="http://schemas.openxmlformats.org/officeDocument/2006/relationships/image" Target="../media/image28.png"/><Relationship Id="rId22" Type="http://schemas.openxmlformats.org/officeDocument/2006/relationships/image" Target="../media/image12.png"/><Relationship Id="rId27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2.xml"/><Relationship Id="rId18" Type="http://schemas.openxmlformats.org/officeDocument/2006/relationships/slide" Target="slide3.xml"/><Relationship Id="rId26" Type="http://schemas.openxmlformats.org/officeDocument/2006/relationships/slide" Target="slide16.xml"/><Relationship Id="rId3" Type="http://schemas.openxmlformats.org/officeDocument/2006/relationships/image" Target="../media/image6.png"/><Relationship Id="rId21" Type="http://schemas.openxmlformats.org/officeDocument/2006/relationships/slide" Target="slide5.xml"/><Relationship Id="rId7" Type="http://schemas.openxmlformats.org/officeDocument/2006/relationships/image" Target="../media/image23.png"/><Relationship Id="rId12" Type="http://schemas.openxmlformats.org/officeDocument/2006/relationships/slide" Target="slide11.xml"/><Relationship Id="rId17" Type="http://schemas.openxmlformats.org/officeDocument/2006/relationships/slide" Target="slide18.xml"/><Relationship Id="rId25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9.png"/><Relationship Id="rId20" Type="http://schemas.openxmlformats.org/officeDocument/2006/relationships/slide" Target="slide17.xml"/><Relationship Id="rId29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slide" Target="slide10.xml"/><Relationship Id="rId24" Type="http://schemas.openxmlformats.org/officeDocument/2006/relationships/image" Target="../media/image14.png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slide" Target="slide19.xml"/><Relationship Id="rId28" Type="http://schemas.openxmlformats.org/officeDocument/2006/relationships/image" Target="../media/image13.png"/><Relationship Id="rId10" Type="http://schemas.openxmlformats.org/officeDocument/2006/relationships/slide" Target="slide6.xml"/><Relationship Id="rId19" Type="http://schemas.openxmlformats.org/officeDocument/2006/relationships/slide" Target="slide14.xml"/><Relationship Id="rId4" Type="http://schemas.openxmlformats.org/officeDocument/2006/relationships/image" Target="../media/image3.png"/><Relationship Id="rId9" Type="http://schemas.openxmlformats.org/officeDocument/2006/relationships/image" Target="../media/image22.png"/><Relationship Id="rId14" Type="http://schemas.openxmlformats.org/officeDocument/2006/relationships/image" Target="../media/image29.png"/><Relationship Id="rId22" Type="http://schemas.openxmlformats.org/officeDocument/2006/relationships/image" Target="../media/image12.png"/><Relationship Id="rId27" Type="http://schemas.openxmlformats.org/officeDocument/2006/relationships/image" Target="../media/image1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slide" Target="slide5.xml"/><Relationship Id="rId18" Type="http://schemas.openxmlformats.org/officeDocument/2006/relationships/slide" Target="slide16.xml"/><Relationship Id="rId3" Type="http://schemas.openxmlformats.org/officeDocument/2006/relationships/image" Target="../media/image6.png"/><Relationship Id="rId21" Type="http://schemas.openxmlformats.org/officeDocument/2006/relationships/slide" Target="slide4.xml"/><Relationship Id="rId7" Type="http://schemas.openxmlformats.org/officeDocument/2006/relationships/slide" Target="slide2.xml"/><Relationship Id="rId12" Type="http://schemas.openxmlformats.org/officeDocument/2006/relationships/slide" Target="slide17.xml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4.png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slide" Target="slide14.xml"/><Relationship Id="rId5" Type="http://schemas.openxmlformats.org/officeDocument/2006/relationships/image" Target="../media/image11.png"/><Relationship Id="rId15" Type="http://schemas.openxmlformats.org/officeDocument/2006/relationships/slide" Target="slide19.xml"/><Relationship Id="rId10" Type="http://schemas.openxmlformats.org/officeDocument/2006/relationships/slide" Target="slide3.xml"/><Relationship Id="rId19" Type="http://schemas.openxmlformats.org/officeDocument/2006/relationships/image" Target="../media/image16.jpg"/><Relationship Id="rId4" Type="http://schemas.openxmlformats.org/officeDocument/2006/relationships/image" Target="../media/image3.png"/><Relationship Id="rId9" Type="http://schemas.openxmlformats.org/officeDocument/2006/relationships/slide" Target="slide18.xml"/><Relationship Id="rId1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slide" Target="slide17.xml"/><Relationship Id="rId1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32.png"/><Relationship Id="rId12" Type="http://schemas.openxmlformats.org/officeDocument/2006/relationships/slide" Target="slide14.xml"/><Relationship Id="rId17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6" Type="http://schemas.openxmlformats.org/officeDocument/2006/relationships/slide" Target="slide19.xml"/><Relationship Id="rId20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3.xml"/><Relationship Id="rId5" Type="http://schemas.openxmlformats.org/officeDocument/2006/relationships/image" Target="../media/image16.jpg"/><Relationship Id="rId15" Type="http://schemas.openxmlformats.org/officeDocument/2006/relationships/image" Target="../media/image12.png"/><Relationship Id="rId10" Type="http://schemas.openxmlformats.org/officeDocument/2006/relationships/slide" Target="slide18.xml"/><Relationship Id="rId19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19.png"/><Relationship Id="rId14" Type="http://schemas.openxmlformats.org/officeDocument/2006/relationships/slide" Target="slide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12.png"/><Relationship Id="rId18" Type="http://schemas.openxmlformats.org/officeDocument/2006/relationships/image" Target="../media/image16.jpg"/><Relationship Id="rId3" Type="http://schemas.openxmlformats.org/officeDocument/2006/relationships/image" Target="../media/image6.png"/><Relationship Id="rId7" Type="http://schemas.openxmlformats.org/officeDocument/2006/relationships/slide" Target="slide2.xml"/><Relationship Id="rId12" Type="http://schemas.openxmlformats.org/officeDocument/2006/relationships/slide" Target="slide5.xml"/><Relationship Id="rId17" Type="http://schemas.openxmlformats.org/officeDocument/2006/relationships/slide" Target="slide16.xml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15.png"/><Relationship Id="rId20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slide" Target="slide14.xml"/><Relationship Id="rId5" Type="http://schemas.openxmlformats.org/officeDocument/2006/relationships/image" Target="../media/image11.png"/><Relationship Id="rId15" Type="http://schemas.openxmlformats.org/officeDocument/2006/relationships/image" Target="../media/image14.png"/><Relationship Id="rId10" Type="http://schemas.openxmlformats.org/officeDocument/2006/relationships/slide" Target="slide3.xml"/><Relationship Id="rId19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slide" Target="slide18.xml"/><Relationship Id="rId14" Type="http://schemas.openxmlformats.org/officeDocument/2006/relationships/slide" Target="slide19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slide" Target="slide5.xml"/><Relationship Id="rId18" Type="http://schemas.openxmlformats.org/officeDocument/2006/relationships/slide" Target="slide16.xml"/><Relationship Id="rId3" Type="http://schemas.openxmlformats.org/officeDocument/2006/relationships/image" Target="../media/image6.png"/><Relationship Id="rId21" Type="http://schemas.openxmlformats.org/officeDocument/2006/relationships/slide" Target="slide4.xml"/><Relationship Id="rId7" Type="http://schemas.openxmlformats.org/officeDocument/2006/relationships/image" Target="../media/image19.png"/><Relationship Id="rId12" Type="http://schemas.openxmlformats.org/officeDocument/2006/relationships/slide" Target="slide17.xml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14.png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11" Type="http://schemas.openxmlformats.org/officeDocument/2006/relationships/slide" Target="slide14.xml"/><Relationship Id="rId5" Type="http://schemas.openxmlformats.org/officeDocument/2006/relationships/image" Target="../media/image20.png"/><Relationship Id="rId15" Type="http://schemas.openxmlformats.org/officeDocument/2006/relationships/slide" Target="slide19.xml"/><Relationship Id="rId10" Type="http://schemas.openxmlformats.org/officeDocument/2006/relationships/slide" Target="slide3.xml"/><Relationship Id="rId19" Type="http://schemas.openxmlformats.org/officeDocument/2006/relationships/image" Target="../media/image16.jpg"/><Relationship Id="rId4" Type="http://schemas.openxmlformats.org/officeDocument/2006/relationships/image" Target="../media/image3.png"/><Relationship Id="rId9" Type="http://schemas.openxmlformats.org/officeDocument/2006/relationships/image" Target="../media/image11.png"/><Relationship Id="rId1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4.xml"/><Relationship Id="rId18" Type="http://schemas.openxmlformats.org/officeDocument/2006/relationships/image" Target="../media/image13.png"/><Relationship Id="rId3" Type="http://schemas.openxmlformats.org/officeDocument/2006/relationships/image" Target="../media/image4.png"/><Relationship Id="rId21" Type="http://schemas.openxmlformats.org/officeDocument/2006/relationships/image" Target="../media/image15.png"/><Relationship Id="rId7" Type="http://schemas.openxmlformats.org/officeDocument/2006/relationships/image" Target="../media/image8.png"/><Relationship Id="rId12" Type="http://schemas.openxmlformats.org/officeDocument/2006/relationships/slide" Target="slide3.xml"/><Relationship Id="rId1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6" Type="http://schemas.openxmlformats.org/officeDocument/2006/relationships/slide" Target="slide5.xml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5" Type="http://schemas.openxmlformats.org/officeDocument/2006/relationships/slide" Target="slide17.xml"/><Relationship Id="rId23" Type="http://schemas.openxmlformats.org/officeDocument/2006/relationships/image" Target="../media/image16.jpg"/><Relationship Id="rId10" Type="http://schemas.openxmlformats.org/officeDocument/2006/relationships/slide" Target="slide18.xml"/><Relationship Id="rId19" Type="http://schemas.openxmlformats.org/officeDocument/2006/relationships/slide" Target="slide19.xml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slide" Target="slide14.xml"/><Relationship Id="rId22" Type="http://schemas.openxmlformats.org/officeDocument/2006/relationships/slide" Target="slide1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slide" Target="slide5.xml"/><Relationship Id="rId18" Type="http://schemas.openxmlformats.org/officeDocument/2006/relationships/slide" Target="slide16.xml"/><Relationship Id="rId3" Type="http://schemas.openxmlformats.org/officeDocument/2006/relationships/image" Target="../media/image6.png"/><Relationship Id="rId21" Type="http://schemas.openxmlformats.org/officeDocument/2006/relationships/slide" Target="slide4.xml"/><Relationship Id="rId7" Type="http://schemas.openxmlformats.org/officeDocument/2006/relationships/image" Target="../media/image18.png"/><Relationship Id="rId12" Type="http://schemas.openxmlformats.org/officeDocument/2006/relationships/slide" Target="slide17.xml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4.png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slide" Target="slide14.xml"/><Relationship Id="rId5" Type="http://schemas.openxmlformats.org/officeDocument/2006/relationships/image" Target="../media/image11.png"/><Relationship Id="rId15" Type="http://schemas.openxmlformats.org/officeDocument/2006/relationships/slide" Target="slide19.xml"/><Relationship Id="rId10" Type="http://schemas.openxmlformats.org/officeDocument/2006/relationships/slide" Target="slide18.xml"/><Relationship Id="rId19" Type="http://schemas.openxmlformats.org/officeDocument/2006/relationships/image" Target="../media/image16.jpg"/><Relationship Id="rId4" Type="http://schemas.openxmlformats.org/officeDocument/2006/relationships/image" Target="../media/image3.png"/><Relationship Id="rId9" Type="http://schemas.openxmlformats.org/officeDocument/2006/relationships/image" Target="../media/image19.png"/><Relationship Id="rId1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image" Target="../media/image12.png"/><Relationship Id="rId18" Type="http://schemas.openxmlformats.org/officeDocument/2006/relationships/image" Target="../media/image16.jp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12" Type="http://schemas.openxmlformats.org/officeDocument/2006/relationships/slide" Target="slide5.xml"/><Relationship Id="rId17" Type="http://schemas.openxmlformats.org/officeDocument/2006/relationships/slide" Target="slide16.xml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5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11" Type="http://schemas.openxmlformats.org/officeDocument/2006/relationships/slide" Target="slide17.xml"/><Relationship Id="rId5" Type="http://schemas.openxmlformats.org/officeDocument/2006/relationships/image" Target="../media/image11.png"/><Relationship Id="rId15" Type="http://schemas.openxmlformats.org/officeDocument/2006/relationships/image" Target="../media/image14.png"/><Relationship Id="rId10" Type="http://schemas.openxmlformats.org/officeDocument/2006/relationships/slide" Target="slide14.xml"/><Relationship Id="rId19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slide" Target="slide3.xml"/><Relationship Id="rId14" Type="http://schemas.openxmlformats.org/officeDocument/2006/relationships/slide" Target="slide1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slide" Target="slide10.xml"/><Relationship Id="rId18" Type="http://schemas.openxmlformats.org/officeDocument/2006/relationships/slide" Target="slide14.xml"/><Relationship Id="rId26" Type="http://schemas.openxmlformats.org/officeDocument/2006/relationships/image" Target="../media/image13.png"/><Relationship Id="rId3" Type="http://schemas.openxmlformats.org/officeDocument/2006/relationships/image" Target="../media/image6.png"/><Relationship Id="rId21" Type="http://schemas.openxmlformats.org/officeDocument/2006/relationships/slide" Target="slide19.xml"/><Relationship Id="rId7" Type="http://schemas.openxmlformats.org/officeDocument/2006/relationships/slide" Target="slide12.xml"/><Relationship Id="rId12" Type="http://schemas.openxmlformats.org/officeDocument/2006/relationships/slide" Target="slide6.xml"/><Relationship Id="rId17" Type="http://schemas.openxmlformats.org/officeDocument/2006/relationships/slide" Target="slide3.xml"/><Relationship Id="rId25" Type="http://schemas.openxmlformats.org/officeDocument/2006/relationships/image" Target="../media/image16.jpg"/><Relationship Id="rId2" Type="http://schemas.openxmlformats.org/officeDocument/2006/relationships/notesSlide" Target="../notesSlides/notesSlide5.xml"/><Relationship Id="rId16" Type="http://schemas.openxmlformats.org/officeDocument/2006/relationships/slide" Target="slide18.xml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slide" Target="slide8.xml"/><Relationship Id="rId24" Type="http://schemas.openxmlformats.org/officeDocument/2006/relationships/slide" Target="slide16.xml"/><Relationship Id="rId5" Type="http://schemas.openxmlformats.org/officeDocument/2006/relationships/image" Target="../media/image11.png"/><Relationship Id="rId15" Type="http://schemas.openxmlformats.org/officeDocument/2006/relationships/image" Target="../media/image19.png"/><Relationship Id="rId23" Type="http://schemas.openxmlformats.org/officeDocument/2006/relationships/image" Target="../media/image15.png"/><Relationship Id="rId10" Type="http://schemas.openxmlformats.org/officeDocument/2006/relationships/slide" Target="slide13.xml"/><Relationship Id="rId19" Type="http://schemas.openxmlformats.org/officeDocument/2006/relationships/slide" Target="slide17.xml"/><Relationship Id="rId4" Type="http://schemas.openxmlformats.org/officeDocument/2006/relationships/image" Target="../media/image3.png"/><Relationship Id="rId9" Type="http://schemas.openxmlformats.org/officeDocument/2006/relationships/slide" Target="slide11.xml"/><Relationship Id="rId14" Type="http://schemas.openxmlformats.org/officeDocument/2006/relationships/slide" Target="slide2.xml"/><Relationship Id="rId22" Type="http://schemas.openxmlformats.org/officeDocument/2006/relationships/image" Target="../media/image14.png"/><Relationship Id="rId27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11.xml"/><Relationship Id="rId18" Type="http://schemas.openxmlformats.org/officeDocument/2006/relationships/image" Target="../media/image19.png"/><Relationship Id="rId26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21" Type="http://schemas.openxmlformats.org/officeDocument/2006/relationships/slide" Target="slide14.xml"/><Relationship Id="rId7" Type="http://schemas.openxmlformats.org/officeDocument/2006/relationships/image" Target="../media/image11.png"/><Relationship Id="rId12" Type="http://schemas.openxmlformats.org/officeDocument/2006/relationships/slide" Target="slide10.xml"/><Relationship Id="rId17" Type="http://schemas.openxmlformats.org/officeDocument/2006/relationships/slide" Target="slide2.xml"/><Relationship Id="rId25" Type="http://schemas.openxmlformats.org/officeDocument/2006/relationships/slide" Target="slide19.xml"/><Relationship Id="rId2" Type="http://schemas.openxmlformats.org/officeDocument/2006/relationships/video" Target="../media/media1.mp4"/><Relationship Id="rId16" Type="http://schemas.openxmlformats.org/officeDocument/2006/relationships/image" Target="../media/image24.png"/><Relationship Id="rId20" Type="http://schemas.openxmlformats.org/officeDocument/2006/relationships/slide" Target="slide3.xml"/><Relationship Id="rId29" Type="http://schemas.openxmlformats.org/officeDocument/2006/relationships/image" Target="../media/image16.jpg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22.png"/><Relationship Id="rId24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slide" Target="slide13.xml"/><Relationship Id="rId23" Type="http://schemas.openxmlformats.org/officeDocument/2006/relationships/slide" Target="slide5.xml"/><Relationship Id="rId28" Type="http://schemas.openxmlformats.org/officeDocument/2006/relationships/slide" Target="slide16.xml"/><Relationship Id="rId10" Type="http://schemas.openxmlformats.org/officeDocument/2006/relationships/slide" Target="slide8.xml"/><Relationship Id="rId19" Type="http://schemas.openxmlformats.org/officeDocument/2006/relationships/slide" Target="slide18.xml"/><Relationship Id="rId31" Type="http://schemas.openxmlformats.org/officeDocument/2006/relationships/slide" Target="slide4.xml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23.png"/><Relationship Id="rId14" Type="http://schemas.openxmlformats.org/officeDocument/2006/relationships/slide" Target="slide12.xml"/><Relationship Id="rId22" Type="http://schemas.openxmlformats.org/officeDocument/2006/relationships/slide" Target="slide17.xml"/><Relationship Id="rId27" Type="http://schemas.openxmlformats.org/officeDocument/2006/relationships/image" Target="../media/image15.png"/><Relationship Id="rId30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3.xml"/><Relationship Id="rId18" Type="http://schemas.openxmlformats.org/officeDocument/2006/relationships/slide" Target="slide3.xml"/><Relationship Id="rId26" Type="http://schemas.openxmlformats.org/officeDocument/2006/relationships/slide" Target="slide16.xml"/><Relationship Id="rId3" Type="http://schemas.openxmlformats.org/officeDocument/2006/relationships/image" Target="../media/image6.png"/><Relationship Id="rId21" Type="http://schemas.openxmlformats.org/officeDocument/2006/relationships/slide" Target="slide5.xml"/><Relationship Id="rId7" Type="http://schemas.openxmlformats.org/officeDocument/2006/relationships/image" Target="../media/image23.png"/><Relationship Id="rId12" Type="http://schemas.openxmlformats.org/officeDocument/2006/relationships/slide" Target="slide12.xml"/><Relationship Id="rId17" Type="http://schemas.openxmlformats.org/officeDocument/2006/relationships/slide" Target="slide18.xml"/><Relationship Id="rId25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9.png"/><Relationship Id="rId20" Type="http://schemas.openxmlformats.org/officeDocument/2006/relationships/slide" Target="slide17.xml"/><Relationship Id="rId29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slide" Target="slide11.xml"/><Relationship Id="rId24" Type="http://schemas.openxmlformats.org/officeDocument/2006/relationships/image" Target="../media/image14.png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slide" Target="slide19.xml"/><Relationship Id="rId28" Type="http://schemas.openxmlformats.org/officeDocument/2006/relationships/image" Target="../media/image13.png"/><Relationship Id="rId10" Type="http://schemas.openxmlformats.org/officeDocument/2006/relationships/slide" Target="slide10.xml"/><Relationship Id="rId19" Type="http://schemas.openxmlformats.org/officeDocument/2006/relationships/slide" Target="slide14.xml"/><Relationship Id="rId4" Type="http://schemas.openxmlformats.org/officeDocument/2006/relationships/image" Target="../media/image3.png"/><Relationship Id="rId9" Type="http://schemas.openxmlformats.org/officeDocument/2006/relationships/image" Target="../media/image22.png"/><Relationship Id="rId14" Type="http://schemas.openxmlformats.org/officeDocument/2006/relationships/image" Target="../media/image25.png"/><Relationship Id="rId22" Type="http://schemas.openxmlformats.org/officeDocument/2006/relationships/image" Target="../media/image12.png"/><Relationship Id="rId27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10.xml"/><Relationship Id="rId18" Type="http://schemas.openxmlformats.org/officeDocument/2006/relationships/slide" Target="slide18.xml"/><Relationship Id="rId26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21" Type="http://schemas.openxmlformats.org/officeDocument/2006/relationships/slide" Target="slide17.xml"/><Relationship Id="rId7" Type="http://schemas.openxmlformats.org/officeDocument/2006/relationships/image" Target="../media/image11.png"/><Relationship Id="rId12" Type="http://schemas.openxmlformats.org/officeDocument/2006/relationships/slide" Target="slide6.xml"/><Relationship Id="rId17" Type="http://schemas.openxmlformats.org/officeDocument/2006/relationships/image" Target="../media/image19.png"/><Relationship Id="rId25" Type="http://schemas.openxmlformats.org/officeDocument/2006/relationships/image" Target="../media/image14.png"/><Relationship Id="rId2" Type="http://schemas.openxmlformats.org/officeDocument/2006/relationships/video" Target="../media/media1.mp4"/><Relationship Id="rId16" Type="http://schemas.openxmlformats.org/officeDocument/2006/relationships/slide" Target="slide2.xml"/><Relationship Id="rId20" Type="http://schemas.openxmlformats.org/officeDocument/2006/relationships/slide" Target="slide14.xml"/><Relationship Id="rId29" Type="http://schemas.openxmlformats.org/officeDocument/2006/relationships/image" Target="../media/image13.png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24.png"/><Relationship Id="rId24" Type="http://schemas.openxmlformats.org/officeDocument/2006/relationships/slide" Target="slide19.xml"/><Relationship Id="rId5" Type="http://schemas.openxmlformats.org/officeDocument/2006/relationships/image" Target="../media/image6.png"/><Relationship Id="rId15" Type="http://schemas.openxmlformats.org/officeDocument/2006/relationships/slide" Target="slide13.xml"/><Relationship Id="rId23" Type="http://schemas.openxmlformats.org/officeDocument/2006/relationships/image" Target="../media/image12.png"/><Relationship Id="rId28" Type="http://schemas.openxmlformats.org/officeDocument/2006/relationships/image" Target="../media/image16.jpg"/><Relationship Id="rId10" Type="http://schemas.openxmlformats.org/officeDocument/2006/relationships/image" Target="../media/image23.png"/><Relationship Id="rId19" Type="http://schemas.openxmlformats.org/officeDocument/2006/relationships/slide" Target="slide3.xml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22.png"/><Relationship Id="rId14" Type="http://schemas.openxmlformats.org/officeDocument/2006/relationships/slide" Target="slide12.xml"/><Relationship Id="rId22" Type="http://schemas.openxmlformats.org/officeDocument/2006/relationships/slide" Target="slide5.xml"/><Relationship Id="rId27" Type="http://schemas.openxmlformats.org/officeDocument/2006/relationships/slide" Target="slide16.xml"/><Relationship Id="rId30" Type="http://schemas.openxmlformats.org/officeDocument/2006/relationships/slide" Target="slide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slide" Target="slide12.xml"/><Relationship Id="rId18" Type="http://schemas.openxmlformats.org/officeDocument/2006/relationships/slide" Target="slide3.xml"/><Relationship Id="rId26" Type="http://schemas.openxmlformats.org/officeDocument/2006/relationships/slide" Target="slide16.xml"/><Relationship Id="rId3" Type="http://schemas.openxmlformats.org/officeDocument/2006/relationships/image" Target="../media/image6.png"/><Relationship Id="rId21" Type="http://schemas.openxmlformats.org/officeDocument/2006/relationships/slide" Target="slide5.xml"/><Relationship Id="rId7" Type="http://schemas.openxmlformats.org/officeDocument/2006/relationships/image" Target="../media/image23.png"/><Relationship Id="rId12" Type="http://schemas.openxmlformats.org/officeDocument/2006/relationships/slide" Target="slide11.xml"/><Relationship Id="rId17" Type="http://schemas.openxmlformats.org/officeDocument/2006/relationships/slide" Target="slide18.xml"/><Relationship Id="rId25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9.png"/><Relationship Id="rId20" Type="http://schemas.openxmlformats.org/officeDocument/2006/relationships/slide" Target="slide17.xml"/><Relationship Id="rId29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slide" Target="slide10.xml"/><Relationship Id="rId24" Type="http://schemas.openxmlformats.org/officeDocument/2006/relationships/image" Target="../media/image14.png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slide" Target="slide19.xml"/><Relationship Id="rId28" Type="http://schemas.openxmlformats.org/officeDocument/2006/relationships/image" Target="../media/image13.png"/><Relationship Id="rId10" Type="http://schemas.openxmlformats.org/officeDocument/2006/relationships/image" Target="../media/image22.png"/><Relationship Id="rId19" Type="http://schemas.openxmlformats.org/officeDocument/2006/relationships/slide" Target="slide14.xml"/><Relationship Id="rId4" Type="http://schemas.openxmlformats.org/officeDocument/2006/relationships/image" Target="../media/image3.png"/><Relationship Id="rId9" Type="http://schemas.openxmlformats.org/officeDocument/2006/relationships/slide" Target="slide6.xml"/><Relationship Id="rId14" Type="http://schemas.openxmlformats.org/officeDocument/2006/relationships/slide" Target="slide13.xml"/><Relationship Id="rId22" Type="http://schemas.openxmlformats.org/officeDocument/2006/relationships/image" Target="../media/image12.png"/><Relationship Id="rId27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in protective gear&#10;&#10;Description automatically generated">
            <a:extLst>
              <a:ext uri="{FF2B5EF4-FFF2-40B4-BE49-F238E27FC236}">
                <a16:creationId xmlns:a16="http://schemas.microsoft.com/office/drawing/2014/main" id="{D6AE31FF-AB1B-00B4-3BE4-EBB4E6594F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47" r="13439"/>
          <a:stretch/>
        </p:blipFill>
        <p:spPr>
          <a:xfrm>
            <a:off x="1045029" y="-1"/>
            <a:ext cx="11146971" cy="6871565"/>
          </a:xfrm>
          <a:prstGeom prst="rect">
            <a:avLst/>
          </a:prstGeom>
        </p:spPr>
      </p:pic>
      <p:pic>
        <p:nvPicPr>
          <p:cNvPr id="2" name="Picture 1" descr="A blue and white background with a red rectangle and white text&#10;&#10;Description automatically generated">
            <a:extLst>
              <a:ext uri="{FF2B5EF4-FFF2-40B4-BE49-F238E27FC236}">
                <a16:creationId xmlns:a16="http://schemas.microsoft.com/office/drawing/2014/main" id="{E1976A4F-20EE-BD25-2F3E-BFFCE3537A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013D2BA-BCB2-CF89-CD62-BB371F35421E}"/>
              </a:ext>
            </a:extLst>
          </p:cNvPr>
          <p:cNvSpPr txBox="1"/>
          <p:nvPr/>
        </p:nvSpPr>
        <p:spPr>
          <a:xfrm>
            <a:off x="838200" y="2119364"/>
            <a:ext cx="4191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Examination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E776EB-5EF9-8C4C-E8F9-51D82F9F9F4F}"/>
              </a:ext>
            </a:extLst>
          </p:cNvPr>
          <p:cNvSpPr txBox="1"/>
          <p:nvPr/>
        </p:nvSpPr>
        <p:spPr>
          <a:xfrm>
            <a:off x="838199" y="3016273"/>
            <a:ext cx="592210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 err="1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Patientfall</a:t>
            </a:r>
            <a:r>
              <a:rPr lang="en-US" sz="38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E</a:t>
            </a:r>
          </a:p>
        </p:txBody>
      </p:sp>
      <p:pic>
        <p:nvPicPr>
          <p:cNvPr id="13" name="Picture 12" descr="A black and white logo&#10;&#10;Description automatically generated">
            <a:extLst>
              <a:ext uri="{FF2B5EF4-FFF2-40B4-BE49-F238E27FC236}">
                <a16:creationId xmlns:a16="http://schemas.microsoft.com/office/drawing/2014/main" id="{1E35A700-7796-3EE3-CDAE-3143418B79E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16843"/>
            <a:ext cx="3502959" cy="13712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3291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0205F-7CE9-5CA7-A807-C16312407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01874F59-7357-CA6D-42D1-6CEC4F0A9183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1175D79-B08A-6E47-D96C-8D72453DE3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06BE760F-0957-316B-DD81-FC676715CD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5D597FE7-087C-FF98-72DE-E9330A8FD5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B3ABF2E3-9EC9-7AED-6E3B-362B3D704E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Subxiphoidalt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CB28FB45-1545-A5E4-491D-02AA1BC629C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143980AD-24D5-40D7-7B54-3A96C14EA8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732A8C7-27C7-8755-4F7C-7A7892DF9085}"/>
              </a:ext>
            </a:extLst>
          </p:cNvPr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8CA42D65-2F82-547C-4AEB-BAA4F134D4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>
            <a:off x="1765970" y="3742660"/>
            <a:ext cx="930001" cy="1622343"/>
          </a:xfrm>
          <a:prstGeom prst="rect">
            <a:avLst/>
          </a:prstGeom>
        </p:spPr>
      </p:pic>
      <p:pic>
        <p:nvPicPr>
          <p:cNvPr id="25" name="Bildobjekt 24">
            <a:hlinkClick r:id="rId9" action="ppaction://hlinksldjump"/>
            <a:extLst>
              <a:ext uri="{FF2B5EF4-FFF2-40B4-BE49-F238E27FC236}">
                <a16:creationId xmlns:a16="http://schemas.microsoft.com/office/drawing/2014/main" id="{AA7532BC-D1EB-E4E3-5B9C-1BF179E3FF9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0" name="Bildobjekt 29">
            <a:hlinkClick r:id="rId11" action="ppaction://hlinksldjump"/>
            <a:extLst>
              <a:ext uri="{FF2B5EF4-FFF2-40B4-BE49-F238E27FC236}">
                <a16:creationId xmlns:a16="http://schemas.microsoft.com/office/drawing/2014/main" id="{BEF74D27-7DE3-D070-4E4E-298FC46007A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1" name="Bildobjekt 30">
            <a:hlinkClick r:id="rId12" action="ppaction://hlinksldjump"/>
            <a:extLst>
              <a:ext uri="{FF2B5EF4-FFF2-40B4-BE49-F238E27FC236}">
                <a16:creationId xmlns:a16="http://schemas.microsoft.com/office/drawing/2014/main" id="{35A17EA2-244C-C70F-D8A7-5C5B68CA5EE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3" action="ppaction://hlinksldjump"/>
            <a:extLst>
              <a:ext uri="{FF2B5EF4-FFF2-40B4-BE49-F238E27FC236}">
                <a16:creationId xmlns:a16="http://schemas.microsoft.com/office/drawing/2014/main" id="{5B0E138C-8B24-0DBF-2557-C184EC44B32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4" action="ppaction://hlinksldjump"/>
            <a:extLst>
              <a:ext uri="{FF2B5EF4-FFF2-40B4-BE49-F238E27FC236}">
                <a16:creationId xmlns:a16="http://schemas.microsoft.com/office/drawing/2014/main" id="{54FF84F6-CF52-2C46-A216-73D6D42BE55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20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7855B821-5AD5-DD1A-C6CA-9EE82A0657B9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AEBD5D4F-9749-5E4B-9783-60F3F51C5F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2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D591721-2769-C633-2963-4A50E998BAC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8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8CED81C4-B054-61A9-DCA7-7D6ED875E23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29" name="Picture 14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994C5D32-5D10-88A8-9780-CCCF7D23ED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32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9C7EB157-E44D-63E0-01C9-D3707EC4D01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33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76CA9437-3DEE-AFCA-657E-60251A5ED737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34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24186FBE-C92B-87A6-7401-63E22DF30E5C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5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4F414DB6-8900-3714-F9AD-B07CE482515A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6" name="Bildobjekt 53">
            <a:hlinkClick r:id="rId26" action="ppaction://hlinksldjump"/>
            <a:extLst>
              <a:ext uri="{FF2B5EF4-FFF2-40B4-BE49-F238E27FC236}">
                <a16:creationId xmlns:a16="http://schemas.microsoft.com/office/drawing/2014/main" id="{BFBA3CC5-5DA5-025F-97C5-083876A23C05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7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7C732EDF-41CC-2189-D7E3-DDDB34E6ECFD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40" name="TextBox 20">
            <a:extLst>
              <a:ext uri="{FF2B5EF4-FFF2-40B4-BE49-F238E27FC236}">
                <a16:creationId xmlns:a16="http://schemas.microsoft.com/office/drawing/2014/main" id="{062CF0E3-E8DE-FA44-BA55-D3D9FF966785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41" name="Picture 12" descr="A screenshot of a computer&#10;&#10;Description automatically generated">
            <a:hlinkClick r:id="rId29" action="ppaction://hlinksldjump"/>
            <a:extLst>
              <a:ext uri="{FF2B5EF4-FFF2-40B4-BE49-F238E27FC236}">
                <a16:creationId xmlns:a16="http://schemas.microsoft.com/office/drawing/2014/main" id="{3370E3EA-6D24-6EAE-3AF9-4669A13DE01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1569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C428F-52F6-D3F8-DC2C-7023E30AD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1D91C257-7A9A-1358-3424-A695F203753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7AB2FD3-58DD-A897-B911-4FD3DAC07A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60C2BFE6-EB08-7B17-156F-D770796311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2B40410-67E8-3D15-C979-305D556DF9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C2CE531F-1050-AAC2-24CC-548798B6D7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RUQ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F4299510-721E-168F-A21F-5EF6608D659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0725C2B2-9D05-EEC6-0C13-F1417E698F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BE4B16E1-EB4D-F89E-5E3F-DDB0BC0470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1" t="8716" r="22156" b="6416"/>
          <a:stretch>
            <a:fillRect/>
          </a:stretch>
        </p:blipFill>
        <p:spPr>
          <a:xfrm rot="4979952" flipH="1">
            <a:off x="489370" y="3936842"/>
            <a:ext cx="961667" cy="1598298"/>
          </a:xfrm>
          <a:prstGeom prst="rect">
            <a:avLst/>
          </a:prstGeom>
        </p:spPr>
      </p:pic>
      <p:pic>
        <p:nvPicPr>
          <p:cNvPr id="41" name="Bildobjekt 40">
            <a:hlinkClick r:id="rId8" action="ppaction://hlinksldjump"/>
            <a:extLst>
              <a:ext uri="{FF2B5EF4-FFF2-40B4-BE49-F238E27FC236}">
                <a16:creationId xmlns:a16="http://schemas.microsoft.com/office/drawing/2014/main" id="{98416EE0-4ED4-2E7A-24E6-CAA163E3F6D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0" action="ppaction://hlinksldjump"/>
            <a:extLst>
              <a:ext uri="{FF2B5EF4-FFF2-40B4-BE49-F238E27FC236}">
                <a16:creationId xmlns:a16="http://schemas.microsoft.com/office/drawing/2014/main" id="{72E097B8-A2F4-F596-376D-D81CB90DD1D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1" action="ppaction://hlinksldjump"/>
            <a:extLst>
              <a:ext uri="{FF2B5EF4-FFF2-40B4-BE49-F238E27FC236}">
                <a16:creationId xmlns:a16="http://schemas.microsoft.com/office/drawing/2014/main" id="{B7E08243-DB45-93F9-70C0-E1A37EA4DBA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2" action="ppaction://hlinksldjump"/>
            <a:extLst>
              <a:ext uri="{FF2B5EF4-FFF2-40B4-BE49-F238E27FC236}">
                <a16:creationId xmlns:a16="http://schemas.microsoft.com/office/drawing/2014/main" id="{FD21F6A3-6F5D-BE69-524E-6B79841F4E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45" name="Bildobjekt 44">
            <a:hlinkClick r:id="rId13" action="ppaction://hlinksldjump"/>
            <a:extLst>
              <a:ext uri="{FF2B5EF4-FFF2-40B4-BE49-F238E27FC236}">
                <a16:creationId xmlns:a16="http://schemas.microsoft.com/office/drawing/2014/main" id="{A0D492BD-19F3-43E0-C3E8-778FAFC70E5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2B0E62A-B5BF-05BB-9A1E-E1B4486B06F4}"/>
              </a:ext>
            </a:extLst>
          </p:cNvPr>
          <p:cNvPicPr>
            <a:picLocks/>
          </p:cNvPicPr>
          <p:nvPr/>
        </p:nvPicPr>
        <p:blipFill>
          <a:blip r:embed="rId14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19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62EE4911-9E17-E862-43BD-19651AC4D52F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21F300C5-1B14-5A84-B45A-E59A02EB572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1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D756E90-4F39-8825-5A0C-2AB4519C6B2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5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987D0AB4-D2CC-04CD-67D0-F831CB04EB9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28" name="Picture 14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17A8C2BE-A3B6-71BF-7B30-FB2B0F17D39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29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F4229FE1-F06F-87E2-A18E-F17B3AA296D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30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8F8644F8-54D5-8698-33F3-047A499E2840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31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0DA80353-2B96-47AC-4186-8B1F5D063610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2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E4DC4534-DFB7-6D0B-C968-46F2C10928BD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3" name="Bildobjekt 53">
            <a:hlinkClick r:id="rId26" action="ppaction://hlinksldjump"/>
            <a:extLst>
              <a:ext uri="{FF2B5EF4-FFF2-40B4-BE49-F238E27FC236}">
                <a16:creationId xmlns:a16="http://schemas.microsoft.com/office/drawing/2014/main" id="{9B8C453C-3E84-F999-D6AF-8111D8336ECD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4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8BA7ABB0-0D2B-EAA0-480E-58C14E11947E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35" name="TextBox 20">
            <a:extLst>
              <a:ext uri="{FF2B5EF4-FFF2-40B4-BE49-F238E27FC236}">
                <a16:creationId xmlns:a16="http://schemas.microsoft.com/office/drawing/2014/main" id="{F9462B69-4B37-6C82-06FE-1F1D1371000B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36" name="Picture 12" descr="A screenshot of a computer&#10;&#10;Description automatically generated">
            <a:hlinkClick r:id="rId29" action="ppaction://hlinksldjump"/>
            <a:extLst>
              <a:ext uri="{FF2B5EF4-FFF2-40B4-BE49-F238E27FC236}">
                <a16:creationId xmlns:a16="http://schemas.microsoft.com/office/drawing/2014/main" id="{203C30B2-14C4-6DC1-7266-C7BED6E5272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5558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C047B-ADCC-E405-BF9A-B65E18D6D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ED271736-DFF6-912F-CCD4-E4CB48F575C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6912D33-3B84-3D80-6DA9-BCBAC5149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E70F7F5-B89A-9745-F4AD-D305332274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8FC9606-B5BB-BF48-13FC-ACC91C2B5B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9C6278A4-863F-AAC1-4C7D-650B8F30E0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LUQ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C573310C-136E-A43B-A3AA-2827BA4A626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6CB3D6BD-B706-FCC6-9C8A-9AB0B1646A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D432BFE9-23EE-9C94-D876-1B3B2C2561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7266024">
            <a:off x="3135486" y="3801487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8" action="ppaction://hlinksldjump"/>
            <a:extLst>
              <a:ext uri="{FF2B5EF4-FFF2-40B4-BE49-F238E27FC236}">
                <a16:creationId xmlns:a16="http://schemas.microsoft.com/office/drawing/2014/main" id="{CE1ECF82-7FE9-833C-9650-E91974B500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0" action="ppaction://hlinksldjump"/>
            <a:extLst>
              <a:ext uri="{FF2B5EF4-FFF2-40B4-BE49-F238E27FC236}">
                <a16:creationId xmlns:a16="http://schemas.microsoft.com/office/drawing/2014/main" id="{715BBFA4-3735-56E0-C54C-275BF8A0D8B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1" action="ppaction://hlinksldjump"/>
            <a:extLst>
              <a:ext uri="{FF2B5EF4-FFF2-40B4-BE49-F238E27FC236}">
                <a16:creationId xmlns:a16="http://schemas.microsoft.com/office/drawing/2014/main" id="{558290E5-0141-3338-A5FD-490D2A500AA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2" action="ppaction://hlinksldjump"/>
            <a:extLst>
              <a:ext uri="{FF2B5EF4-FFF2-40B4-BE49-F238E27FC236}">
                <a16:creationId xmlns:a16="http://schemas.microsoft.com/office/drawing/2014/main" id="{4DB84536-21FE-CCC3-86F9-D268C97C179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3" action="ppaction://hlinksldjump"/>
            <a:extLst>
              <a:ext uri="{FF2B5EF4-FFF2-40B4-BE49-F238E27FC236}">
                <a16:creationId xmlns:a16="http://schemas.microsoft.com/office/drawing/2014/main" id="{90BBBE5E-B315-A4E3-8B82-3B812621DA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20" name="Bildobjekt 4">
            <a:extLst>
              <a:ext uri="{FF2B5EF4-FFF2-40B4-BE49-F238E27FC236}">
                <a16:creationId xmlns:a16="http://schemas.microsoft.com/office/drawing/2014/main" id="{13689635-7D11-4AF9-1075-073301CD00EF}"/>
              </a:ext>
            </a:extLst>
          </p:cNvPr>
          <p:cNvPicPr>
            <a:picLocks/>
          </p:cNvPicPr>
          <p:nvPr/>
        </p:nvPicPr>
        <p:blipFill>
          <a:blip r:embed="rId14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19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285E66DB-570F-2F07-ACC9-D2DA19095B1D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68C3C5C9-31C8-E069-DAA0-251191751F8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2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25230762-0525-BFAC-1225-38D1B5553A8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5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ED01C1A3-C0A2-34A6-E431-7B6D565C4CA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28" name="Picture 14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1A6CD7EF-2222-4866-6853-0334DEFD1D1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29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093FD0C4-CE77-0701-D3EB-7DE5401F94C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30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42A3D2A1-E3DB-5115-C721-5DD32A52B4DE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31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4AD05AC3-005B-1D92-2EFD-CAE5317E37EB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2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7D32EE0C-FDB1-9971-C5DB-742A62797D0C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3" name="Bildobjekt 53">
            <a:hlinkClick r:id="rId26" action="ppaction://hlinksldjump"/>
            <a:extLst>
              <a:ext uri="{FF2B5EF4-FFF2-40B4-BE49-F238E27FC236}">
                <a16:creationId xmlns:a16="http://schemas.microsoft.com/office/drawing/2014/main" id="{7270A479-A3E1-AD7E-598F-B69632F637ED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4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988C732A-2F55-1A91-9404-FF2E7391B58A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35" name="TextBox 20">
            <a:extLst>
              <a:ext uri="{FF2B5EF4-FFF2-40B4-BE49-F238E27FC236}">
                <a16:creationId xmlns:a16="http://schemas.microsoft.com/office/drawing/2014/main" id="{806731BB-32D2-A18B-E8E0-DE67F132174B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36" name="Picture 12" descr="A screenshot of a computer&#10;&#10;Description automatically generated">
            <a:hlinkClick r:id="rId29" action="ppaction://hlinksldjump"/>
            <a:extLst>
              <a:ext uri="{FF2B5EF4-FFF2-40B4-BE49-F238E27FC236}">
                <a16:creationId xmlns:a16="http://schemas.microsoft.com/office/drawing/2014/main" id="{91518410-181A-C05A-DA1B-68B61D5CAF3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5006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87A70-D48F-EFFA-80A3-F80AFCE17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4B9E167A-32AF-2369-D2AE-D7ABF0566927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703BD687-E0A9-23EF-0FC9-5F9E35150A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1538299C-39F0-ADF0-5B31-EE41E0CBCD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DB1AE6D-9EBB-CFCB-2925-466738591F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356B5F74-9D7D-5F29-7CBD-271DA118F88B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Pelvis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AF90E3DA-27C5-0DCD-1B80-9405FDD8008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6773292B-4858-01F7-3E5C-8D1255749F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1" name="Bildobjekt 30">
            <a:extLst>
              <a:ext uri="{FF2B5EF4-FFF2-40B4-BE49-F238E27FC236}">
                <a16:creationId xmlns:a16="http://schemas.microsoft.com/office/drawing/2014/main" id="{6F29FA98-62FD-DAB3-27A1-C646372305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4974000" flipH="1">
            <a:off x="2273463" y="4535000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8" action="ppaction://hlinksldjump"/>
            <a:extLst>
              <a:ext uri="{FF2B5EF4-FFF2-40B4-BE49-F238E27FC236}">
                <a16:creationId xmlns:a16="http://schemas.microsoft.com/office/drawing/2014/main" id="{D61535AA-22C7-15F2-F1FE-229F572DD1B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0" action="ppaction://hlinksldjump"/>
            <a:extLst>
              <a:ext uri="{FF2B5EF4-FFF2-40B4-BE49-F238E27FC236}">
                <a16:creationId xmlns:a16="http://schemas.microsoft.com/office/drawing/2014/main" id="{642F7CC6-1E87-5EC0-55AC-9F02F656CF3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1" action="ppaction://hlinksldjump"/>
            <a:extLst>
              <a:ext uri="{FF2B5EF4-FFF2-40B4-BE49-F238E27FC236}">
                <a16:creationId xmlns:a16="http://schemas.microsoft.com/office/drawing/2014/main" id="{A35364C7-B598-DCF1-99B3-3A2713AAA33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2" action="ppaction://hlinksldjump"/>
            <a:extLst>
              <a:ext uri="{FF2B5EF4-FFF2-40B4-BE49-F238E27FC236}">
                <a16:creationId xmlns:a16="http://schemas.microsoft.com/office/drawing/2014/main" id="{4FC3EC29-6CA5-135A-9127-EDEFAC54685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3" action="ppaction://hlinksldjump"/>
            <a:extLst>
              <a:ext uri="{FF2B5EF4-FFF2-40B4-BE49-F238E27FC236}">
                <a16:creationId xmlns:a16="http://schemas.microsoft.com/office/drawing/2014/main" id="{CA97113B-ACBB-D155-60F2-9228B5CF3A2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DDFEF61-6513-BF96-7BB0-68D9D36DB9E0}"/>
              </a:ext>
            </a:extLst>
          </p:cNvPr>
          <p:cNvPicPr>
            <a:picLocks/>
          </p:cNvPicPr>
          <p:nvPr/>
        </p:nvPicPr>
        <p:blipFill>
          <a:blip r:embed="rId14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F345B76A-F275-AECE-ED23-7C13113AC4CC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5CCD5B33-BB81-7A9C-94A6-10580A17F38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3946B007-25AC-2E07-D430-0C9F0B3456D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1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2A9E6219-60F0-AEB6-9A29-2BC31F597EB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25" name="Picture 14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DDF1CA38-075E-4B80-E477-31AF17B3E9C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28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6C163BA7-0D18-7B94-0B0E-A1D2C64B58A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29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1A36F7D6-B93C-8B27-4F6B-0EDAF9EA3E3A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30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D181B821-B19D-CCAF-6F71-A0727465FB0B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2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CD19A2B4-E45A-2145-B572-DD49B831FF2A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3" name="Bildobjekt 53">
            <a:hlinkClick r:id="rId26" action="ppaction://hlinksldjump"/>
            <a:extLst>
              <a:ext uri="{FF2B5EF4-FFF2-40B4-BE49-F238E27FC236}">
                <a16:creationId xmlns:a16="http://schemas.microsoft.com/office/drawing/2014/main" id="{1EDEC958-328D-94B0-0608-E91A3E5DB7CE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4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2499D7B7-7898-62EC-0878-59C37CD78C5B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35" name="TextBox 20">
            <a:extLst>
              <a:ext uri="{FF2B5EF4-FFF2-40B4-BE49-F238E27FC236}">
                <a16:creationId xmlns:a16="http://schemas.microsoft.com/office/drawing/2014/main" id="{C380F24C-D6D4-ED71-513D-E0ABFA86E295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36" name="Picture 12" descr="A screenshot of a computer&#10;&#10;Description automatically generated">
            <a:hlinkClick r:id="rId29" action="ppaction://hlinksldjump"/>
            <a:extLst>
              <a:ext uri="{FF2B5EF4-FFF2-40B4-BE49-F238E27FC236}">
                <a16:creationId xmlns:a16="http://schemas.microsoft.com/office/drawing/2014/main" id="{801B6520-6C31-6DB1-C03A-C401FEE32AD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4844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1D4B4-2755-76AF-F234-3EE19B1F4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F936A687-D26B-06C3-C751-EC47E621AA92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63871DB0-9F85-A3ED-2180-347308C160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25DB605F-0D9D-2B4B-37CA-118ED6A9F2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38B61754-E088-23AF-3FC2-6113321D4D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4" name="Picture 13" descr="A screenshot of a computer&#10;&#10;Description automatically generated">
            <a:extLst>
              <a:ext uri="{FF2B5EF4-FFF2-40B4-BE49-F238E27FC236}">
                <a16:creationId xmlns:a16="http://schemas.microsoft.com/office/drawing/2014/main" id="{F16B3454-7A22-0BF2-1318-04F851D930D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092000" y="201600"/>
            <a:ext cx="1096534" cy="1008000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FB8D4A03-4D06-56EE-5363-144AD28ECA3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Bäcken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D82BD69-A50A-1418-26C6-5A04E303C5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12903" y="1385322"/>
            <a:ext cx="5879647" cy="5472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552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1D4B4-2755-76AF-F234-3EE19B1F4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F936A687-D26B-06C3-C751-EC47E621AA92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63871DB0-9F85-A3ED-2180-347308C160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25DB605F-0D9D-2B4B-37CA-118ED6A9F2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38B61754-E088-23AF-3FC2-6113321D4D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4" name="Picture 13" descr="A screenshot of a computer&#10;&#10;Description automatically generated">
            <a:extLst>
              <a:ext uri="{FF2B5EF4-FFF2-40B4-BE49-F238E27FC236}">
                <a16:creationId xmlns:a16="http://schemas.microsoft.com/office/drawing/2014/main" id="{F16B3454-7A22-0BF2-1318-04F851D930D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092000" y="201600"/>
            <a:ext cx="1096534" cy="1008000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FB8D4A03-4D06-56EE-5363-144AD28ECA3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Bäcken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7" name="TextBox 20">
            <a:extLst>
              <a:ext uri="{FF2B5EF4-FFF2-40B4-BE49-F238E27FC236}">
                <a16:creationId xmlns:a16="http://schemas.microsoft.com/office/drawing/2014/main" id="{65E2F92B-DDBD-99AB-38C5-A28A8AF965B0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52D4AB2A-EEEE-2BD6-A8CD-6C368910BD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98832" y="1420882"/>
            <a:ext cx="6507788" cy="5437117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A4A6FE78-44AC-385E-6786-DE7BFA078F0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1535A1B2-04BC-2592-A56E-7485A300F9B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18" name="Picture 10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CCC3F1FA-FC67-822F-00BB-CF5184D8CE6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9" name="Picture 13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46BBCD35-CDED-DA03-4ABE-182F2710DFC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20" name="Picture 14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811A67BD-041B-8802-BE8D-301D1F02C2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21" name="Picture 16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75290305-0C3A-C9F8-78D3-B8C063434FA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22" name="Picture 18" descr="A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1AFB23B8-C478-8100-7AED-A497356DAFEB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24" name="Picture 31" descr="A clipboard with a magnifying glass and a graph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92E02975-D0BF-31E3-D353-7A6B43A4F2F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" name="Bildobjekt 52">
            <a:hlinkClick r:id="rId9" action="ppaction://hlinksldjump"/>
            <a:extLst>
              <a:ext uri="{FF2B5EF4-FFF2-40B4-BE49-F238E27FC236}">
                <a16:creationId xmlns:a16="http://schemas.microsoft.com/office/drawing/2014/main" id="{4F1AD952-6E34-00BC-B067-178C201E79F0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6" name="Bildobjekt 53">
            <a:hlinkClick r:id="rId18" action="ppaction://hlinksldjump"/>
            <a:extLst>
              <a:ext uri="{FF2B5EF4-FFF2-40B4-BE49-F238E27FC236}">
                <a16:creationId xmlns:a16="http://schemas.microsoft.com/office/drawing/2014/main" id="{736E227F-69A2-59A7-4F41-FB708277EAEC}"/>
              </a:ext>
            </a:extLst>
          </p:cNvPr>
          <p:cNvPicPr preferRelativeResize="0">
            <a:picLocks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7" name="Picture 19" descr="A white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B63C9372-9AE0-80D3-E4C1-E409B6F73E90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8" name="TextBox 20">
            <a:extLst>
              <a:ext uri="{FF2B5EF4-FFF2-40B4-BE49-F238E27FC236}">
                <a16:creationId xmlns:a16="http://schemas.microsoft.com/office/drawing/2014/main" id="{2F5A07FB-AC4A-1D88-884B-46D87EA3D000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9" name="Picture 12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68E69335-70A4-A10A-58FB-D249EE8E999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1091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1D4B4-2755-76AF-F234-3EE19B1F4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F936A687-D26B-06C3-C751-EC47E621AA92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63871DB0-9F85-A3ED-2180-347308C160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25DB605F-0D9D-2B4B-37CA-118ED6A9F2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38B61754-E088-23AF-3FC2-6113321D4D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3" name="Bildobjekt 57">
            <a:extLst>
              <a:ext uri="{FF2B5EF4-FFF2-40B4-BE49-F238E27FC236}">
                <a16:creationId xmlns:a16="http://schemas.microsoft.com/office/drawing/2014/main" id="{5382AF27-19D6-87F9-33C2-B90ACA8DE11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5759072" y="20160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93114C2-5875-72BA-CE3C-DBA24A6C9DCE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Akut behandling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7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E369E103-5C6F-72E9-99C0-36171A51C8B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7092000" y="201894"/>
            <a:ext cx="1079720" cy="1008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43C8C24-5401-F010-4499-42BF8AE067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0272" y="1385322"/>
            <a:ext cx="7184909" cy="5472678"/>
          </a:xfrm>
          <a:prstGeom prst="rect">
            <a:avLst/>
          </a:prstGeom>
        </p:spPr>
      </p:pic>
      <p:pic>
        <p:nvPicPr>
          <p:cNvPr id="5" name="Picture 8" descr="A close-up of a radio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49CBD83C-127B-8494-8286-D40E4C01BE6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9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F1283581-CB2A-6AAE-89AA-08BF303478A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1" name="Picture 10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01AD1FB9-A094-C547-9C1E-30FB84C3EFC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2" name="Picture 13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6DDE143D-AC7E-53A4-7234-8329DA1C178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23" name="Picture 14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B43DB4FF-72D0-EBFB-67A8-9B811BC8C7E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24" name="Picture 16" descr="A screenshot of a computer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9C7D55B3-EB32-B538-AE5B-4588145E509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26" name="Picture 18" descr="A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3FB1B449-F312-A44F-653E-A04BD0E7E12E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27" name="Picture 31" descr="A clipboard with a magnifying glass and a graph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AD520196-F392-8924-DAF8-7E72A8AE02E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8" name="Bildobjekt 52">
            <a:hlinkClick r:id="rId10" action="ppaction://hlinksldjump"/>
            <a:extLst>
              <a:ext uri="{FF2B5EF4-FFF2-40B4-BE49-F238E27FC236}">
                <a16:creationId xmlns:a16="http://schemas.microsoft.com/office/drawing/2014/main" id="{F8512FC7-A7C2-5F7E-1C6B-33844226866B}"/>
              </a:ext>
            </a:extLst>
          </p:cNvPr>
          <p:cNvPicPr preferRelativeResize="0"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" name="Picture 19" descr="A white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17A3BF75-CF49-F2A9-BDE2-8E13472A28F9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31" name="TextBox 20">
            <a:extLst>
              <a:ext uri="{FF2B5EF4-FFF2-40B4-BE49-F238E27FC236}">
                <a16:creationId xmlns:a16="http://schemas.microsoft.com/office/drawing/2014/main" id="{006E4416-4601-CD52-4397-162F85123440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32" name="Picture 12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22675D76-536E-E08A-6333-B7A3E70382A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7184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B3521-5217-172C-595B-2ED807091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8576D6B6-A131-4DC5-2DD3-DA3EA8EDDD2A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55987DA7-0994-CEAC-3E2E-62744441E3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EB324B1-5FB9-1EB7-2710-D6067BB699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AF84B22-4802-EA04-4C71-EFDB73EDB4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D2E71490-C889-1CB5-1660-5100C07F35CC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Extremitet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1" name="Picture 14" descr="A screenshot of a computer&#10;&#10;Description automatically generated">
            <a:extLst>
              <a:ext uri="{FF2B5EF4-FFF2-40B4-BE49-F238E27FC236}">
                <a16:creationId xmlns:a16="http://schemas.microsoft.com/office/drawing/2014/main" id="{86388576-8278-EA31-D7AA-A0824E9F596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7092000" y="201600"/>
            <a:ext cx="1096536" cy="100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1E099C1-AE75-EC61-7787-E0F6175997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99914" y="1388633"/>
            <a:ext cx="4105624" cy="5469367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2995F0CF-BCFE-2147-E66A-85480011244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8C06BE87-20BF-720C-57AA-208D7D1E7DC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1D3984B6-6792-0A2E-954E-C0F40EBDBA8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8" name="Picture 13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B42C884C-37E6-A4A8-37ED-EFF69C9EAA9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6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C85BF518-BB51-1440-69E9-F9F46B44D98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AA667EE0-C29E-F84E-375C-91D79A9BAFD6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D6FA931B-6AD8-10FF-2A92-55D8DDB4C5D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9" action="ppaction://hlinksldjump"/>
            <a:extLst>
              <a:ext uri="{FF2B5EF4-FFF2-40B4-BE49-F238E27FC236}">
                <a16:creationId xmlns:a16="http://schemas.microsoft.com/office/drawing/2014/main" id="{BBCAEE8C-6EC8-C224-EF74-14787B888003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17" action="ppaction://hlinksldjump"/>
            <a:extLst>
              <a:ext uri="{FF2B5EF4-FFF2-40B4-BE49-F238E27FC236}">
                <a16:creationId xmlns:a16="http://schemas.microsoft.com/office/drawing/2014/main" id="{53723AC4-1A5D-818F-36CE-036A0C482C7D}"/>
              </a:ext>
            </a:extLst>
          </p:cNvPr>
          <p:cNvPicPr preferRelativeResize="0"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274EBA66-CAEB-520D-FC2B-C0FEF7D4B67A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7" name="TextBox 20">
            <a:extLst>
              <a:ext uri="{FF2B5EF4-FFF2-40B4-BE49-F238E27FC236}">
                <a16:creationId xmlns:a16="http://schemas.microsoft.com/office/drawing/2014/main" id="{269E4F85-86A2-14F2-7A8D-16CF2D41CD9E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8" name="Picture 12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03295DE6-4097-3C46-6CBD-BB27E2306B0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2038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CD5C6-B60F-D588-3E38-F8710EEA6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9417133-1C53-225D-40B7-D35376AA45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6DE520C-1E42-BF0D-A25B-67BBAEFC64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Rectangle 11">
            <a:extLst>
              <a:ext uri="{FF2B5EF4-FFF2-40B4-BE49-F238E27FC236}">
                <a16:creationId xmlns:a16="http://schemas.microsoft.com/office/drawing/2014/main" id="{6C5DCC36-CDA9-8AD1-98B2-938D3A1E224A}"/>
              </a:ext>
            </a:extLst>
          </p:cNvPr>
          <p:cNvSpPr/>
          <p:nvPr/>
        </p:nvSpPr>
        <p:spPr>
          <a:xfrm>
            <a:off x="0" y="1385323"/>
            <a:ext cx="10305453" cy="5472677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39" name="Picture 5" descr="A black sign with a yellow and white padlock&#10;&#10;Description automatically generated">
            <a:extLst>
              <a:ext uri="{FF2B5EF4-FFF2-40B4-BE49-F238E27FC236}">
                <a16:creationId xmlns:a16="http://schemas.microsoft.com/office/drawing/2014/main" id="{6D059C86-DD79-8669-FA8A-D7CE5E7815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540" y="1705477"/>
            <a:ext cx="7172184" cy="4781456"/>
          </a:xfrm>
          <a:prstGeom prst="rect">
            <a:avLst/>
          </a:prstGeom>
        </p:spPr>
      </p:pic>
      <p:pic>
        <p:nvPicPr>
          <p:cNvPr id="4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E155FAF-49C5-96C6-DDEF-BBA184BA5D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17" name="Picture 8" descr="A close-up of a radi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4CDA6FDD-068D-6E7E-ACA9-7F0824E63EC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9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B66778E2-F986-6CAA-A818-9485E6D7E3F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19" name="Picture 10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B632CDAB-654E-4100-9984-99AF5F7D2C1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0" name="Picture 13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0E1677E4-B29B-2E32-15D2-71E37F66CEF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21" name="Picture 14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DF05FF8E-B77B-C729-C0B2-5B854148E31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22" name="Picture 16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32D12DC3-AC1E-9B2E-E3E5-90B3EA823E8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23" name="Picture 18" descr="A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96E94F82-C788-2D75-5747-6439F46DF565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24" name="Picture 31" descr="A clipboard with a magnifying glass and a graph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2B8762DC-6E9F-02DD-4E69-EAD75A55422C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" name="Bildobjekt 52">
            <a:hlinkClick r:id="rId8" action="ppaction://hlinksldjump"/>
            <a:extLst>
              <a:ext uri="{FF2B5EF4-FFF2-40B4-BE49-F238E27FC236}">
                <a16:creationId xmlns:a16="http://schemas.microsoft.com/office/drawing/2014/main" id="{A979B97F-BB36-7782-1693-0292EBD2343E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6" name="Bildobjekt 53">
            <a:hlinkClick r:id="rId18" action="ppaction://hlinksldjump"/>
            <a:extLst>
              <a:ext uri="{FF2B5EF4-FFF2-40B4-BE49-F238E27FC236}">
                <a16:creationId xmlns:a16="http://schemas.microsoft.com/office/drawing/2014/main" id="{9B25ADC2-9142-BF59-C276-6D8DD18A7085}"/>
              </a:ext>
            </a:extLst>
          </p:cNvPr>
          <p:cNvPicPr preferRelativeResize="0">
            <a:picLocks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7" name="Picture 19" descr="A white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1E79B433-1828-8D12-043F-4B70408722A3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8" name="TextBox 20">
            <a:extLst>
              <a:ext uri="{FF2B5EF4-FFF2-40B4-BE49-F238E27FC236}">
                <a16:creationId xmlns:a16="http://schemas.microsoft.com/office/drawing/2014/main" id="{0BB5ED5C-427F-03F5-37FE-C46DE4B437BB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9" name="Picture 12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3FD473E3-D129-18E5-2DD7-F025EDCD2D4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799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C4E8C8B-C963-72AA-EF80-90FB8C37C3C3}"/>
              </a:ext>
            </a:extLst>
          </p:cNvPr>
          <p:cNvSpPr/>
          <p:nvPr/>
        </p:nvSpPr>
        <p:spPr>
          <a:xfrm>
            <a:off x="5831590" y="0"/>
            <a:ext cx="6360409" cy="4199467"/>
          </a:xfrm>
          <a:prstGeom prst="rect">
            <a:avLst/>
          </a:prstGeom>
          <a:solidFill>
            <a:srgbClr val="F4F7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10B145-1645-71EA-E397-B7FB0830681F}"/>
              </a:ext>
            </a:extLst>
          </p:cNvPr>
          <p:cNvSpPr txBox="1"/>
          <p:nvPr/>
        </p:nvSpPr>
        <p:spPr>
          <a:xfrm>
            <a:off x="617602" y="327989"/>
            <a:ext cx="46606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1935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Sammanfattning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1569687-C14E-DCAD-8047-F6BCEB6C309E}"/>
              </a:ext>
            </a:extLst>
          </p:cNvPr>
          <p:cNvCxnSpPr>
            <a:cxnSpLocks/>
          </p:cNvCxnSpPr>
          <p:nvPr/>
        </p:nvCxnSpPr>
        <p:spPr>
          <a:xfrm>
            <a:off x="-21188" y="1559545"/>
            <a:ext cx="5852779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9E5434E-19FB-032E-B65E-2602D5033172}"/>
              </a:ext>
            </a:extLst>
          </p:cNvPr>
          <p:cNvSpPr txBox="1"/>
          <p:nvPr/>
        </p:nvSpPr>
        <p:spPr>
          <a:xfrm>
            <a:off x="5278210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658B7332-8122-5871-8E0B-12BBE11687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7390" y="-2"/>
            <a:ext cx="6284609" cy="3854823"/>
          </a:xfrm>
          <a:prstGeom prst="rect">
            <a:avLst/>
          </a:prstGeom>
        </p:spPr>
      </p:pic>
      <p:grpSp>
        <p:nvGrpSpPr>
          <p:cNvPr id="20" name="Grupp 19">
            <a:extLst>
              <a:ext uri="{FF2B5EF4-FFF2-40B4-BE49-F238E27FC236}">
                <a16:creationId xmlns:a16="http://schemas.microsoft.com/office/drawing/2014/main" id="{D730A811-A7B4-8D83-9309-4613D53E9867}"/>
              </a:ext>
            </a:extLst>
          </p:cNvPr>
          <p:cNvGrpSpPr/>
          <p:nvPr/>
        </p:nvGrpSpPr>
        <p:grpSpPr>
          <a:xfrm>
            <a:off x="5858361" y="4372262"/>
            <a:ext cx="6333639" cy="2485737"/>
            <a:chOff x="5858361" y="4372262"/>
            <a:chExt cx="6333639" cy="2485737"/>
          </a:xfrm>
        </p:grpSpPr>
        <p:pic>
          <p:nvPicPr>
            <p:cNvPr id="3" name="Picture 7" descr="A blue rectangle on a black background&#10;&#10;Description automatically generated">
              <a:extLst>
                <a:ext uri="{FF2B5EF4-FFF2-40B4-BE49-F238E27FC236}">
                  <a16:creationId xmlns:a16="http://schemas.microsoft.com/office/drawing/2014/main" id="{6CC8D9AC-5ED0-5D11-6FD8-67E9397010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63754" r="48051"/>
            <a:stretch/>
          </p:blipFill>
          <p:spPr>
            <a:xfrm>
              <a:off x="5858361" y="4372262"/>
              <a:ext cx="6333639" cy="2485737"/>
            </a:xfrm>
            <a:prstGeom prst="rect">
              <a:avLst/>
            </a:prstGeom>
          </p:spPr>
        </p:pic>
        <p:pic>
          <p:nvPicPr>
            <p:cNvPr id="12" name="Picture 4" descr="A black and white logo&#10;&#10;Description automatically generated">
              <a:extLst>
                <a:ext uri="{FF2B5EF4-FFF2-40B4-BE49-F238E27FC236}">
                  <a16:creationId xmlns:a16="http://schemas.microsoft.com/office/drawing/2014/main" id="{401DD97C-E740-85F9-EF8D-6B223D2A46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9959" y="5759399"/>
              <a:ext cx="2522303" cy="98736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3" name="TextBox 9">
              <a:extLst>
                <a:ext uri="{FF2B5EF4-FFF2-40B4-BE49-F238E27FC236}">
                  <a16:creationId xmlns:a16="http://schemas.microsoft.com/office/drawing/2014/main" id="{6D4D0523-FF94-5800-09D5-B6DA9BA4810E}"/>
                </a:ext>
              </a:extLst>
            </p:cNvPr>
            <p:cNvSpPr txBox="1"/>
            <p:nvPr/>
          </p:nvSpPr>
          <p:spPr>
            <a:xfrm>
              <a:off x="8610426" y="6253079"/>
              <a:ext cx="35034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EXAMINATION</a:t>
              </a:r>
              <a:endParaRPr lang="en-US" sz="2400" b="1" dirty="0">
                <a:solidFill>
                  <a:srgbClr val="E62625"/>
                </a:solidFill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5" name="Picture 31" descr="A clipboard with a magnifying glass and a graph&#10;&#10;Description automatically generated">
            <a:extLst>
              <a:ext uri="{FF2B5EF4-FFF2-40B4-BE49-F238E27FC236}">
                <a16:creationId xmlns:a16="http://schemas.microsoft.com/office/drawing/2014/main" id="{8127F1BA-4D0D-35EE-60CC-2B53B34024AD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4397868" y="31162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45E74A8-CC65-99A9-86F7-7521786DA3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7674" y="1604633"/>
            <a:ext cx="4260463" cy="5212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261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857FD-3076-E9E2-44C3-3FFD53EDB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blue and black rectangle&#10;&#10;Description automatically generated">
            <a:extLst>
              <a:ext uri="{FF2B5EF4-FFF2-40B4-BE49-F238E27FC236}">
                <a16:creationId xmlns:a16="http://schemas.microsoft.com/office/drawing/2014/main" id="{B355763D-61A1-745D-650C-3BC14CA14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66" b="19279"/>
          <a:stretch/>
        </p:blipFill>
        <p:spPr>
          <a:xfrm>
            <a:off x="3646636" y="0"/>
            <a:ext cx="8606324" cy="5922168"/>
          </a:xfrm>
          <a:prstGeom prst="rect">
            <a:avLst/>
          </a:prstGeom>
        </p:spPr>
      </p:pic>
      <p:grpSp>
        <p:nvGrpSpPr>
          <p:cNvPr id="75" name="Group 28">
            <a:extLst>
              <a:ext uri="{FF2B5EF4-FFF2-40B4-BE49-F238E27FC236}">
                <a16:creationId xmlns:a16="http://schemas.microsoft.com/office/drawing/2014/main" id="{36B5AAB3-5E99-5D00-EAA4-BCBDA69B5CB5}"/>
              </a:ext>
            </a:extLst>
          </p:cNvPr>
          <p:cNvGrpSpPr/>
          <p:nvPr/>
        </p:nvGrpSpPr>
        <p:grpSpPr>
          <a:xfrm>
            <a:off x="2897945" y="4325069"/>
            <a:ext cx="9142791" cy="1597099"/>
            <a:chOff x="5839269" y="4751091"/>
            <a:chExt cx="6141030" cy="1597099"/>
          </a:xfrm>
        </p:grpSpPr>
        <p:pic>
          <p:nvPicPr>
            <p:cNvPr id="76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4672D997-F682-3210-8ED5-8A09D5306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77" name="Content Placeholder 2">
              <a:extLst>
                <a:ext uri="{FF2B5EF4-FFF2-40B4-BE49-F238E27FC236}">
                  <a16:creationId xmlns:a16="http://schemas.microsoft.com/office/drawing/2014/main" id="{97A8A46C-A22D-3073-7D18-608A415C53A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40" name="Group 28">
            <a:extLst>
              <a:ext uri="{FF2B5EF4-FFF2-40B4-BE49-F238E27FC236}">
                <a16:creationId xmlns:a16="http://schemas.microsoft.com/office/drawing/2014/main" id="{DFA103A9-C1D4-E219-8689-3B00BA43629A}"/>
              </a:ext>
            </a:extLst>
          </p:cNvPr>
          <p:cNvGrpSpPr/>
          <p:nvPr/>
        </p:nvGrpSpPr>
        <p:grpSpPr>
          <a:xfrm>
            <a:off x="2902297" y="-16149"/>
            <a:ext cx="9142792" cy="1597099"/>
            <a:chOff x="5839269" y="4751091"/>
            <a:chExt cx="6141030" cy="1597099"/>
          </a:xfrm>
        </p:grpSpPr>
        <p:pic>
          <p:nvPicPr>
            <p:cNvPr id="42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FA9931CF-33DE-D825-466A-7FAECB5A4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45" name="Content Placeholder 2">
              <a:extLst>
                <a:ext uri="{FF2B5EF4-FFF2-40B4-BE49-F238E27FC236}">
                  <a16:creationId xmlns:a16="http://schemas.microsoft.com/office/drawing/2014/main" id="{B3A2CC8E-A708-DABD-A5FA-C09F6EB744DD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4" name="Group 28">
            <a:extLst>
              <a:ext uri="{FF2B5EF4-FFF2-40B4-BE49-F238E27FC236}">
                <a16:creationId xmlns:a16="http://schemas.microsoft.com/office/drawing/2014/main" id="{2A345000-81DA-9E87-6798-A8C7AF1FDBB8}"/>
              </a:ext>
            </a:extLst>
          </p:cNvPr>
          <p:cNvGrpSpPr/>
          <p:nvPr/>
        </p:nvGrpSpPr>
        <p:grpSpPr>
          <a:xfrm>
            <a:off x="2897946" y="1415723"/>
            <a:ext cx="9142792" cy="1597099"/>
            <a:chOff x="5839269" y="4751091"/>
            <a:chExt cx="6141030" cy="1597099"/>
          </a:xfrm>
        </p:grpSpPr>
        <p:pic>
          <p:nvPicPr>
            <p:cNvPr id="38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5397FEFA-3137-3FB7-4201-8BEA99411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39" name="Content Placeholder 2">
              <a:extLst>
                <a:ext uri="{FF2B5EF4-FFF2-40B4-BE49-F238E27FC236}">
                  <a16:creationId xmlns:a16="http://schemas.microsoft.com/office/drawing/2014/main" id="{1910C1A9-41C9-BA6D-FBD7-CE9277E55B0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10" name="Group 28">
            <a:extLst>
              <a:ext uri="{FF2B5EF4-FFF2-40B4-BE49-F238E27FC236}">
                <a16:creationId xmlns:a16="http://schemas.microsoft.com/office/drawing/2014/main" id="{4A750CBD-22FB-FD5D-6F11-E193A21C6F36}"/>
              </a:ext>
            </a:extLst>
          </p:cNvPr>
          <p:cNvGrpSpPr/>
          <p:nvPr/>
        </p:nvGrpSpPr>
        <p:grpSpPr>
          <a:xfrm>
            <a:off x="2897947" y="2894337"/>
            <a:ext cx="9142791" cy="1597099"/>
            <a:chOff x="5839269" y="4751091"/>
            <a:chExt cx="6141030" cy="1597099"/>
          </a:xfrm>
        </p:grpSpPr>
        <p:pic>
          <p:nvPicPr>
            <p:cNvPr id="11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0EFA295A-1611-8ADF-6290-E7EB0CE11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D9CC8B72-1BD3-BECF-5E8A-B680D9F45D1F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FA83FA9-D484-AA90-0640-45F56851D3D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3630308" y="5925697"/>
            <a:ext cx="8561692" cy="934034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82EC1EE4-CCF2-8772-B9AC-C12C0F39B3C1}"/>
              </a:ext>
            </a:extLst>
          </p:cNvPr>
          <p:cNvSpPr txBox="1"/>
          <p:nvPr/>
        </p:nvSpPr>
        <p:spPr>
          <a:xfrm>
            <a:off x="260254" y="411734"/>
            <a:ext cx="263769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b="1" dirty="0">
                <a:solidFill>
                  <a:srgbClr val="13234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</a:t>
            </a:r>
            <a:endParaRPr lang="en-US" sz="38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6843D64-58DE-BC48-CA6C-144914732A53}"/>
              </a:ext>
            </a:extLst>
          </p:cNvPr>
          <p:cNvCxnSpPr>
            <a:cxnSpLocks/>
          </p:cNvCxnSpPr>
          <p:nvPr/>
        </p:nvCxnSpPr>
        <p:spPr>
          <a:xfrm>
            <a:off x="260254" y="1088842"/>
            <a:ext cx="2649762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A blue circle with white letter i in it&#10;&#10;Description automatically generated">
            <a:extLst>
              <a:ext uri="{FF2B5EF4-FFF2-40B4-BE49-F238E27FC236}">
                <a16:creationId xmlns:a16="http://schemas.microsoft.com/office/drawing/2014/main" id="{5BB2D6FB-A469-023A-C20E-89B845B74B3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213" y="1576670"/>
            <a:ext cx="1275765" cy="127576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B11D295-9B9C-22E7-7A1E-5025F905355F}"/>
              </a:ext>
            </a:extLst>
          </p:cNvPr>
          <p:cNvGrpSpPr/>
          <p:nvPr/>
        </p:nvGrpSpPr>
        <p:grpSpPr>
          <a:xfrm>
            <a:off x="3702461" y="3032527"/>
            <a:ext cx="1263269" cy="1263269"/>
            <a:chOff x="2887320" y="0"/>
            <a:chExt cx="1263269" cy="1263269"/>
          </a:xfrm>
        </p:grpSpPr>
        <p:pic>
          <p:nvPicPr>
            <p:cNvPr id="14" name="Picture 13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C9018D08-28B4-70BF-3595-7F4E01621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143C73-44C7-1A25-EA8A-C38E5727B4FB}"/>
                </a:ext>
              </a:extLst>
            </p:cNvPr>
            <p:cNvSpPr txBox="1"/>
            <p:nvPr/>
          </p:nvSpPr>
          <p:spPr>
            <a:xfrm>
              <a:off x="3107423" y="27722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EEA71B-71DE-1E0C-5C01-F658E381E9ED}"/>
              </a:ext>
            </a:extLst>
          </p:cNvPr>
          <p:cNvGrpSpPr/>
          <p:nvPr/>
        </p:nvGrpSpPr>
        <p:grpSpPr>
          <a:xfrm>
            <a:off x="3702461" y="4475887"/>
            <a:ext cx="1263269" cy="1263269"/>
            <a:chOff x="2887320" y="0"/>
            <a:chExt cx="1263269" cy="1263269"/>
          </a:xfrm>
        </p:grpSpPr>
        <p:pic>
          <p:nvPicPr>
            <p:cNvPr id="17" name="Picture 16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8E94D3E7-80E0-5CA6-9C95-6F98AD82E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656C7B-D971-4B33-0E7D-10AAF655D90E}"/>
                </a:ext>
              </a:extLst>
            </p:cNvPr>
            <p:cNvSpPr txBox="1"/>
            <p:nvPr/>
          </p:nvSpPr>
          <p:spPr>
            <a:xfrm>
              <a:off x="3107423" y="311693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D4EABFF-5F3A-637E-28E0-5EB6768665E6}"/>
              </a:ext>
            </a:extLst>
          </p:cNvPr>
          <p:cNvGrpSpPr/>
          <p:nvPr/>
        </p:nvGrpSpPr>
        <p:grpSpPr>
          <a:xfrm>
            <a:off x="3702461" y="133309"/>
            <a:ext cx="1263269" cy="1263269"/>
            <a:chOff x="2887320" y="0"/>
            <a:chExt cx="1263269" cy="1263269"/>
          </a:xfrm>
        </p:grpSpPr>
        <p:pic>
          <p:nvPicPr>
            <p:cNvPr id="20" name="Picture 19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32F3D7C0-5F64-CC55-5FE3-EC6D3D8EE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089CDA-7C26-BF8D-C5DE-BA4EA94AC1D1}"/>
                </a:ext>
              </a:extLst>
            </p:cNvPr>
            <p:cNvSpPr txBox="1"/>
            <p:nvPr/>
          </p:nvSpPr>
          <p:spPr>
            <a:xfrm>
              <a:off x="3107423" y="31028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M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251E51E3-2696-DED2-B22E-AD9E7F12E4F7}"/>
              </a:ext>
            </a:extLst>
          </p:cNvPr>
          <p:cNvSpPr txBox="1"/>
          <p:nvPr/>
        </p:nvSpPr>
        <p:spPr>
          <a:xfrm>
            <a:off x="5242339" y="3229360"/>
            <a:ext cx="6419889" cy="92333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da-DK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friend reports the patient has become more ”sleepy”; the patient was able to walk to the car and was talking. </a:t>
            </a:r>
            <a:endParaRPr lang="sv-SE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Google Shape;212;p9">
            <a:extLst>
              <a:ext uri="{FF2B5EF4-FFF2-40B4-BE49-F238E27FC236}">
                <a16:creationId xmlns:a16="http://schemas.microsoft.com/office/drawing/2014/main" id="{14D03C6B-46C5-ABC5-E141-1E03E84F630C}"/>
              </a:ext>
            </a:extLst>
          </p:cNvPr>
          <p:cNvSpPr txBox="1">
            <a:spLocks/>
          </p:cNvSpPr>
          <p:nvPr/>
        </p:nvSpPr>
        <p:spPr>
          <a:xfrm>
            <a:off x="211701" y="2456041"/>
            <a:ext cx="3434173" cy="19459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buNone/>
            </a:pPr>
            <a:r>
              <a:rPr lang="sv-SE" sz="28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ED of a community hospital with surgical capabilities.</a:t>
            </a:r>
            <a:endParaRPr lang="sv-SE" sz="40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Arial Unicode M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B33ACEC-D45F-1064-69AB-C3419509821D}"/>
              </a:ext>
            </a:extLst>
          </p:cNvPr>
          <p:cNvSpPr txBox="1"/>
          <p:nvPr/>
        </p:nvSpPr>
        <p:spPr>
          <a:xfrm>
            <a:off x="5242339" y="1871225"/>
            <a:ext cx="6419889" cy="70788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 fontAlgn="base">
              <a:spcBef>
                <a:spcPts val="1000"/>
              </a:spcBef>
              <a:spcAft>
                <a:spcPts val="1800"/>
              </a:spcAft>
              <a:defRPr/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friend reports the patient has multiple bullet wounds and that injury occurred approximately 20min before arrival</a:t>
            </a:r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endParaRPr kumimoji="0" lang="en-US" sz="24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0C48ACB-8741-FF57-7DCD-7A729D068372}"/>
              </a:ext>
            </a:extLst>
          </p:cNvPr>
          <p:cNvSpPr txBox="1"/>
          <p:nvPr/>
        </p:nvSpPr>
        <p:spPr>
          <a:xfrm>
            <a:off x="5242340" y="265449"/>
            <a:ext cx="6470689" cy="99519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42-year-old male presents to the Emergency Area after being shot. A friend transported the patient by a private vehicle.</a:t>
            </a:r>
            <a:endParaRPr lang="sv-SE" sz="24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3EC0487-54EA-0112-E442-2A21FC45A04D}"/>
              </a:ext>
            </a:extLst>
          </p:cNvPr>
          <p:cNvGrpSpPr/>
          <p:nvPr/>
        </p:nvGrpSpPr>
        <p:grpSpPr>
          <a:xfrm>
            <a:off x="455572" y="5556068"/>
            <a:ext cx="2664929" cy="1061292"/>
            <a:chOff x="117965" y="5736731"/>
            <a:chExt cx="2664929" cy="1061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Picture 3" descr="A black and white logo&#10;&#10;Description automatically generated">
              <a:extLst>
                <a:ext uri="{FF2B5EF4-FFF2-40B4-BE49-F238E27FC236}">
                  <a16:creationId xmlns:a16="http://schemas.microsoft.com/office/drawing/2014/main" id="{D7F14520-DB2E-2B02-8A73-A9447B0FC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04" y="5736731"/>
              <a:ext cx="2644690" cy="1035269"/>
            </a:xfrm>
            <a:prstGeom prst="rect">
              <a:avLst/>
            </a:prstGeom>
          </p:spPr>
        </p:pic>
        <p:pic>
          <p:nvPicPr>
            <p:cNvPr id="7" name="Picture 6" descr="A blue and yellow letters on a black background&#10;&#10;Description automatically generated">
              <a:extLst>
                <a:ext uri="{FF2B5EF4-FFF2-40B4-BE49-F238E27FC236}">
                  <a16:creationId xmlns:a16="http://schemas.microsoft.com/office/drawing/2014/main" id="{B4D6C13C-C057-2E25-FDA5-BB1A5EE92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65" y="5761223"/>
              <a:ext cx="2648601" cy="1036800"/>
            </a:xfrm>
            <a:prstGeom prst="rect">
              <a:avLst/>
            </a:prstGeom>
          </p:spPr>
        </p:pic>
      </p:grpSp>
      <p:sp>
        <p:nvSpPr>
          <p:cNvPr id="8" name="textruta 7">
            <a:extLst>
              <a:ext uri="{FF2B5EF4-FFF2-40B4-BE49-F238E27FC236}">
                <a16:creationId xmlns:a16="http://schemas.microsoft.com/office/drawing/2014/main" id="{8967F278-7424-364A-A0B8-ACD9779BE217}"/>
              </a:ext>
            </a:extLst>
          </p:cNvPr>
          <p:cNvSpPr txBox="1"/>
          <p:nvPr/>
        </p:nvSpPr>
        <p:spPr>
          <a:xfrm>
            <a:off x="5280886" y="4892785"/>
            <a:ext cx="64941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 treatments.</a:t>
            </a:r>
            <a:endParaRPr lang="sv-SE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0" name="Picture 29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4B102A1-039B-6699-502D-2E771465E69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5517837" y="6067706"/>
            <a:ext cx="675367" cy="612000"/>
          </a:xfrm>
          <a:prstGeom prst="rect">
            <a:avLst/>
          </a:prstGeom>
        </p:spPr>
      </p:pic>
      <p:pic>
        <p:nvPicPr>
          <p:cNvPr id="31" name="Picture 30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6D298AA5-14CC-B6A4-6278-75EBE31A9D9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6240983" y="6067706"/>
            <a:ext cx="675367" cy="612000"/>
          </a:xfrm>
          <a:prstGeom prst="rect">
            <a:avLst/>
          </a:prstGeom>
        </p:spPr>
      </p:pic>
      <p:pic>
        <p:nvPicPr>
          <p:cNvPr id="32" name="Picture 31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D7F9EFB5-AEBB-0448-8117-38B8CA20953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6964129" y="6067706"/>
            <a:ext cx="655544" cy="612000"/>
          </a:xfrm>
          <a:prstGeom prst="rect">
            <a:avLst/>
          </a:prstGeom>
        </p:spPr>
      </p:pic>
      <p:pic>
        <p:nvPicPr>
          <p:cNvPr id="33" name="Picture 32" descr="A screenshot of a computer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B7D9948B-1F90-55E8-06BA-81689501B30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667452" y="6067706"/>
            <a:ext cx="665753" cy="612000"/>
          </a:xfrm>
          <a:prstGeom prst="rect">
            <a:avLst/>
          </a:prstGeom>
        </p:spPr>
      </p:pic>
      <p:pic>
        <p:nvPicPr>
          <p:cNvPr id="34" name="Picture 33" descr="A screenshot of a computer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4169989A-C16C-AD28-7A54-2655870A377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8387063" y="6067706"/>
            <a:ext cx="665754" cy="612000"/>
          </a:xfrm>
          <a:prstGeom prst="rect">
            <a:avLst/>
          </a:prstGeom>
        </p:spPr>
      </p:pic>
      <p:pic>
        <p:nvPicPr>
          <p:cNvPr id="36" name="Picture 35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7B550D6F-751C-76CD-B02F-E481432AF3A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9129624" y="6073837"/>
            <a:ext cx="777514" cy="612000"/>
          </a:xfrm>
          <a:prstGeom prst="rect">
            <a:avLst/>
          </a:prstGeom>
        </p:spPr>
      </p:pic>
      <p:pic>
        <p:nvPicPr>
          <p:cNvPr id="41" name="Picture 40" descr="A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14153339-F3BB-67FC-BEA3-6175CD8FAB5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4555477" y="6086714"/>
            <a:ext cx="686863" cy="612000"/>
          </a:xfrm>
          <a:prstGeom prst="rect">
            <a:avLst/>
          </a:prstGeom>
        </p:spPr>
      </p:pic>
      <p:pic>
        <p:nvPicPr>
          <p:cNvPr id="43" name="Picture 42" descr="A white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5CA3ADB9-E29F-7ED0-97AA-6C8791B1E41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3802431" y="6086714"/>
            <a:ext cx="699188" cy="612000"/>
          </a:xfrm>
          <a:prstGeom prst="rect">
            <a:avLst/>
          </a:prstGeom>
        </p:spPr>
      </p:pic>
      <p:pic>
        <p:nvPicPr>
          <p:cNvPr id="44" name="Picture 43" descr="A clipboard with a magnifying glass and a graph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EB7A8ADE-A2C2-20B4-52B9-B950ACE19E8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436689" y="6086714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20">
            <a:extLst>
              <a:ext uri="{FF2B5EF4-FFF2-40B4-BE49-F238E27FC236}">
                <a16:creationId xmlns:a16="http://schemas.microsoft.com/office/drawing/2014/main" id="{597E4CBB-392F-A14D-234C-401769663B3D}"/>
              </a:ext>
            </a:extLst>
          </p:cNvPr>
          <p:cNvSpPr txBox="1"/>
          <p:nvPr/>
        </p:nvSpPr>
        <p:spPr>
          <a:xfrm>
            <a:off x="3645874" y="5668499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9" name="Bildobjekt 8">
            <a:hlinkClick r:id="rId10" action="ppaction://hlinksldjump"/>
            <a:extLst>
              <a:ext uri="{FF2B5EF4-FFF2-40B4-BE49-F238E27FC236}">
                <a16:creationId xmlns:a16="http://schemas.microsoft.com/office/drawing/2014/main" id="{2273E4F4-3787-E9A6-330A-A715F8EF84A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761459" y="6086714"/>
            <a:ext cx="60491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Bildobjekt 4">
            <a:hlinkClick r:id="rId22" action="ppaction://hlinksldjump"/>
            <a:extLst>
              <a:ext uri="{FF2B5EF4-FFF2-40B4-BE49-F238E27FC236}">
                <a16:creationId xmlns:a16="http://schemas.microsoft.com/office/drawing/2014/main" id="{8DCBCE16-1851-EDFE-7384-CF860E37EB20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0030098" y="6075352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629884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white background&#10;&#10;Description automatically generated">
            <a:extLst>
              <a:ext uri="{FF2B5EF4-FFF2-40B4-BE49-F238E27FC236}">
                <a16:creationId xmlns:a16="http://schemas.microsoft.com/office/drawing/2014/main" id="{0C78E97C-6133-2CB5-F943-4DAB474E53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0927F7-2659-BC33-2A23-0B9F80A2761B}"/>
              </a:ext>
            </a:extLst>
          </p:cNvPr>
          <p:cNvSpPr txBox="1"/>
          <p:nvPr/>
        </p:nvSpPr>
        <p:spPr>
          <a:xfrm>
            <a:off x="2680289" y="2982724"/>
            <a:ext cx="397744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Tack</a:t>
            </a:r>
            <a:endParaRPr lang="en-US" sz="52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D299DF9-816C-0414-7ACD-CF68FF409CD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5335" t="62668"/>
          <a:stretch/>
        </p:blipFill>
        <p:spPr>
          <a:xfrm>
            <a:off x="6333565" y="2005747"/>
            <a:ext cx="5699286" cy="4852253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2D9F636-F7EF-F7C2-72FC-8131FE53C94E}"/>
              </a:ext>
            </a:extLst>
          </p:cNvPr>
          <p:cNvCxnSpPr>
            <a:cxnSpLocks/>
          </p:cNvCxnSpPr>
          <p:nvPr/>
        </p:nvCxnSpPr>
        <p:spPr>
          <a:xfrm flipV="1">
            <a:off x="830586" y="1688494"/>
            <a:ext cx="0" cy="4404004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373FD28-50E5-1A6C-70A3-7B8C2259385D}"/>
              </a:ext>
            </a:extLst>
          </p:cNvPr>
          <p:cNvSpPr txBox="1"/>
          <p:nvPr/>
        </p:nvSpPr>
        <p:spPr>
          <a:xfrm>
            <a:off x="11638621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2F6EA163-55C0-4007-B34B-D9E1EAF44F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68" y="317254"/>
            <a:ext cx="3502959" cy="13712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74986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B253E-F0C2-B635-FC0B-C1AA86A21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66E6FAB9-8485-2498-B10C-B8EF1736B165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0BDD23E4-EE4D-9E7A-8AA5-732DE1CF54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8422091C-54F4-1764-7D58-7962146DCA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2" name="Picture 10" descr="A screenshot of a computer&#10;&#10;Description automatically generated">
            <a:extLst>
              <a:ext uri="{FF2B5EF4-FFF2-40B4-BE49-F238E27FC236}">
                <a16:creationId xmlns:a16="http://schemas.microsoft.com/office/drawing/2014/main" id="{BDD92910-C6AB-F6E3-7256-C1D27705220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7092000" y="201600"/>
            <a:ext cx="1112369" cy="1008000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E73788F5-F7C6-19D4-7AEF-D1B8FA5F6E1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Halsrygg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6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F10EFF0-02DB-E8A2-EF64-BCEC595E9F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F00CC6B-FE37-80F4-02B1-B4EFE8F3AD44}"/>
              </a:ext>
            </a:extLst>
          </p:cNvPr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517586" y="1756205"/>
            <a:ext cx="3960000" cy="4680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5C28A84-A74B-5CAB-9243-0A0F41C1730D}"/>
              </a:ext>
            </a:extLst>
          </p:cNvPr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5308727" y="1781661"/>
            <a:ext cx="3960000" cy="4680000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7C6CF265-E9E4-D4DE-CC54-EF0F7956BF8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B00F1ECB-534F-08F4-03DE-7DF4930C3ED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FF3B3FB1-3F0A-F35C-969F-FEA4EBD4BC6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F994A382-3392-7F32-7F2D-3605A8EB028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A955A22C-595D-CDA6-5B0D-77AD68C2628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C47BDAF5-B008-FA2B-85E1-55129169FA02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9483442E-EDEE-884E-4153-60253EE09B5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0" action="ppaction://hlinksldjump"/>
            <a:extLst>
              <a:ext uri="{FF2B5EF4-FFF2-40B4-BE49-F238E27FC236}">
                <a16:creationId xmlns:a16="http://schemas.microsoft.com/office/drawing/2014/main" id="{5A04B716-2DC2-CAFB-5E0C-D8A679B3484C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18" action="ppaction://hlinksldjump"/>
            <a:extLst>
              <a:ext uri="{FF2B5EF4-FFF2-40B4-BE49-F238E27FC236}">
                <a16:creationId xmlns:a16="http://schemas.microsoft.com/office/drawing/2014/main" id="{24C01B76-AE99-C425-625D-D69417B3C93F}"/>
              </a:ext>
            </a:extLst>
          </p:cNvPr>
          <p:cNvPicPr preferRelativeResize="0">
            <a:picLocks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B4247840-DC99-21D1-D455-6CEB4D45545E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00F9F69D-88ED-913E-F8D0-8BA530C3E9A8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9" name="Picture 12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B4907F1E-56D7-8B77-64F9-ACDEC7A449F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449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66606-E2A5-FA69-B64D-68D3EEC17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E505FB3D-892C-92C1-3ACC-BA9AC2B686F4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50C4450-C29E-BAF1-8521-06D5C8840E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E59CB1C8-E667-35F9-A75A-1C45510910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7B45D60-8BDD-3F95-2B22-2060FBAE80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686BD76-429C-2B76-81BD-2E827DADDAAD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Thorax</a:t>
            </a:r>
          </a:p>
        </p:txBody>
      </p:sp>
      <p:pic>
        <p:nvPicPr>
          <p:cNvPr id="4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67713116-6D34-869E-3922-B67355271B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7092000" y="201894"/>
            <a:ext cx="1079720" cy="1008000"/>
          </a:xfrm>
          <a:prstGeom prst="rect">
            <a:avLst/>
          </a:prstGeom>
        </p:spPr>
      </p:pic>
      <p:pic>
        <p:nvPicPr>
          <p:cNvPr id="5" name="Picture 8" descr="A close-up of a radi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27683A9C-7B9A-596D-17D3-0A14BC818FF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9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A1F0B4D6-3C42-26FA-C1A2-6031E444708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8" name="Picture 10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28B34945-5EB0-AEDD-0CA6-65A6B155CA6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ECF96A2E-8D12-B415-B729-5EEE2CD2348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BBFF74B6-8629-6BA9-42F4-1428B5C1240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00B544E8-6266-53C3-7A09-76AE997602B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3954C591-5316-5DDE-BB1C-88196F8A7061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E7CE18E1-A303-724E-FFA7-6D0FF9D44D7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8" action="ppaction://hlinksldjump"/>
            <a:extLst>
              <a:ext uri="{FF2B5EF4-FFF2-40B4-BE49-F238E27FC236}">
                <a16:creationId xmlns:a16="http://schemas.microsoft.com/office/drawing/2014/main" id="{A65320EF-4A02-6F9F-6D15-3C0340FB6D3D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17" action="ppaction://hlinksldjump"/>
            <a:extLst>
              <a:ext uri="{FF2B5EF4-FFF2-40B4-BE49-F238E27FC236}">
                <a16:creationId xmlns:a16="http://schemas.microsoft.com/office/drawing/2014/main" id="{E36B9EFA-F3DC-E584-D2BD-179254129E2D}"/>
              </a:ext>
            </a:extLst>
          </p:cNvPr>
          <p:cNvPicPr preferRelativeResize="0"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12DD6E80-83A8-1126-2A0D-62EFA31DBD08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D68282E0-E58C-3744-67F8-82100EDB67ED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1" name="Picture 5" descr="A black sign with a yellow and white padlock&#10;&#10;Description automatically generated">
            <a:extLst>
              <a:ext uri="{FF2B5EF4-FFF2-40B4-BE49-F238E27FC236}">
                <a16:creationId xmlns:a16="http://schemas.microsoft.com/office/drawing/2014/main" id="{B4616905-FBF1-7025-2DAA-29B17F97DEB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636" y="1725217"/>
            <a:ext cx="6314180" cy="4209453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C3B1FFA9-EE67-B65B-3A8F-D36AE831EF34}"/>
              </a:ext>
            </a:extLst>
          </p:cNvPr>
          <p:cNvSpPr/>
          <p:nvPr/>
        </p:nvSpPr>
        <p:spPr>
          <a:xfrm>
            <a:off x="1145804" y="5934670"/>
            <a:ext cx="80138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Radiographer is on the way</a:t>
            </a:r>
          </a:p>
        </p:txBody>
      </p:sp>
    </p:spTree>
    <p:extLst>
      <p:ext uri="{BB962C8B-B14F-4D97-AF65-F5344CB8AC3E}">
        <p14:creationId xmlns:p14="http://schemas.microsoft.com/office/powerpoint/2010/main" val="1070047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4EDDC-6E51-BD1C-7B78-2B16E7A21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B9913585-94B8-44DF-2914-0CABE433BD0A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46AC1F7-6EB2-3B05-E3DE-144835F1C7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11366C0-B1D4-1C2E-BC8A-18F8A0F9E1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C34D1AD-FF6A-2342-ECC2-05BA9DB2C1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E069721-736B-F7CD-2AED-3C1CCD8ECD1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4EEDF40E-91AF-0933-F4D4-5B8B81D3A6F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BA3D543F-2219-17C7-ED48-5FA98BF19B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2" name="Bildobjekt 31">
            <a:hlinkClick r:id="rId7" action="ppaction://hlinksldjump"/>
            <a:extLst>
              <a:ext uri="{FF2B5EF4-FFF2-40B4-BE49-F238E27FC236}">
                <a16:creationId xmlns:a16="http://schemas.microsoft.com/office/drawing/2014/main" id="{93863767-DCA5-C137-DC2B-2696378B4E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3" name="Bildobjekt 32">
            <a:hlinkClick r:id="rId9" action="ppaction://hlinksldjump"/>
            <a:extLst>
              <a:ext uri="{FF2B5EF4-FFF2-40B4-BE49-F238E27FC236}">
                <a16:creationId xmlns:a16="http://schemas.microsoft.com/office/drawing/2014/main" id="{993F134E-8ED4-5767-2F2E-F3DCE68AED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5" name="Bildobjekt 34">
            <a:hlinkClick r:id="rId10" action="ppaction://hlinksldjump"/>
            <a:extLst>
              <a:ext uri="{FF2B5EF4-FFF2-40B4-BE49-F238E27FC236}">
                <a16:creationId xmlns:a16="http://schemas.microsoft.com/office/drawing/2014/main" id="{03361A53-D893-C523-64BD-B37542408B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6" name="Bildobjekt 35">
            <a:hlinkClick r:id="rId11" action="ppaction://hlinksldjump"/>
            <a:extLst>
              <a:ext uri="{FF2B5EF4-FFF2-40B4-BE49-F238E27FC236}">
                <a16:creationId xmlns:a16="http://schemas.microsoft.com/office/drawing/2014/main" id="{2CBA0435-E45E-8293-37F7-F44197AF02E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7" name="Bildobjekt 36">
            <a:hlinkClick r:id="rId12" action="ppaction://hlinksldjump"/>
            <a:extLst>
              <a:ext uri="{FF2B5EF4-FFF2-40B4-BE49-F238E27FC236}">
                <a16:creationId xmlns:a16="http://schemas.microsoft.com/office/drawing/2014/main" id="{4B83DE8F-1AFE-C645-2A2E-BBCDE93DACD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5" name="Bildobjekt 4">
            <a:hlinkClick r:id="rId13" action="ppaction://hlinksldjump"/>
            <a:extLst>
              <a:ext uri="{FF2B5EF4-FFF2-40B4-BE49-F238E27FC236}">
                <a16:creationId xmlns:a16="http://schemas.microsoft.com/office/drawing/2014/main" id="{E4238CD2-6563-CEAA-AF47-B4881DFC23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11" name="Picture 8" descr="A close-up of a radio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E109BCC2-9A98-204B-7A2D-E8A42BBD9719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9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F052E5CD-C4F4-D0A0-1020-FE7F65CC74E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0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BE058C20-1E96-1255-7B91-5202C873E6B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1" name="Picture 13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7600EC34-0515-6782-E6C4-2C0A053412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22" name="Picture 14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200CD078-ACF9-7F2A-7A9E-6F5CD73665A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28" name="Picture 18" descr="A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42865404-0A62-6298-892B-29676ED84F71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29" name="Picture 31" descr="A clipboard with a magnifying glass and a graph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5410F29D-3F09-D5E9-0014-B6CF8A3D23E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" name="Bildobjekt 52">
            <a:hlinkClick r:id="rId16" action="ppaction://hlinksldjump"/>
            <a:extLst>
              <a:ext uri="{FF2B5EF4-FFF2-40B4-BE49-F238E27FC236}">
                <a16:creationId xmlns:a16="http://schemas.microsoft.com/office/drawing/2014/main" id="{2AED89E1-FAB1-32B0-9A54-3D112BDE548E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1" name="Bildobjekt 53">
            <a:hlinkClick r:id="rId24" action="ppaction://hlinksldjump"/>
            <a:extLst>
              <a:ext uri="{FF2B5EF4-FFF2-40B4-BE49-F238E27FC236}">
                <a16:creationId xmlns:a16="http://schemas.microsoft.com/office/drawing/2014/main" id="{20F21815-CC71-34C6-D795-54F1ACB4FDEE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4" name="Picture 19" descr="A white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EECB1F1A-26E6-C49C-920F-D839AD7ABFBC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38" name="TextBox 20">
            <a:extLst>
              <a:ext uri="{FF2B5EF4-FFF2-40B4-BE49-F238E27FC236}">
                <a16:creationId xmlns:a16="http://schemas.microsoft.com/office/drawing/2014/main" id="{BCCAA4DA-C88E-2D54-4C05-3F1D7D3F8742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39" name="Picture 12" descr="A screenshot of a computer&#10;&#10;Description automatically generated">
            <a:hlinkClick r:id="rId27" action="ppaction://hlinksldjump"/>
            <a:extLst>
              <a:ext uri="{FF2B5EF4-FFF2-40B4-BE49-F238E27FC236}">
                <a16:creationId xmlns:a16="http://schemas.microsoft.com/office/drawing/2014/main" id="{5D6D9164-026D-7BC7-1706-4D803F934AB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866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26172-E17F-0292-ABF3-93EFB0B88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E9FBF8A-3E53-B087-0D34-4D20009DCBB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E4C1C1E-6D5A-E951-7008-B4745C1EFA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34991AB4-5292-4DAE-EEEC-64C02A5B6C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3763DEA-3608-2C90-A9FF-53EB1F55FC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D7F9B141-49A2-2271-0381-633D48BB24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9E0EFFF3-B39B-D064-08F0-C8578A60CA8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EEC21161-2DA9-BD53-9C2A-0D3DFD4ED16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719D158D-955E-7B49-19DF-3007B6B58A3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sp>
        <p:nvSpPr>
          <p:cNvPr id="25" name="Rektangel 24">
            <a:extLst>
              <a:ext uri="{FF2B5EF4-FFF2-40B4-BE49-F238E27FC236}">
                <a16:creationId xmlns:a16="http://schemas.microsoft.com/office/drawing/2014/main" id="{0A915451-B157-0640-216E-CEBCAA2BA79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0" name="Bildobjekt 29">
            <a:hlinkClick r:id="rId10" action="ppaction://hlinksldjump"/>
            <a:extLst>
              <a:ext uri="{FF2B5EF4-FFF2-40B4-BE49-F238E27FC236}">
                <a16:creationId xmlns:a16="http://schemas.microsoft.com/office/drawing/2014/main" id="{08F15B90-E8F0-97EB-0787-55CAF59276A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1" name="Bildobjekt 30">
            <a:hlinkClick r:id="rId12" action="ppaction://hlinksldjump"/>
            <a:extLst>
              <a:ext uri="{FF2B5EF4-FFF2-40B4-BE49-F238E27FC236}">
                <a16:creationId xmlns:a16="http://schemas.microsoft.com/office/drawing/2014/main" id="{BEA8596B-08B0-9A9E-74CA-622C9944328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4" name="Bildobjekt 33">
            <a:hlinkClick r:id="rId13" action="ppaction://hlinksldjump"/>
            <a:extLst>
              <a:ext uri="{FF2B5EF4-FFF2-40B4-BE49-F238E27FC236}">
                <a16:creationId xmlns:a16="http://schemas.microsoft.com/office/drawing/2014/main" id="{CDE0356E-918A-0B05-78AA-439E4516F54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4" action="ppaction://hlinksldjump"/>
            <a:extLst>
              <a:ext uri="{FF2B5EF4-FFF2-40B4-BE49-F238E27FC236}">
                <a16:creationId xmlns:a16="http://schemas.microsoft.com/office/drawing/2014/main" id="{CA443016-7983-6289-F974-1AF1EA9F173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5" action="ppaction://hlinksldjump"/>
            <a:extLst>
              <a:ext uri="{FF2B5EF4-FFF2-40B4-BE49-F238E27FC236}">
                <a16:creationId xmlns:a16="http://schemas.microsoft.com/office/drawing/2014/main" id="{77835EE4-0BB3-1DD7-2BAE-5A8A44BC48B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29" name="Lung sliding Bmode.mpg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B3FE41E8-559E-51EC-6586-671D94C60E84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rcRect t="13336" b="13336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12" name="Picture 8" descr="A close-up of a radio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31BB1EA7-CB96-C8FC-2417-05BF29529998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9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708F7B65-4456-5D85-68AF-AB1303221A1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1" name="Picture 10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90F29471-9E0F-923E-23FC-38BF165F5C5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2" name="Picture 13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13AE290A-6EBA-676B-509E-FC78DC34BF4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28" name="Picture 14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84F33047-CE39-631A-72F3-3D64A51D5CC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32" name="Picture 16" descr="A screenshot of a computer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408CEA63-A045-3A97-49AD-C7A502810AD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33" name="Picture 18" descr="A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7684CADC-2D57-3AA6-78B5-C8D8B1128F3A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35" name="Picture 31" descr="A clipboard with a magnifying glass and a graph&#10;&#10;Description automatically generated">
            <a:hlinkClick r:id="rId25" action="ppaction://hlinksldjump"/>
            <a:extLst>
              <a:ext uri="{FF2B5EF4-FFF2-40B4-BE49-F238E27FC236}">
                <a16:creationId xmlns:a16="http://schemas.microsoft.com/office/drawing/2014/main" id="{21A9013B-148D-6FDA-6211-1E1A4CA4854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6" name="Bildobjekt 52">
            <a:hlinkClick r:id="rId19" action="ppaction://hlinksldjump"/>
            <a:extLst>
              <a:ext uri="{FF2B5EF4-FFF2-40B4-BE49-F238E27FC236}">
                <a16:creationId xmlns:a16="http://schemas.microsoft.com/office/drawing/2014/main" id="{76F5230F-EC7D-9529-CB4D-8ED73345537A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7" name="Bildobjekt 53">
            <a:hlinkClick r:id="rId28" action="ppaction://hlinksldjump"/>
            <a:extLst>
              <a:ext uri="{FF2B5EF4-FFF2-40B4-BE49-F238E27FC236}">
                <a16:creationId xmlns:a16="http://schemas.microsoft.com/office/drawing/2014/main" id="{752A1CEB-739D-68D0-DD6C-1DDF94553B72}"/>
              </a:ext>
            </a:extLst>
          </p:cNvPr>
          <p:cNvPicPr preferRelativeResize="0">
            <a:picLocks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0" name="Picture 19" descr="A white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D5C04E00-5F52-2DB2-0D7D-9538FE48F4D5}"/>
              </a:ext>
            </a:extLst>
          </p:cNvPr>
          <p:cNvPicPr>
            <a:picLocks noChangeAspect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41" name="TextBox 20">
            <a:extLst>
              <a:ext uri="{FF2B5EF4-FFF2-40B4-BE49-F238E27FC236}">
                <a16:creationId xmlns:a16="http://schemas.microsoft.com/office/drawing/2014/main" id="{6E9B18D2-2C7F-812A-5E7D-0525A32ABAD6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42" name="Picture 12" descr="A screenshot of a computer&#10;&#10;Description automatically generated">
            <a:hlinkClick r:id="rId31" action="ppaction://hlinksldjump"/>
            <a:extLst>
              <a:ext uri="{FF2B5EF4-FFF2-40B4-BE49-F238E27FC236}">
                <a16:creationId xmlns:a16="http://schemas.microsoft.com/office/drawing/2014/main" id="{2B5AD810-DF9E-FA48-288E-7FE3E19E97D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393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9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F4BF8-97CC-0710-7FD2-53FA10E09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F492A322-A6F7-E9AA-6ED1-2084471C1BAD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63BAA5E-D7E3-8831-C50C-55B2335F11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4EF7531-AEA3-BFB9-9B7D-A3D2A97BF4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23A28D7-7293-21C7-F355-0C09B79499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4AB530C-71A0-2BCE-F3AC-B650AF08DFA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DA740067-CFD6-9537-40BF-90F7409DC0F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404E6017-298B-88CC-E362-D4FE1BDC0F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B62E8DCA-DE4D-4E72-FBF0-5A6E172C4B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pic>
        <p:nvPicPr>
          <p:cNvPr id="3" name="Bildobjekt 2">
            <a:hlinkClick r:id="rId8" action="ppaction://hlinksldjump"/>
            <a:extLst>
              <a:ext uri="{FF2B5EF4-FFF2-40B4-BE49-F238E27FC236}">
                <a16:creationId xmlns:a16="http://schemas.microsoft.com/office/drawing/2014/main" id="{6CFFB238-7178-7C59-FEC8-FBCE61AA301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25" name="Bildobjekt 24">
            <a:hlinkClick r:id="rId10" action="ppaction://hlinksldjump"/>
            <a:extLst>
              <a:ext uri="{FF2B5EF4-FFF2-40B4-BE49-F238E27FC236}">
                <a16:creationId xmlns:a16="http://schemas.microsoft.com/office/drawing/2014/main" id="{613A9F52-4D22-B451-3787-8518CF645A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1" action="ppaction://hlinksldjump"/>
            <a:extLst>
              <a:ext uri="{FF2B5EF4-FFF2-40B4-BE49-F238E27FC236}">
                <a16:creationId xmlns:a16="http://schemas.microsoft.com/office/drawing/2014/main" id="{A8451860-86D7-8368-FE0D-6ABDA5C12CF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2" action="ppaction://hlinksldjump"/>
            <a:extLst>
              <a:ext uri="{FF2B5EF4-FFF2-40B4-BE49-F238E27FC236}">
                <a16:creationId xmlns:a16="http://schemas.microsoft.com/office/drawing/2014/main" id="{7D9248A1-614A-B26C-54E2-1A474F1EEC5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7" name="Bildobjekt 36">
            <a:hlinkClick r:id="rId13" action="ppaction://hlinksldjump"/>
            <a:extLst>
              <a:ext uri="{FF2B5EF4-FFF2-40B4-BE49-F238E27FC236}">
                <a16:creationId xmlns:a16="http://schemas.microsoft.com/office/drawing/2014/main" id="{6279198F-763D-7EAD-E0F8-358ABC62163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29" name="Picture 5" descr="A close-up of a ultrasound&#10;&#10;Description automatically generated">
            <a:extLst>
              <a:ext uri="{FF2B5EF4-FFF2-40B4-BE49-F238E27FC236}">
                <a16:creationId xmlns:a16="http://schemas.microsoft.com/office/drawing/2014/main" id="{1FDAC8C3-9346-0DE4-C5F7-5BC2F9C2AE0F}"/>
              </a:ext>
            </a:extLst>
          </p:cNvPr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2520000"/>
            <a:ext cx="4320000" cy="3092400"/>
          </a:xfrm>
          <a:prstGeom prst="rect">
            <a:avLst/>
          </a:prstGeom>
          <a:noFill/>
        </p:spPr>
      </p:pic>
      <p:pic>
        <p:nvPicPr>
          <p:cNvPr id="18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B9FA19AC-DAD7-36AD-97FF-8318D0E82409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FE89B392-40D0-B893-B45A-9FEE741FF37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2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5E5DE2E2-31D0-B7A2-E4E2-FB721BB3399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8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638982A8-897C-3303-1DD1-CE78F8A368C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30" name="Picture 14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386F3535-92B0-D014-D5B3-797FD63A81D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32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786DB3FA-8927-7B18-5587-E43B033FC4E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33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1AE64152-03E8-6396-6CA5-33118B734448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35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8BE3B244-8086-53BE-65FA-7B08A7091EB0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6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B01DC28D-10C9-A771-D70D-217E462BD121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8" name="Bildobjekt 53">
            <a:hlinkClick r:id="rId26" action="ppaction://hlinksldjump"/>
            <a:extLst>
              <a:ext uri="{FF2B5EF4-FFF2-40B4-BE49-F238E27FC236}">
                <a16:creationId xmlns:a16="http://schemas.microsoft.com/office/drawing/2014/main" id="{DB66FA89-5B4A-F682-FD17-18D3212D0E81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9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C3E3F52A-E7B1-7BAA-CC8E-3E9EB1AF3DB5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40" name="TextBox 20">
            <a:extLst>
              <a:ext uri="{FF2B5EF4-FFF2-40B4-BE49-F238E27FC236}">
                <a16:creationId xmlns:a16="http://schemas.microsoft.com/office/drawing/2014/main" id="{0AB8571E-9785-00D0-552E-5918CAC01215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41" name="Picture 12" descr="A screenshot of a computer&#10;&#10;Description automatically generated">
            <a:hlinkClick r:id="rId29" action="ppaction://hlinksldjump"/>
            <a:extLst>
              <a:ext uri="{FF2B5EF4-FFF2-40B4-BE49-F238E27FC236}">
                <a16:creationId xmlns:a16="http://schemas.microsoft.com/office/drawing/2014/main" id="{6A231A68-2430-7C6D-3BC6-088D3225F22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158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282FD-8A3F-6B45-5712-EC344945D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11A0ED8-92AF-8DBB-D19C-B34C6D3E187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076C4AA3-E847-3BC3-CC8F-E0CF4ACD9DE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DA5525F2-40F8-7F4E-EF26-8AB76F2EE1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6194408-1CA1-4CDF-F514-0D4D0B3E5E7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73C0BE1D-D2F8-7326-3C74-D6EC6977D8E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6D340D52-5B8A-5648-5E68-A5E54EA7928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F97A6899-E9BA-077D-8288-334D7761D9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3" name="Bildobjekt 32">
            <a:extLst>
              <a:ext uri="{FF2B5EF4-FFF2-40B4-BE49-F238E27FC236}">
                <a16:creationId xmlns:a16="http://schemas.microsoft.com/office/drawing/2014/main" id="{812D1DA7-DED2-1F1C-99D0-F8D4FC2F60A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C93C1CC-474A-5341-404C-75BA76C5716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7" name="Lung sliding Bmode.mpg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6129F954-1038-AB97-0787-4F9A7B119780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rcRect t="13336" b="13336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id="{76C12A25-7D0C-9A33-C310-73C15804E58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8" name="Bildobjekt 17">
            <a:hlinkClick r:id="rId12" action="ppaction://hlinksldjump"/>
            <a:extLst>
              <a:ext uri="{FF2B5EF4-FFF2-40B4-BE49-F238E27FC236}">
                <a16:creationId xmlns:a16="http://schemas.microsoft.com/office/drawing/2014/main" id="{A5BB88E9-110F-5CC2-D435-DC659D6E3B8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25" name="Bildobjekt 24">
            <a:hlinkClick r:id="rId13" action="ppaction://hlinksldjump"/>
            <a:extLst>
              <a:ext uri="{FF2B5EF4-FFF2-40B4-BE49-F238E27FC236}">
                <a16:creationId xmlns:a16="http://schemas.microsoft.com/office/drawing/2014/main" id="{0EE53D1F-743E-F10E-5877-EDAB4018D1F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0" name="Bildobjekt 29">
            <a:hlinkClick r:id="rId14" action="ppaction://hlinksldjump"/>
            <a:extLst>
              <a:ext uri="{FF2B5EF4-FFF2-40B4-BE49-F238E27FC236}">
                <a16:creationId xmlns:a16="http://schemas.microsoft.com/office/drawing/2014/main" id="{A552C521-AAF6-42AA-9E25-95877BD541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1" name="Bildobjekt 30">
            <a:hlinkClick r:id="rId15" action="ppaction://hlinksldjump"/>
            <a:extLst>
              <a:ext uri="{FF2B5EF4-FFF2-40B4-BE49-F238E27FC236}">
                <a16:creationId xmlns:a16="http://schemas.microsoft.com/office/drawing/2014/main" id="{8F2B026F-64AD-12FF-76BA-409F0E9FF5C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22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D392EC60-1D31-A194-2E91-43D805529637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8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CAF8D842-ACD9-3BCB-1F16-7FD21A24920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9" name="Picture 10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EF7BB832-8D4F-05C9-E0D2-CBB6F71E5B3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32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6D352CAE-9F2F-8FD3-934D-7F5B28B85F3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34" name="Picture 14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4449BB35-CF7E-DCA9-94AE-C12C9F69C74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35" name="Picture 16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A1E5E86C-7938-9DC4-8CC8-1F9DB47DC82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36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216E2370-9AD7-2512-6051-B512E5294764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37" name="Picture 31" descr="A clipboard with a magnifying glass and a graph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6B23C473-428D-C8FC-5F4F-A2894C394FFD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8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A9706AA0-D356-B1C6-9ADA-0333DC02D954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9" name="Bildobjekt 53">
            <a:hlinkClick r:id="rId27" action="ppaction://hlinksldjump"/>
            <a:extLst>
              <a:ext uri="{FF2B5EF4-FFF2-40B4-BE49-F238E27FC236}">
                <a16:creationId xmlns:a16="http://schemas.microsoft.com/office/drawing/2014/main" id="{51BE1234-4452-EC70-CB00-A54F07B2AFE5}"/>
              </a:ext>
            </a:extLst>
          </p:cNvPr>
          <p:cNvPicPr preferRelativeResize="0">
            <a:picLocks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0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0066210A-4643-036E-DE4C-284449D68822}"/>
              </a:ext>
            </a:extLst>
          </p:cNvPr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41" name="TextBox 20">
            <a:extLst>
              <a:ext uri="{FF2B5EF4-FFF2-40B4-BE49-F238E27FC236}">
                <a16:creationId xmlns:a16="http://schemas.microsoft.com/office/drawing/2014/main" id="{BB92B65B-D159-96E1-1CCB-BB91108B3E3E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42" name="Picture 12" descr="A screenshot of a computer&#10;&#10;Description automatically generated">
            <a:hlinkClick r:id="rId30" action="ppaction://hlinksldjump"/>
            <a:extLst>
              <a:ext uri="{FF2B5EF4-FFF2-40B4-BE49-F238E27FC236}">
                <a16:creationId xmlns:a16="http://schemas.microsoft.com/office/drawing/2014/main" id="{11F52F8C-86F9-4BFE-D3B3-A8774231C04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1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956E1-8B9A-AAAC-CE33-070C58DFF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911EE1AE-5A5F-27A2-F2BE-2851FC841BCB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FF0C58C-B527-BBCC-DFA3-451B3259A5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3929799-AD78-33D0-AD2C-CD3651B948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144E8E4-FA7E-9CAE-8C64-C8FA4C3BFB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2AC13631-1BDE-A78C-23DC-6CAE26AF5BBA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7DBA9FDE-63D6-33A7-EBF0-EE670D5AB9D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7BDD1FF4-FD2F-A390-53CD-E0DDE2591C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0625DA5C-A438-0BCE-A36B-D3BE77EE1A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18" name="Picture 5" descr="A close-up of a ultrasound&#10;&#10;Description automatically generated">
            <a:extLst>
              <a:ext uri="{FF2B5EF4-FFF2-40B4-BE49-F238E27FC236}">
                <a16:creationId xmlns:a16="http://schemas.microsoft.com/office/drawing/2014/main" id="{973C4171-D063-0166-B9AA-A4D330524F31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2520000"/>
            <a:ext cx="4320000" cy="3092400"/>
          </a:xfrm>
          <a:prstGeom prst="rect">
            <a:avLst/>
          </a:prstGeom>
          <a:noFill/>
        </p:spPr>
      </p:pic>
      <p:pic>
        <p:nvPicPr>
          <p:cNvPr id="25" name="Bildobjekt 24">
            <a:hlinkClick r:id="rId9" action="ppaction://hlinksldjump"/>
            <a:extLst>
              <a:ext uri="{FF2B5EF4-FFF2-40B4-BE49-F238E27FC236}">
                <a16:creationId xmlns:a16="http://schemas.microsoft.com/office/drawing/2014/main" id="{2096F831-FB90-1909-F76A-3ACA4462DE4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0" name="Bildobjekt 29">
            <a:hlinkClick r:id="rId11" action="ppaction://hlinksldjump"/>
            <a:extLst>
              <a:ext uri="{FF2B5EF4-FFF2-40B4-BE49-F238E27FC236}">
                <a16:creationId xmlns:a16="http://schemas.microsoft.com/office/drawing/2014/main" id="{AC5CAB0A-5A7A-5FDB-9884-32060064620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2" action="ppaction://hlinksldjump"/>
            <a:extLst>
              <a:ext uri="{FF2B5EF4-FFF2-40B4-BE49-F238E27FC236}">
                <a16:creationId xmlns:a16="http://schemas.microsoft.com/office/drawing/2014/main" id="{F28EFECE-6993-2E8C-E25F-FD679AEBE13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3" action="ppaction://hlinksldjump"/>
            <a:extLst>
              <a:ext uri="{FF2B5EF4-FFF2-40B4-BE49-F238E27FC236}">
                <a16:creationId xmlns:a16="http://schemas.microsoft.com/office/drawing/2014/main" id="{AD769D5F-05D8-9CD2-4623-E59149AC8F4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6" name="Bildobjekt 35">
            <a:hlinkClick r:id="rId14" action="ppaction://hlinksldjump"/>
            <a:extLst>
              <a:ext uri="{FF2B5EF4-FFF2-40B4-BE49-F238E27FC236}">
                <a16:creationId xmlns:a16="http://schemas.microsoft.com/office/drawing/2014/main" id="{73C8F01F-874B-DEED-2151-1C793DA4273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20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511A6D5F-5A0E-FC6C-5427-F421B4E2077A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C6064D26-7E63-589E-5590-5164B3ABB05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2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543070B2-82DC-3C38-728D-2D3C19C08CE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8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A5AEF623-8ACB-7612-49FF-08F7CB6B7C7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29" name="Picture 14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1840DE82-D2F7-EC76-FB7A-CDED6444539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32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6F05D436-4EA8-8D97-FF3E-32115CD453D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33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29DF6A86-8BC5-E000-D88F-6F0C794CBB6A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35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4C1EFE3F-813A-FC01-FABD-59F42152B17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7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3E9525A7-1591-52B6-3A45-F7770372EF00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8" name="Bildobjekt 53">
            <a:hlinkClick r:id="rId26" action="ppaction://hlinksldjump"/>
            <a:extLst>
              <a:ext uri="{FF2B5EF4-FFF2-40B4-BE49-F238E27FC236}">
                <a16:creationId xmlns:a16="http://schemas.microsoft.com/office/drawing/2014/main" id="{A4DCDB71-696D-45AB-E580-8400412E6A7E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9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0E9EC05A-C7C7-286E-C1FE-392F2BF93B4A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40" name="TextBox 20">
            <a:extLst>
              <a:ext uri="{FF2B5EF4-FFF2-40B4-BE49-F238E27FC236}">
                <a16:creationId xmlns:a16="http://schemas.microsoft.com/office/drawing/2014/main" id="{8B5EA35D-0307-089C-325E-1137E505E375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41" name="Picture 12" descr="A screenshot of a computer&#10;&#10;Description automatically generated">
            <a:hlinkClick r:id="rId29" action="ppaction://hlinksldjump"/>
            <a:extLst>
              <a:ext uri="{FF2B5EF4-FFF2-40B4-BE49-F238E27FC236}">
                <a16:creationId xmlns:a16="http://schemas.microsoft.com/office/drawing/2014/main" id="{5D49A5F3-7049-EFD4-11E1-4773C253924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17734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308</Words>
  <Application>Microsoft Office PowerPoint</Application>
  <PresentationFormat>Bredbild</PresentationFormat>
  <Paragraphs>85</Paragraphs>
  <Slides>20</Slides>
  <Notes>20</Notes>
  <HiddenSlides>0</HiddenSlides>
  <MMClips>2</MMClips>
  <ScaleCrop>false</ScaleCrop>
  <HeadingPairs>
    <vt:vector size="6" baseType="variant">
      <vt:variant>
        <vt:lpstr>Använt teckensnitt</vt:lpstr>
      </vt:variant>
      <vt:variant>
        <vt:i4>8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20</vt:i4>
      </vt:variant>
    </vt:vector>
  </HeadingPairs>
  <TitlesOfParts>
    <vt:vector size="29" baseType="lpstr">
      <vt:lpstr>Aptos</vt:lpstr>
      <vt:lpstr>Arial</vt:lpstr>
      <vt:lpstr>Calibri</vt:lpstr>
      <vt:lpstr>Calibri Light</vt:lpstr>
      <vt:lpstr>Lato</vt:lpstr>
      <vt:lpstr>Open Sans</vt:lpstr>
      <vt:lpstr>Open Sans Light</vt:lpstr>
      <vt:lpstr>Times New Roman</vt:lpstr>
      <vt:lpstr>Office Theme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Zürner</dc:creator>
  <cp:lastModifiedBy>Sofi Holfelt Sarin</cp:lastModifiedBy>
  <cp:revision>37</cp:revision>
  <cp:lastPrinted>2026-02-12T16:16:56Z</cp:lastPrinted>
  <dcterms:created xsi:type="dcterms:W3CDTF">2025-09-29T18:06:07Z</dcterms:created>
  <dcterms:modified xsi:type="dcterms:W3CDTF">2026-08-10T07:43:17Z</dcterms:modified>
</cp:coreProperties>
</file>