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tags/tag1.xml" ContentType="application/vnd.openxmlformats-officedocument.presentationml.tags+xml"/>
  <Override PartName="/ppt/notesSlides/notesSlide18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7" r:id="rId2"/>
    <p:sldId id="641" r:id="rId3"/>
    <p:sldId id="678" r:id="rId4"/>
    <p:sldId id="660" r:id="rId5"/>
    <p:sldId id="661" r:id="rId6"/>
    <p:sldId id="663" r:id="rId7"/>
    <p:sldId id="662" r:id="rId8"/>
    <p:sldId id="664" r:id="rId9"/>
    <p:sldId id="665" r:id="rId10"/>
    <p:sldId id="666" r:id="rId11"/>
    <p:sldId id="667" r:id="rId12"/>
    <p:sldId id="668" r:id="rId13"/>
    <p:sldId id="669" r:id="rId14"/>
    <p:sldId id="650" r:id="rId15"/>
    <p:sldId id="671" r:id="rId16"/>
    <p:sldId id="677" r:id="rId17"/>
    <p:sldId id="580" r:id="rId18"/>
    <p:sldId id="328" r:id="rId19"/>
  </p:sldIdLst>
  <p:sldSz cx="12192000" cy="6858000"/>
  <p:notesSz cx="7104063" cy="10234613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2D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679E30C-C216-4D12-8ED6-DA0829DD0506}" v="29" dt="2026-04-12T15:32:07.11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808" autoAdjust="0"/>
    <p:restoredTop sz="77255" autoAdjust="0"/>
  </p:normalViewPr>
  <p:slideViewPr>
    <p:cSldViewPr snapToGrid="0">
      <p:cViewPr varScale="1">
        <p:scale>
          <a:sx n="60" d="100"/>
          <a:sy n="60" d="100"/>
        </p:scale>
        <p:origin x="1147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699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FEAE7D30-0393-7FB4-6F28-458A4D056C9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F3C05C36-2B3B-7D8F-91D8-8FB621FECDB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3AEDB7-6DEC-4D36-8329-73F5FC028469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3B921C30-64A2-50D0-2B1F-DED4463523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CBFB7FBF-0654-9F07-8E61-01AF783ED3C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74967F-A6D8-49E0-9B26-30C65C252F4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6763553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10C9191C-0496-4763-B3ED-4569929FB779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sv-S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 vert="horz" lIns="99075" tIns="49538" rIns="99075" bIns="49538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992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7CF4AC7B-93E9-4BD9-BC08-28626746D54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0541101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Välkommen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79328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37FA21-A569-E776-AB05-168442F985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49BC22E-5D59-1B78-9671-B8D2C07483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C98134F-86A9-BCEA-3DBB-1C62B31A56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A87816-DEB9-997C-FAA4-B2BBE51F2D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5863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510DBE-1AFC-4A0B-B52A-34C300333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7962FE8-33C3-F58F-014C-ED0B72572E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63796FA-70A7-1B45-27B1-C91836C1E3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ED38B9-A40E-B915-19B1-28668BFB1D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516148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F876E8-5AF4-34B2-4FBE-73978CCBBE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6EB1C5A-0341-2C17-7CA6-64F0EA6463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8BEA205-AEB5-1E0F-0D42-1C650EE9D4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96B937-593A-DC24-B0B5-21A418FB26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25177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BE6021-6831-55C8-E618-6AE70D4C97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BAA4B0-7EBD-2EB8-1693-DAC911F05C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EA374FE-B650-0C19-5468-D201177FC9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sv-SE" sz="1200" dirty="0">
                <a:effectLst/>
                <a:latin typeface="Calibri" panose="020F0502020204030204" pitchFamily="34" charset="0"/>
                <a:ea typeface="Arial Unicode MS"/>
              </a:rPr>
              <a:t>Left femoral neck fracture, metallic object removed on repeat x-ray and no pelvic fracture present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AC74FD-99B8-C12F-91E7-4973C81FDB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51370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FAD669-A633-DBA8-2292-4EDC58FD78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41ABBE9-2800-363B-5539-9BC585C4B7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126F4DC-BC5E-A198-6C48-B14C7AFE7D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Left femur x-ray – distal displaced fracture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3CCFAA-97F8-6A7C-FCC2-6B2ABBFE33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160599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BE6021-6831-55C8-E618-6AE70D4C97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BAA4B0-7EBD-2EB8-1693-DAC911F05C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EA374FE-B650-0C19-5468-D201177FC9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Chest x-ray- definitive airway in appropriate position, multiple left rib fractures, potential left pulmonary contusion, left chest thoracostomy tube, and an obscured left hemidiaphragm with a dislocated gastric tube (consistent with </a:t>
            </a:r>
            <a:r>
              <a:rPr lang="en-US"/>
              <a:t>ruptured diaphragm)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AC74FD-99B8-C12F-91E7-4973C81FDB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43979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05578B-98A3-08A1-27C2-B198CD4BE0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8A68DAF-D0FE-94DC-BF07-8A10C1A604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CF93F95-05B0-5289-1505-3268380D27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FC10C0-C1AC-9B8C-6447-C5DB3DFD21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63934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/>
          <a:lstStyle/>
          <a:p>
            <a:r>
              <a:rPr lang="en-US" sz="13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12160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94045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3619B5-F3BA-59B5-1709-BC6BD5067B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23A1B5C-00E4-AB06-2834-31D19A0D7D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A0D68A1-163F-3282-F309-9A56346926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/>
          <a:lstStyle/>
          <a:p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CASE Scenario</a:t>
            </a:r>
          </a:p>
        </p:txBody>
      </p:sp>
    </p:spTree>
    <p:extLst>
      <p:ext uri="{BB962C8B-B14F-4D97-AF65-F5344CB8AC3E}">
        <p14:creationId xmlns:p14="http://schemas.microsoft.com/office/powerpoint/2010/main" val="38073263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8BC24B-4F9F-A1B3-5C6D-4C7AFD5633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7F72DE7-C1E9-5616-7C9C-0B38654806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7B946DC-DA5B-AE58-01D6-F4099E93F7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C8E288-D9FF-E6B7-65CB-CDAC58CAEB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24610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B0E27F-766D-998A-BA36-5B430020F6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4F5D97A-A354-895C-6915-D82503D563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F3F1265-3457-F7C0-C2E7-32D648EDA9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AEFB32-534B-A1C3-2F7B-E6298A8738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7557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9BE7E1-3FAE-7CF4-7E35-9E52613E57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60E0FDF-01DC-7490-9E53-8BEFDDB4EF9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36C111B-6471-C3AB-92F6-15CFE828B4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No Lung Sliding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8929F1-3355-0AC2-4FA9-26845D6F66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4591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E8CC1D-7F99-C7BC-DEE9-60AB183663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59C07BD-43F3-34D2-DBA7-E0C27B3941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1CBE39F-A2CD-CBEB-5650-C2CEA0E269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Barcode Sign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1EDF06-0FCD-3CDB-1127-A53188EADF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1764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A50AF4-2BB1-D0A9-F2A0-3FE7253AF3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475DB93-64F3-601F-F5AA-95B2C6B2CF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01F02DE-9E56-33D0-1918-CCD04C08A7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EDB257-673D-7E3F-AF76-ED636E2631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6180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738EC9-87A9-F7DB-00EA-CABDAB9369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4F1CF8D-2134-B493-88A5-B25EEA6896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4F79E47-B392-5F2D-C33E-5FBBAD92A7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3EA5F8-84A3-83C4-EC8E-6817A40C55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9255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7747E5-E8BC-5703-E7F0-7FCEE7770F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AB5A65A-B662-D128-B538-7C0C4D383C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C47F1B7-564E-E00F-3AB0-8E38BEEA6E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B8CA38-8750-D7FA-C62B-73E2F6666B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3905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F5AA2F-1DCB-B4F0-D3C6-BBEE3A5A78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9BE98D-11DB-9583-F180-235A195CAA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BE2FCA-F218-850E-F0FE-A7988C100A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065EA7-7DB3-CD27-EE09-A145C11D12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4FEFC1-0802-389D-D9E9-6B6E1E5A0E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910789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DCC6DE-5FCF-550B-B289-8CEBE3B5C1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BBB219-1B87-9662-5830-8E1DF3963E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B3D4A5-FC5B-F88F-AE86-ED8BAD0FE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0E1828-A98F-FCB0-A37E-78237A501D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73736A-11EB-4702-2F81-75640F73B4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223137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E0B0BB1-857D-1AE3-8BBB-18F472B7CAA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C735629-4617-A91E-171B-F73A0359E9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21D4D4-0227-9AFB-597C-86B2A171A0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9D9ED0-1874-C7D0-A6CB-42C499052D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B031A0-93CB-D131-57A9-9264DE1F66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685043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09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7E92D3-E057-8091-B3E3-ACAEDC8622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079524-784A-AEA7-28CE-3427A9B399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E49DBB-7889-7E41-DF53-56BAF2F834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B39C1B-AF31-D6E4-BE8D-47BCC24D82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3BA0A0-C477-199E-3F9C-303061C3A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892731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3BA3D3-B3FC-163A-520A-0B909B052E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92518C-EB49-40E1-0C77-725F810937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DD15DE-F5BA-BCB0-AC19-ADF03F4875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93B9DA-2260-0E66-F62C-4FE732986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6B8676-B8F0-1A90-4E4F-D1E0F0C63A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71651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214657-72AD-8F1A-E79B-71A1EBB237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00894F-6A8D-7620-4CED-C9D246B49D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D313692-855C-AC78-57E2-DA3AB5E657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636FCB-E40A-5ECA-4507-4592FFD6FD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CEEAFA-8139-44D1-6BC7-2F4578BEE0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203A60-01E3-C603-1B02-EBD7EB54B9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086472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1D3B9F-CF73-FE32-6155-D0ED6B4042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5AEC14-D07A-4E65-F4EB-FA2FD3424E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A36A74-7C38-239F-CA77-E7A3973D3E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C68C4F4-EF4D-0D4B-80AC-48C2B31DF68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0310065-FB14-6831-391E-9AF70F6D5F8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A2BFA1-8ECB-F0BF-E326-13A009F44F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824DBD3-580B-2D49-948D-EF199794F6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48FD14-DDE3-FF1E-130E-2BA42F3CA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625798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F40E6E-D4FF-41A2-CAC6-469877A2A3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6BA34A-0F6F-080A-9D40-CD437D5C2C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C7812B-356A-8CF2-BB5F-15353698B7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AFBAFBA-025C-D2F4-D78E-6D3CD16AE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98475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CD19A8D-C1BC-6F50-A6E7-D0F2C76797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5D5D23-9417-2EAB-6E3C-61CF2FBE0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3585F7-71F4-8688-DE1C-DB3C20A4F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888848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943EF9-4BC7-05B5-5186-E6AF9A9BA0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A955C4-FC6B-3BFE-F3D8-889BF665C0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38EB4A7-D050-79B6-3589-522A14DB08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C63795-36A6-73F4-3F95-90DB996F6E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5F15B2-B6ED-B5E4-FDC3-CB3728F6B5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94424D-F6FA-70D6-456C-463614257D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08435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6917C-7E7C-77C6-0762-787CFC669B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04675EB-E2E7-51F8-8B6C-9D9C031AE8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FDED173-C80C-FC1C-04E9-27A33FDF3D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160CD2-0F91-60E6-7834-929CE48A30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61FF43-B473-FC37-5842-3029B7B31E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71516C-8D5E-3E0D-6AE1-D0666664F9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25320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29663BC-1CAA-801F-E1F8-014BE07D1E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13F70C-76DE-D654-EFEF-0EF1268301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3C432D-A5A8-F0FD-FE1D-5C921A4ACA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1B93AC-2206-58F0-C5A0-06BA1EB43A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DEB2C5-E2BB-8B4E-E474-68C399F999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18034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g"/><Relationship Id="rId13" Type="http://schemas.openxmlformats.org/officeDocument/2006/relationships/slide" Target="slide11.xml"/><Relationship Id="rId18" Type="http://schemas.openxmlformats.org/officeDocument/2006/relationships/slide" Target="slide13.xml"/><Relationship Id="rId26" Type="http://schemas.openxmlformats.org/officeDocument/2006/relationships/image" Target="../media/image16.jpg"/><Relationship Id="rId3" Type="http://schemas.openxmlformats.org/officeDocument/2006/relationships/image" Target="../media/image6.png"/><Relationship Id="rId21" Type="http://schemas.openxmlformats.org/officeDocument/2006/relationships/image" Target="../media/image12.png"/><Relationship Id="rId7" Type="http://schemas.openxmlformats.org/officeDocument/2006/relationships/image" Target="../media/image21.png"/><Relationship Id="rId12" Type="http://schemas.openxmlformats.org/officeDocument/2006/relationships/slide" Target="slide9.xml"/><Relationship Id="rId17" Type="http://schemas.openxmlformats.org/officeDocument/2006/relationships/slide" Target="slide16.xml"/><Relationship Id="rId25" Type="http://schemas.openxmlformats.org/officeDocument/2006/relationships/slide" Target="slide15.xml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17.png"/><Relationship Id="rId20" Type="http://schemas.openxmlformats.org/officeDocument/2006/relationships/slide" Target="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slide" Target="slide5.xml"/><Relationship Id="rId24" Type="http://schemas.openxmlformats.org/officeDocument/2006/relationships/image" Target="../media/image15.png"/><Relationship Id="rId5" Type="http://schemas.openxmlformats.org/officeDocument/2006/relationships/image" Target="../media/image11.png"/><Relationship Id="rId15" Type="http://schemas.openxmlformats.org/officeDocument/2006/relationships/slide" Target="slide2.xml"/><Relationship Id="rId23" Type="http://schemas.openxmlformats.org/officeDocument/2006/relationships/image" Target="../media/image14.png"/><Relationship Id="rId28" Type="http://schemas.openxmlformats.org/officeDocument/2006/relationships/slide" Target="slide3.xml"/><Relationship Id="rId10" Type="http://schemas.openxmlformats.org/officeDocument/2006/relationships/image" Target="../media/image20.png"/><Relationship Id="rId19" Type="http://schemas.openxmlformats.org/officeDocument/2006/relationships/slide" Target="slide14.xml"/><Relationship Id="rId4" Type="http://schemas.openxmlformats.org/officeDocument/2006/relationships/image" Target="../media/image3.png"/><Relationship Id="rId9" Type="http://schemas.openxmlformats.org/officeDocument/2006/relationships/slide" Target="slide7.xml"/><Relationship Id="rId14" Type="http://schemas.openxmlformats.org/officeDocument/2006/relationships/slide" Target="slide12.xml"/><Relationship Id="rId22" Type="http://schemas.openxmlformats.org/officeDocument/2006/relationships/slide" Target="slide17.xml"/><Relationship Id="rId27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12.xml"/><Relationship Id="rId18" Type="http://schemas.openxmlformats.org/officeDocument/2006/relationships/slide" Target="slide13.xml"/><Relationship Id="rId26" Type="http://schemas.openxmlformats.org/officeDocument/2006/relationships/image" Target="../media/image16.jpg"/><Relationship Id="rId3" Type="http://schemas.openxmlformats.org/officeDocument/2006/relationships/image" Target="../media/image6.png"/><Relationship Id="rId21" Type="http://schemas.openxmlformats.org/officeDocument/2006/relationships/image" Target="../media/image12.png"/><Relationship Id="rId7" Type="http://schemas.openxmlformats.org/officeDocument/2006/relationships/image" Target="../media/image21.png"/><Relationship Id="rId12" Type="http://schemas.openxmlformats.org/officeDocument/2006/relationships/slide" Target="slide10.xml"/><Relationship Id="rId17" Type="http://schemas.openxmlformats.org/officeDocument/2006/relationships/slide" Target="slide16.xml"/><Relationship Id="rId25" Type="http://schemas.openxmlformats.org/officeDocument/2006/relationships/slide" Target="slide15.xml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17.png"/><Relationship Id="rId20" Type="http://schemas.openxmlformats.org/officeDocument/2006/relationships/slide" Target="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slide" Target="slide9.xml"/><Relationship Id="rId24" Type="http://schemas.openxmlformats.org/officeDocument/2006/relationships/image" Target="../media/image15.png"/><Relationship Id="rId5" Type="http://schemas.openxmlformats.org/officeDocument/2006/relationships/image" Target="../media/image11.png"/><Relationship Id="rId15" Type="http://schemas.openxmlformats.org/officeDocument/2006/relationships/slide" Target="slide2.xml"/><Relationship Id="rId23" Type="http://schemas.openxmlformats.org/officeDocument/2006/relationships/image" Target="../media/image14.png"/><Relationship Id="rId28" Type="http://schemas.openxmlformats.org/officeDocument/2006/relationships/slide" Target="slide3.xml"/><Relationship Id="rId10" Type="http://schemas.openxmlformats.org/officeDocument/2006/relationships/slide" Target="slide5.xml"/><Relationship Id="rId19" Type="http://schemas.openxmlformats.org/officeDocument/2006/relationships/slide" Target="slide14.xml"/><Relationship Id="rId4" Type="http://schemas.openxmlformats.org/officeDocument/2006/relationships/image" Target="../media/image3.png"/><Relationship Id="rId9" Type="http://schemas.openxmlformats.org/officeDocument/2006/relationships/image" Target="../media/image20.png"/><Relationship Id="rId14" Type="http://schemas.openxmlformats.org/officeDocument/2006/relationships/image" Target="../media/image28.png"/><Relationship Id="rId22" Type="http://schemas.openxmlformats.org/officeDocument/2006/relationships/slide" Target="slide17.xml"/><Relationship Id="rId27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11.xml"/><Relationship Id="rId18" Type="http://schemas.openxmlformats.org/officeDocument/2006/relationships/slide" Target="slide13.xml"/><Relationship Id="rId26" Type="http://schemas.openxmlformats.org/officeDocument/2006/relationships/image" Target="../media/image16.jpg"/><Relationship Id="rId3" Type="http://schemas.openxmlformats.org/officeDocument/2006/relationships/image" Target="../media/image6.png"/><Relationship Id="rId21" Type="http://schemas.openxmlformats.org/officeDocument/2006/relationships/image" Target="../media/image12.png"/><Relationship Id="rId7" Type="http://schemas.openxmlformats.org/officeDocument/2006/relationships/image" Target="../media/image21.png"/><Relationship Id="rId12" Type="http://schemas.openxmlformats.org/officeDocument/2006/relationships/slide" Target="slide10.xml"/><Relationship Id="rId17" Type="http://schemas.openxmlformats.org/officeDocument/2006/relationships/slide" Target="slide16.xml"/><Relationship Id="rId25" Type="http://schemas.openxmlformats.org/officeDocument/2006/relationships/slide" Target="slide15.xml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17.png"/><Relationship Id="rId20" Type="http://schemas.openxmlformats.org/officeDocument/2006/relationships/slide" Target="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slide" Target="slide9.xml"/><Relationship Id="rId24" Type="http://schemas.openxmlformats.org/officeDocument/2006/relationships/image" Target="../media/image15.png"/><Relationship Id="rId5" Type="http://schemas.openxmlformats.org/officeDocument/2006/relationships/image" Target="../media/image11.png"/><Relationship Id="rId15" Type="http://schemas.openxmlformats.org/officeDocument/2006/relationships/slide" Target="slide2.xml"/><Relationship Id="rId23" Type="http://schemas.openxmlformats.org/officeDocument/2006/relationships/image" Target="../media/image14.png"/><Relationship Id="rId28" Type="http://schemas.openxmlformats.org/officeDocument/2006/relationships/slide" Target="slide3.xml"/><Relationship Id="rId10" Type="http://schemas.openxmlformats.org/officeDocument/2006/relationships/slide" Target="slide5.xml"/><Relationship Id="rId19" Type="http://schemas.openxmlformats.org/officeDocument/2006/relationships/slide" Target="slide14.xml"/><Relationship Id="rId4" Type="http://schemas.openxmlformats.org/officeDocument/2006/relationships/image" Target="../media/image3.png"/><Relationship Id="rId9" Type="http://schemas.openxmlformats.org/officeDocument/2006/relationships/image" Target="../media/image20.png"/><Relationship Id="rId14" Type="http://schemas.openxmlformats.org/officeDocument/2006/relationships/image" Target="../media/image29.jpg"/><Relationship Id="rId22" Type="http://schemas.openxmlformats.org/officeDocument/2006/relationships/slide" Target="slide17.xml"/><Relationship Id="rId27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slide" Target="slide17.xml"/><Relationship Id="rId18" Type="http://schemas.openxmlformats.org/officeDocument/2006/relationships/image" Target="../media/image13.png"/><Relationship Id="rId3" Type="http://schemas.openxmlformats.org/officeDocument/2006/relationships/image" Target="../media/image6.png"/><Relationship Id="rId7" Type="http://schemas.openxmlformats.org/officeDocument/2006/relationships/slide" Target="slide2.xml"/><Relationship Id="rId12" Type="http://schemas.openxmlformats.org/officeDocument/2006/relationships/image" Target="../media/image12.png"/><Relationship Id="rId17" Type="http://schemas.openxmlformats.org/officeDocument/2006/relationships/image" Target="../media/image16.jpg"/><Relationship Id="rId2" Type="http://schemas.openxmlformats.org/officeDocument/2006/relationships/notesSlide" Target="../notesSlides/notesSlide13.xml"/><Relationship Id="rId16" Type="http://schemas.openxmlformats.org/officeDocument/2006/relationships/slide" Target="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11" Type="http://schemas.openxmlformats.org/officeDocument/2006/relationships/slide" Target="slide4.xml"/><Relationship Id="rId5" Type="http://schemas.openxmlformats.org/officeDocument/2006/relationships/image" Target="../media/image11.png"/><Relationship Id="rId15" Type="http://schemas.openxmlformats.org/officeDocument/2006/relationships/image" Target="../media/image15.png"/><Relationship Id="rId10" Type="http://schemas.openxmlformats.org/officeDocument/2006/relationships/slide" Target="slide14.xml"/><Relationship Id="rId19" Type="http://schemas.openxmlformats.org/officeDocument/2006/relationships/slide" Target="slide3.xml"/><Relationship Id="rId4" Type="http://schemas.openxmlformats.org/officeDocument/2006/relationships/image" Target="../media/image3.png"/><Relationship Id="rId9" Type="http://schemas.openxmlformats.org/officeDocument/2006/relationships/slide" Target="slide16.xml"/><Relationship Id="rId1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slide" Target="slide17.xml"/><Relationship Id="rId18" Type="http://schemas.openxmlformats.org/officeDocument/2006/relationships/image" Target="../media/image13.png"/><Relationship Id="rId3" Type="http://schemas.openxmlformats.org/officeDocument/2006/relationships/image" Target="../media/image6.png"/><Relationship Id="rId7" Type="http://schemas.openxmlformats.org/officeDocument/2006/relationships/slide" Target="slide2.xml"/><Relationship Id="rId12" Type="http://schemas.openxmlformats.org/officeDocument/2006/relationships/image" Target="../media/image12.png"/><Relationship Id="rId17" Type="http://schemas.openxmlformats.org/officeDocument/2006/relationships/image" Target="../media/image16.jpg"/><Relationship Id="rId2" Type="http://schemas.openxmlformats.org/officeDocument/2006/relationships/notesSlide" Target="../notesSlides/notesSlide14.xml"/><Relationship Id="rId16" Type="http://schemas.openxmlformats.org/officeDocument/2006/relationships/slide" Target="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11" Type="http://schemas.openxmlformats.org/officeDocument/2006/relationships/slide" Target="slide4.xml"/><Relationship Id="rId5" Type="http://schemas.openxmlformats.org/officeDocument/2006/relationships/image" Target="../media/image11.png"/><Relationship Id="rId15" Type="http://schemas.openxmlformats.org/officeDocument/2006/relationships/image" Target="../media/image15.png"/><Relationship Id="rId10" Type="http://schemas.openxmlformats.org/officeDocument/2006/relationships/slide" Target="slide13.xml"/><Relationship Id="rId19" Type="http://schemas.openxmlformats.org/officeDocument/2006/relationships/slide" Target="slide3.xml"/><Relationship Id="rId4" Type="http://schemas.openxmlformats.org/officeDocument/2006/relationships/image" Target="../media/image3.png"/><Relationship Id="rId9" Type="http://schemas.openxmlformats.org/officeDocument/2006/relationships/slide" Target="slide16.xml"/><Relationship Id="rId1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13" Type="http://schemas.openxmlformats.org/officeDocument/2006/relationships/slide" Target="slide4.xml"/><Relationship Id="rId18" Type="http://schemas.openxmlformats.org/officeDocument/2006/relationships/image" Target="../media/image13.png"/><Relationship Id="rId3" Type="http://schemas.openxmlformats.org/officeDocument/2006/relationships/image" Target="../media/image6.png"/><Relationship Id="rId7" Type="http://schemas.openxmlformats.org/officeDocument/2006/relationships/image" Target="../media/image32.png"/><Relationship Id="rId12" Type="http://schemas.openxmlformats.org/officeDocument/2006/relationships/slide" Target="slide14.xml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slide" Target="slide13.xml"/><Relationship Id="rId5" Type="http://schemas.openxmlformats.org/officeDocument/2006/relationships/image" Target="../media/image16.jpg"/><Relationship Id="rId15" Type="http://schemas.openxmlformats.org/officeDocument/2006/relationships/slide" Target="slide17.xml"/><Relationship Id="rId10" Type="http://schemas.openxmlformats.org/officeDocument/2006/relationships/slide" Target="slide16.xml"/><Relationship Id="rId19" Type="http://schemas.openxmlformats.org/officeDocument/2006/relationships/slide" Target="slide3.xml"/><Relationship Id="rId4" Type="http://schemas.openxmlformats.org/officeDocument/2006/relationships/image" Target="../media/image3.png"/><Relationship Id="rId9" Type="http://schemas.openxmlformats.org/officeDocument/2006/relationships/image" Target="../media/image17.png"/><Relationship Id="rId1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slide" Target="slide16.xml"/><Relationship Id="rId13" Type="http://schemas.openxmlformats.org/officeDocument/2006/relationships/image" Target="../media/image12.png"/><Relationship Id="rId18" Type="http://schemas.openxmlformats.org/officeDocument/2006/relationships/image" Target="../media/image16.jpg"/><Relationship Id="rId3" Type="http://schemas.openxmlformats.org/officeDocument/2006/relationships/image" Target="../media/image6.png"/><Relationship Id="rId7" Type="http://schemas.openxmlformats.org/officeDocument/2006/relationships/image" Target="../media/image17.png"/><Relationship Id="rId12" Type="http://schemas.openxmlformats.org/officeDocument/2006/relationships/slide" Target="slide4.xml"/><Relationship Id="rId17" Type="http://schemas.openxmlformats.org/officeDocument/2006/relationships/slide" Target="slide15.xml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15.png"/><Relationship Id="rId20" Type="http://schemas.openxmlformats.org/officeDocument/2006/relationships/slide" Target="slide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11" Type="http://schemas.openxmlformats.org/officeDocument/2006/relationships/slide" Target="slide14.xml"/><Relationship Id="rId5" Type="http://schemas.openxmlformats.org/officeDocument/2006/relationships/image" Target="../media/image18.png"/><Relationship Id="rId15" Type="http://schemas.openxmlformats.org/officeDocument/2006/relationships/image" Target="../media/image14.png"/><Relationship Id="rId10" Type="http://schemas.openxmlformats.org/officeDocument/2006/relationships/slide" Target="slide13.xml"/><Relationship Id="rId19" Type="http://schemas.openxmlformats.org/officeDocument/2006/relationships/image" Target="../media/image13.png"/><Relationship Id="rId4" Type="http://schemas.openxmlformats.org/officeDocument/2006/relationships/image" Target="../media/image3.png"/><Relationship Id="rId9" Type="http://schemas.openxmlformats.org/officeDocument/2006/relationships/image" Target="../media/image11.png"/><Relationship Id="rId14" Type="http://schemas.openxmlformats.org/officeDocument/2006/relationships/slide" Target="slide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png"/><Relationship Id="rId5" Type="http://schemas.openxmlformats.org/officeDocument/2006/relationships/image" Target="../media/image3.png"/><Relationship Id="rId4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slide" Target="slide13.xml"/><Relationship Id="rId18" Type="http://schemas.openxmlformats.org/officeDocument/2006/relationships/slide" Target="slide17.xml"/><Relationship Id="rId3" Type="http://schemas.openxmlformats.org/officeDocument/2006/relationships/image" Target="../media/image4.png"/><Relationship Id="rId21" Type="http://schemas.openxmlformats.org/officeDocument/2006/relationships/slide" Target="slide15.xml"/><Relationship Id="rId7" Type="http://schemas.openxmlformats.org/officeDocument/2006/relationships/image" Target="../media/image8.png"/><Relationship Id="rId12" Type="http://schemas.openxmlformats.org/officeDocument/2006/relationships/slide" Target="slide3.xml"/><Relationship Id="rId17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2.png"/><Relationship Id="rId20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11" Type="http://schemas.openxmlformats.org/officeDocument/2006/relationships/image" Target="../media/image11.png"/><Relationship Id="rId5" Type="http://schemas.openxmlformats.org/officeDocument/2006/relationships/image" Target="../media/image6.png"/><Relationship Id="rId15" Type="http://schemas.openxmlformats.org/officeDocument/2006/relationships/slide" Target="slide4.xml"/><Relationship Id="rId10" Type="http://schemas.openxmlformats.org/officeDocument/2006/relationships/slide" Target="slide16.xml"/><Relationship Id="rId19" Type="http://schemas.openxmlformats.org/officeDocument/2006/relationships/image" Target="../media/image14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slide" Target="slide14.xml"/><Relationship Id="rId22" Type="http://schemas.openxmlformats.org/officeDocument/2006/relationships/image" Target="../media/image16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16.xml"/><Relationship Id="rId13" Type="http://schemas.openxmlformats.org/officeDocument/2006/relationships/slide" Target="slide17.xml"/><Relationship Id="rId18" Type="http://schemas.openxmlformats.org/officeDocument/2006/relationships/image" Target="../media/image13.png"/><Relationship Id="rId3" Type="http://schemas.openxmlformats.org/officeDocument/2006/relationships/image" Target="../media/image6.png"/><Relationship Id="rId7" Type="http://schemas.openxmlformats.org/officeDocument/2006/relationships/image" Target="../media/image17.png"/><Relationship Id="rId12" Type="http://schemas.openxmlformats.org/officeDocument/2006/relationships/image" Target="../media/image12.png"/><Relationship Id="rId17" Type="http://schemas.openxmlformats.org/officeDocument/2006/relationships/image" Target="../media/image16.jpg"/><Relationship Id="rId2" Type="http://schemas.openxmlformats.org/officeDocument/2006/relationships/notesSlide" Target="../notesSlides/notesSlide3.xml"/><Relationship Id="rId16" Type="http://schemas.openxmlformats.org/officeDocument/2006/relationships/slide" Target="slide15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11" Type="http://schemas.openxmlformats.org/officeDocument/2006/relationships/slide" Target="slide4.xml"/><Relationship Id="rId5" Type="http://schemas.openxmlformats.org/officeDocument/2006/relationships/image" Target="../media/image11.png"/><Relationship Id="rId15" Type="http://schemas.openxmlformats.org/officeDocument/2006/relationships/image" Target="../media/image15.png"/><Relationship Id="rId10" Type="http://schemas.openxmlformats.org/officeDocument/2006/relationships/slide" Target="slide14.xml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slide" Target="slide13.xml"/><Relationship Id="rId1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slide" Target="slide9.xml"/><Relationship Id="rId18" Type="http://schemas.openxmlformats.org/officeDocument/2006/relationships/slide" Target="slide14.xml"/><Relationship Id="rId26" Type="http://schemas.openxmlformats.org/officeDocument/2006/relationships/slide" Target="slide3.xml"/><Relationship Id="rId3" Type="http://schemas.openxmlformats.org/officeDocument/2006/relationships/image" Target="../media/image6.png"/><Relationship Id="rId21" Type="http://schemas.openxmlformats.org/officeDocument/2006/relationships/image" Target="../media/image14.png"/><Relationship Id="rId7" Type="http://schemas.openxmlformats.org/officeDocument/2006/relationships/slide" Target="slide11.xml"/><Relationship Id="rId12" Type="http://schemas.openxmlformats.org/officeDocument/2006/relationships/slide" Target="slide5.xml"/><Relationship Id="rId17" Type="http://schemas.openxmlformats.org/officeDocument/2006/relationships/slide" Target="slide13.xml"/><Relationship Id="rId25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6" Type="http://schemas.openxmlformats.org/officeDocument/2006/relationships/slide" Target="slide16.xml"/><Relationship Id="rId20" Type="http://schemas.openxmlformats.org/officeDocument/2006/relationships/slide" Target="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slide" Target="slide7.xml"/><Relationship Id="rId24" Type="http://schemas.openxmlformats.org/officeDocument/2006/relationships/image" Target="../media/image16.jpg"/><Relationship Id="rId5" Type="http://schemas.openxmlformats.org/officeDocument/2006/relationships/image" Target="../media/image11.png"/><Relationship Id="rId15" Type="http://schemas.openxmlformats.org/officeDocument/2006/relationships/image" Target="../media/image17.png"/><Relationship Id="rId23" Type="http://schemas.openxmlformats.org/officeDocument/2006/relationships/slide" Target="slide15.xml"/><Relationship Id="rId10" Type="http://schemas.openxmlformats.org/officeDocument/2006/relationships/slide" Target="slide12.xml"/><Relationship Id="rId19" Type="http://schemas.openxmlformats.org/officeDocument/2006/relationships/image" Target="../media/image12.png"/><Relationship Id="rId4" Type="http://schemas.openxmlformats.org/officeDocument/2006/relationships/image" Target="../media/image3.png"/><Relationship Id="rId9" Type="http://schemas.openxmlformats.org/officeDocument/2006/relationships/slide" Target="slide10.xml"/><Relationship Id="rId14" Type="http://schemas.openxmlformats.org/officeDocument/2006/relationships/slide" Target="slide2.xml"/><Relationship Id="rId22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slide" Target="slide10.xml"/><Relationship Id="rId18" Type="http://schemas.openxmlformats.org/officeDocument/2006/relationships/image" Target="../media/image17.png"/><Relationship Id="rId26" Type="http://schemas.openxmlformats.org/officeDocument/2006/relationships/image" Target="../media/image15.png"/><Relationship Id="rId3" Type="http://schemas.openxmlformats.org/officeDocument/2006/relationships/slideLayout" Target="../slideLayouts/slideLayout2.xml"/><Relationship Id="rId21" Type="http://schemas.openxmlformats.org/officeDocument/2006/relationships/slide" Target="slide14.xml"/><Relationship Id="rId7" Type="http://schemas.openxmlformats.org/officeDocument/2006/relationships/image" Target="../media/image11.png"/><Relationship Id="rId12" Type="http://schemas.openxmlformats.org/officeDocument/2006/relationships/slide" Target="slide9.xml"/><Relationship Id="rId17" Type="http://schemas.openxmlformats.org/officeDocument/2006/relationships/slide" Target="slide2.xml"/><Relationship Id="rId25" Type="http://schemas.openxmlformats.org/officeDocument/2006/relationships/image" Target="../media/image14.png"/><Relationship Id="rId2" Type="http://schemas.openxmlformats.org/officeDocument/2006/relationships/video" Target="../media/media1.mp4"/><Relationship Id="rId16" Type="http://schemas.openxmlformats.org/officeDocument/2006/relationships/image" Target="../media/image22.png"/><Relationship Id="rId20" Type="http://schemas.openxmlformats.org/officeDocument/2006/relationships/slide" Target="slide13.xml"/><Relationship Id="rId29" Type="http://schemas.openxmlformats.org/officeDocument/2006/relationships/image" Target="../media/image13.png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11" Type="http://schemas.openxmlformats.org/officeDocument/2006/relationships/image" Target="../media/image20.png"/><Relationship Id="rId24" Type="http://schemas.openxmlformats.org/officeDocument/2006/relationships/slide" Target="slide17.xml"/><Relationship Id="rId5" Type="http://schemas.openxmlformats.org/officeDocument/2006/relationships/image" Target="../media/image6.png"/><Relationship Id="rId15" Type="http://schemas.openxmlformats.org/officeDocument/2006/relationships/slide" Target="slide12.xml"/><Relationship Id="rId23" Type="http://schemas.openxmlformats.org/officeDocument/2006/relationships/image" Target="../media/image12.png"/><Relationship Id="rId28" Type="http://schemas.openxmlformats.org/officeDocument/2006/relationships/image" Target="../media/image16.jpg"/><Relationship Id="rId10" Type="http://schemas.openxmlformats.org/officeDocument/2006/relationships/slide" Target="slide7.xml"/><Relationship Id="rId19" Type="http://schemas.openxmlformats.org/officeDocument/2006/relationships/slide" Target="slide16.xml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21.png"/><Relationship Id="rId14" Type="http://schemas.openxmlformats.org/officeDocument/2006/relationships/slide" Target="slide11.xml"/><Relationship Id="rId22" Type="http://schemas.openxmlformats.org/officeDocument/2006/relationships/slide" Target="slide4.xml"/><Relationship Id="rId27" Type="http://schemas.openxmlformats.org/officeDocument/2006/relationships/slide" Target="slide15.xml"/><Relationship Id="rId30" Type="http://schemas.openxmlformats.org/officeDocument/2006/relationships/slide" Target="slide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12.xml"/><Relationship Id="rId18" Type="http://schemas.openxmlformats.org/officeDocument/2006/relationships/slide" Target="slide13.xml"/><Relationship Id="rId26" Type="http://schemas.openxmlformats.org/officeDocument/2006/relationships/image" Target="../media/image16.jpg"/><Relationship Id="rId3" Type="http://schemas.openxmlformats.org/officeDocument/2006/relationships/image" Target="../media/image6.png"/><Relationship Id="rId21" Type="http://schemas.openxmlformats.org/officeDocument/2006/relationships/image" Target="../media/image12.png"/><Relationship Id="rId7" Type="http://schemas.openxmlformats.org/officeDocument/2006/relationships/image" Target="../media/image21.png"/><Relationship Id="rId12" Type="http://schemas.openxmlformats.org/officeDocument/2006/relationships/slide" Target="slide11.xml"/><Relationship Id="rId17" Type="http://schemas.openxmlformats.org/officeDocument/2006/relationships/slide" Target="slide16.xml"/><Relationship Id="rId25" Type="http://schemas.openxmlformats.org/officeDocument/2006/relationships/slide" Target="slide15.xml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17.png"/><Relationship Id="rId20" Type="http://schemas.openxmlformats.org/officeDocument/2006/relationships/slide" Target="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slide" Target="slide10.xml"/><Relationship Id="rId24" Type="http://schemas.openxmlformats.org/officeDocument/2006/relationships/image" Target="../media/image15.png"/><Relationship Id="rId5" Type="http://schemas.openxmlformats.org/officeDocument/2006/relationships/image" Target="../media/image11.png"/><Relationship Id="rId15" Type="http://schemas.openxmlformats.org/officeDocument/2006/relationships/slide" Target="slide2.xml"/><Relationship Id="rId23" Type="http://schemas.openxmlformats.org/officeDocument/2006/relationships/image" Target="../media/image14.png"/><Relationship Id="rId28" Type="http://schemas.openxmlformats.org/officeDocument/2006/relationships/slide" Target="slide3.xml"/><Relationship Id="rId10" Type="http://schemas.openxmlformats.org/officeDocument/2006/relationships/slide" Target="slide9.xml"/><Relationship Id="rId19" Type="http://schemas.openxmlformats.org/officeDocument/2006/relationships/slide" Target="slide14.xml"/><Relationship Id="rId4" Type="http://schemas.openxmlformats.org/officeDocument/2006/relationships/image" Target="../media/image3.png"/><Relationship Id="rId9" Type="http://schemas.openxmlformats.org/officeDocument/2006/relationships/image" Target="../media/image20.png"/><Relationship Id="rId14" Type="http://schemas.openxmlformats.org/officeDocument/2006/relationships/image" Target="../media/image23.jpg"/><Relationship Id="rId22" Type="http://schemas.openxmlformats.org/officeDocument/2006/relationships/slide" Target="slide17.xml"/><Relationship Id="rId27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slide" Target="slide9.xml"/><Relationship Id="rId18" Type="http://schemas.openxmlformats.org/officeDocument/2006/relationships/slide" Target="slide16.xml"/><Relationship Id="rId26" Type="http://schemas.openxmlformats.org/officeDocument/2006/relationships/slide" Target="slide15.xml"/><Relationship Id="rId3" Type="http://schemas.openxmlformats.org/officeDocument/2006/relationships/slideLayout" Target="../slideLayouts/slideLayout2.xml"/><Relationship Id="rId21" Type="http://schemas.openxmlformats.org/officeDocument/2006/relationships/slide" Target="slide4.xml"/><Relationship Id="rId7" Type="http://schemas.openxmlformats.org/officeDocument/2006/relationships/image" Target="../media/image11.png"/><Relationship Id="rId12" Type="http://schemas.openxmlformats.org/officeDocument/2006/relationships/slide" Target="slide5.xml"/><Relationship Id="rId17" Type="http://schemas.openxmlformats.org/officeDocument/2006/relationships/image" Target="../media/image17.png"/><Relationship Id="rId25" Type="http://schemas.openxmlformats.org/officeDocument/2006/relationships/image" Target="../media/image15.png"/><Relationship Id="rId2" Type="http://schemas.openxmlformats.org/officeDocument/2006/relationships/video" Target="../media/media2.mp4"/><Relationship Id="rId16" Type="http://schemas.openxmlformats.org/officeDocument/2006/relationships/slide" Target="slide2.xml"/><Relationship Id="rId20" Type="http://schemas.openxmlformats.org/officeDocument/2006/relationships/slide" Target="slide14.xml"/><Relationship Id="rId29" Type="http://schemas.openxmlformats.org/officeDocument/2006/relationships/slide" Target="slide3.xml"/><Relationship Id="rId1" Type="http://schemas.microsoft.com/office/2007/relationships/media" Target="../media/media2.mp4"/><Relationship Id="rId6" Type="http://schemas.openxmlformats.org/officeDocument/2006/relationships/image" Target="../media/image3.png"/><Relationship Id="rId11" Type="http://schemas.openxmlformats.org/officeDocument/2006/relationships/image" Target="../media/image24.png"/><Relationship Id="rId24" Type="http://schemas.openxmlformats.org/officeDocument/2006/relationships/image" Target="../media/image14.png"/><Relationship Id="rId5" Type="http://schemas.openxmlformats.org/officeDocument/2006/relationships/image" Target="../media/image6.png"/><Relationship Id="rId15" Type="http://schemas.openxmlformats.org/officeDocument/2006/relationships/slide" Target="slide12.xml"/><Relationship Id="rId23" Type="http://schemas.openxmlformats.org/officeDocument/2006/relationships/slide" Target="slide17.xml"/><Relationship Id="rId28" Type="http://schemas.openxmlformats.org/officeDocument/2006/relationships/image" Target="../media/image13.png"/><Relationship Id="rId10" Type="http://schemas.openxmlformats.org/officeDocument/2006/relationships/image" Target="../media/image21.png"/><Relationship Id="rId19" Type="http://schemas.openxmlformats.org/officeDocument/2006/relationships/slide" Target="slide13.xml"/><Relationship Id="rId4" Type="http://schemas.openxmlformats.org/officeDocument/2006/relationships/notesSlide" Target="../notesSlides/notesSlide7.xml"/><Relationship Id="rId9" Type="http://schemas.openxmlformats.org/officeDocument/2006/relationships/image" Target="../media/image20.png"/><Relationship Id="rId14" Type="http://schemas.openxmlformats.org/officeDocument/2006/relationships/slide" Target="slide11.xml"/><Relationship Id="rId22" Type="http://schemas.openxmlformats.org/officeDocument/2006/relationships/image" Target="../media/image12.png"/><Relationship Id="rId27" Type="http://schemas.openxmlformats.org/officeDocument/2006/relationships/image" Target="../media/image16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slide" Target="slide11.xml"/><Relationship Id="rId18" Type="http://schemas.openxmlformats.org/officeDocument/2006/relationships/slide" Target="slide13.xml"/><Relationship Id="rId26" Type="http://schemas.openxmlformats.org/officeDocument/2006/relationships/image" Target="../media/image16.jpg"/><Relationship Id="rId3" Type="http://schemas.openxmlformats.org/officeDocument/2006/relationships/image" Target="../media/image6.png"/><Relationship Id="rId21" Type="http://schemas.openxmlformats.org/officeDocument/2006/relationships/image" Target="../media/image12.png"/><Relationship Id="rId7" Type="http://schemas.openxmlformats.org/officeDocument/2006/relationships/image" Target="../media/image21.png"/><Relationship Id="rId12" Type="http://schemas.openxmlformats.org/officeDocument/2006/relationships/slide" Target="slide10.xml"/><Relationship Id="rId17" Type="http://schemas.openxmlformats.org/officeDocument/2006/relationships/slide" Target="slide16.xml"/><Relationship Id="rId25" Type="http://schemas.openxmlformats.org/officeDocument/2006/relationships/slide" Target="slide15.xml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17.png"/><Relationship Id="rId20" Type="http://schemas.openxmlformats.org/officeDocument/2006/relationships/slide" Target="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slide" Target="slide9.xml"/><Relationship Id="rId24" Type="http://schemas.openxmlformats.org/officeDocument/2006/relationships/image" Target="../media/image15.png"/><Relationship Id="rId5" Type="http://schemas.openxmlformats.org/officeDocument/2006/relationships/image" Target="../media/image11.png"/><Relationship Id="rId15" Type="http://schemas.openxmlformats.org/officeDocument/2006/relationships/slide" Target="slide2.xml"/><Relationship Id="rId23" Type="http://schemas.openxmlformats.org/officeDocument/2006/relationships/image" Target="../media/image14.png"/><Relationship Id="rId28" Type="http://schemas.openxmlformats.org/officeDocument/2006/relationships/slide" Target="slide3.xml"/><Relationship Id="rId10" Type="http://schemas.openxmlformats.org/officeDocument/2006/relationships/image" Target="../media/image20.png"/><Relationship Id="rId19" Type="http://schemas.openxmlformats.org/officeDocument/2006/relationships/slide" Target="slide14.xml"/><Relationship Id="rId4" Type="http://schemas.openxmlformats.org/officeDocument/2006/relationships/image" Target="../media/image3.png"/><Relationship Id="rId9" Type="http://schemas.openxmlformats.org/officeDocument/2006/relationships/slide" Target="slide5.xml"/><Relationship Id="rId14" Type="http://schemas.openxmlformats.org/officeDocument/2006/relationships/slide" Target="slide12.xml"/><Relationship Id="rId22" Type="http://schemas.openxmlformats.org/officeDocument/2006/relationships/slide" Target="slide17.xml"/><Relationship Id="rId27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slide" Target="slide11.xml"/><Relationship Id="rId18" Type="http://schemas.openxmlformats.org/officeDocument/2006/relationships/slide" Target="slide13.xml"/><Relationship Id="rId26" Type="http://schemas.openxmlformats.org/officeDocument/2006/relationships/image" Target="../media/image16.jpg"/><Relationship Id="rId3" Type="http://schemas.openxmlformats.org/officeDocument/2006/relationships/image" Target="../media/image6.png"/><Relationship Id="rId21" Type="http://schemas.openxmlformats.org/officeDocument/2006/relationships/image" Target="../media/image12.png"/><Relationship Id="rId7" Type="http://schemas.openxmlformats.org/officeDocument/2006/relationships/image" Target="../media/image26.gif"/><Relationship Id="rId12" Type="http://schemas.openxmlformats.org/officeDocument/2006/relationships/slide" Target="slide10.xml"/><Relationship Id="rId17" Type="http://schemas.openxmlformats.org/officeDocument/2006/relationships/slide" Target="slide16.xml"/><Relationship Id="rId25" Type="http://schemas.openxmlformats.org/officeDocument/2006/relationships/slide" Target="slide15.xml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17.png"/><Relationship Id="rId20" Type="http://schemas.openxmlformats.org/officeDocument/2006/relationships/slide" Target="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slide" Target="slide5.xml"/><Relationship Id="rId24" Type="http://schemas.openxmlformats.org/officeDocument/2006/relationships/image" Target="../media/image15.png"/><Relationship Id="rId5" Type="http://schemas.openxmlformats.org/officeDocument/2006/relationships/image" Target="../media/image11.png"/><Relationship Id="rId15" Type="http://schemas.openxmlformats.org/officeDocument/2006/relationships/slide" Target="slide2.xml"/><Relationship Id="rId23" Type="http://schemas.openxmlformats.org/officeDocument/2006/relationships/image" Target="../media/image14.png"/><Relationship Id="rId28" Type="http://schemas.openxmlformats.org/officeDocument/2006/relationships/slide" Target="slide3.xml"/><Relationship Id="rId10" Type="http://schemas.openxmlformats.org/officeDocument/2006/relationships/image" Target="../media/image20.png"/><Relationship Id="rId19" Type="http://schemas.openxmlformats.org/officeDocument/2006/relationships/slide" Target="slide14.xml"/><Relationship Id="rId4" Type="http://schemas.openxmlformats.org/officeDocument/2006/relationships/image" Target="../media/image3.png"/><Relationship Id="rId9" Type="http://schemas.openxmlformats.org/officeDocument/2006/relationships/slide" Target="slide7.xml"/><Relationship Id="rId14" Type="http://schemas.openxmlformats.org/officeDocument/2006/relationships/slide" Target="slide12.xml"/><Relationship Id="rId22" Type="http://schemas.openxmlformats.org/officeDocument/2006/relationships/slide" Target="slide17.xml"/><Relationship Id="rId27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group of people in protective gear&#10;&#10;Description automatically generated">
            <a:extLst>
              <a:ext uri="{FF2B5EF4-FFF2-40B4-BE49-F238E27FC236}">
                <a16:creationId xmlns:a16="http://schemas.microsoft.com/office/drawing/2014/main" id="{D6AE31FF-AB1B-00B4-3BE4-EBB4E6594F8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47" r="13439"/>
          <a:stretch/>
        </p:blipFill>
        <p:spPr>
          <a:xfrm>
            <a:off x="1045029" y="-1"/>
            <a:ext cx="11146971" cy="6871565"/>
          </a:xfrm>
          <a:prstGeom prst="rect">
            <a:avLst/>
          </a:prstGeom>
        </p:spPr>
      </p:pic>
      <p:pic>
        <p:nvPicPr>
          <p:cNvPr id="2" name="Picture 1" descr="A blue and white background with a red rectangle and white text&#10;&#10;Description automatically generated">
            <a:extLst>
              <a:ext uri="{FF2B5EF4-FFF2-40B4-BE49-F238E27FC236}">
                <a16:creationId xmlns:a16="http://schemas.microsoft.com/office/drawing/2014/main" id="{E1976A4F-20EE-BD25-2F3E-BFFCE3537A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2"/>
            <a:ext cx="12192000" cy="6858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4E776EB-5EF9-8C4C-E8F9-51D82F9F9F4F}"/>
              </a:ext>
            </a:extLst>
          </p:cNvPr>
          <p:cNvSpPr txBox="1"/>
          <p:nvPr/>
        </p:nvSpPr>
        <p:spPr>
          <a:xfrm>
            <a:off x="838199" y="3016273"/>
            <a:ext cx="5922109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dirty="0" err="1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Patientfall</a:t>
            </a:r>
            <a:r>
              <a:rPr lang="en-US" sz="3800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B</a:t>
            </a:r>
          </a:p>
        </p:txBody>
      </p:sp>
      <p:pic>
        <p:nvPicPr>
          <p:cNvPr id="13" name="Picture 12" descr="A black and white logo&#10;&#10;Description automatically generated">
            <a:extLst>
              <a:ext uri="{FF2B5EF4-FFF2-40B4-BE49-F238E27FC236}">
                <a16:creationId xmlns:a16="http://schemas.microsoft.com/office/drawing/2014/main" id="{1E35A700-7796-3EE3-CDAE-3143418B79E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16843"/>
            <a:ext cx="3502959" cy="137124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ED05EF3-9A13-CAE9-44D7-AF31BEB9B16E}"/>
              </a:ext>
            </a:extLst>
          </p:cNvPr>
          <p:cNvSpPr txBox="1"/>
          <p:nvPr/>
        </p:nvSpPr>
        <p:spPr>
          <a:xfrm>
            <a:off x="838200" y="2119364"/>
            <a:ext cx="4191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Examination</a:t>
            </a:r>
          </a:p>
        </p:txBody>
      </p:sp>
    </p:spTree>
    <p:extLst>
      <p:ext uri="{BB962C8B-B14F-4D97-AF65-F5344CB8AC3E}">
        <p14:creationId xmlns:p14="http://schemas.microsoft.com/office/powerpoint/2010/main" val="3532912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8C428F-52F6-D3F8-DC2C-7023E30AD2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1D91C257-7A9A-1358-3424-A695F2037539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B7AB2FD3-58DD-A897-B911-4FD3DAC07A9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60C2BFE6-EB08-7B17-156F-D770796311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C2B40410-67E8-3D15-C979-305D556DF93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C2CE531F-1050-AAC2-24CC-548798B6D7A7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FAST / RUQ</a:t>
            </a:r>
          </a:p>
        </p:txBody>
      </p:sp>
      <p:pic>
        <p:nvPicPr>
          <p:cNvPr id="2" name="Picture 16" descr="A screenshot of a computer&#10;&#10;Description automatically generated">
            <a:hlinkClick r:id="" action="ppaction://noaction"/>
            <a:extLst>
              <a:ext uri="{FF2B5EF4-FFF2-40B4-BE49-F238E27FC236}">
                <a16:creationId xmlns:a16="http://schemas.microsoft.com/office/drawing/2014/main" id="{F4299510-721E-168F-A21F-5EF6608D659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0725C2B2-9D05-EEC6-0C13-F1417E698F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BE4B16E1-EB4D-F89E-5E3F-DDB0BC0470A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81" t="8716" r="22156" b="6416"/>
          <a:stretch>
            <a:fillRect/>
          </a:stretch>
        </p:blipFill>
        <p:spPr>
          <a:xfrm rot="4979952" flipH="1">
            <a:off x="489370" y="3936842"/>
            <a:ext cx="961667" cy="1598298"/>
          </a:xfrm>
          <a:prstGeom prst="rect">
            <a:avLst/>
          </a:prstGeom>
        </p:spPr>
      </p:pic>
      <p:pic>
        <p:nvPicPr>
          <p:cNvPr id="40" name="Bildobjekt 39">
            <a:extLst>
              <a:ext uri="{FF2B5EF4-FFF2-40B4-BE49-F238E27FC236}">
                <a16:creationId xmlns:a16="http://schemas.microsoft.com/office/drawing/2014/main" id="{BDE5493D-1E2C-9F3A-58C8-DCEB6922FCAE}"/>
              </a:ext>
            </a:extLst>
          </p:cNvPr>
          <p:cNvPicPr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000" y="2520000"/>
            <a:ext cx="4320000" cy="3092400"/>
          </a:xfrm>
          <a:prstGeom prst="rect">
            <a:avLst/>
          </a:prstGeom>
        </p:spPr>
      </p:pic>
      <p:pic>
        <p:nvPicPr>
          <p:cNvPr id="41" name="Bildobjekt 40">
            <a:hlinkClick r:id="rId9" action="ppaction://hlinksldjump"/>
            <a:extLst>
              <a:ext uri="{FF2B5EF4-FFF2-40B4-BE49-F238E27FC236}">
                <a16:creationId xmlns:a16="http://schemas.microsoft.com/office/drawing/2014/main" id="{98416EE0-4ED4-2E7A-24E6-CAA163E3F6D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42" name="Bildobjekt 41">
            <a:hlinkClick r:id="rId11" action="ppaction://hlinksldjump"/>
            <a:extLst>
              <a:ext uri="{FF2B5EF4-FFF2-40B4-BE49-F238E27FC236}">
                <a16:creationId xmlns:a16="http://schemas.microsoft.com/office/drawing/2014/main" id="{72E097B8-A2F4-F596-376D-D81CB90DD1D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43" name="Bildobjekt 42">
            <a:hlinkClick r:id="rId12" action="ppaction://hlinksldjump"/>
            <a:extLst>
              <a:ext uri="{FF2B5EF4-FFF2-40B4-BE49-F238E27FC236}">
                <a16:creationId xmlns:a16="http://schemas.microsoft.com/office/drawing/2014/main" id="{B7E08243-DB45-93F9-70C0-E1A37EA4DBA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44" name="Bildobjekt 43">
            <a:hlinkClick r:id="rId13" action="ppaction://hlinksldjump"/>
            <a:extLst>
              <a:ext uri="{FF2B5EF4-FFF2-40B4-BE49-F238E27FC236}">
                <a16:creationId xmlns:a16="http://schemas.microsoft.com/office/drawing/2014/main" id="{FD21F6A3-6F5D-BE69-524E-6B79841F4E0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45" name="Bildobjekt 44">
            <a:hlinkClick r:id="rId14" action="ppaction://hlinksldjump"/>
            <a:extLst>
              <a:ext uri="{FF2B5EF4-FFF2-40B4-BE49-F238E27FC236}">
                <a16:creationId xmlns:a16="http://schemas.microsoft.com/office/drawing/2014/main" id="{A0D492BD-19F3-43E0-C3E8-778FAFC70E5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19" name="Picture 8" descr="A close-up of a radio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EC78D05F-8CB4-7C50-2768-6635E08E1597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0" name="Picture 9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A0580DDE-C9DF-C48C-7362-E64A5E5FA23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21" name="Picture 10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443D2FD7-5657-B538-59A0-83E0295A218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22" name="Picture 13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6615B810-DDC5-48D7-AF80-19007A84A22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25" name="Picture 14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8F73794D-31FF-347E-CE2A-1F1F9456620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28" name="Picture 16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50860D1E-E805-21EA-A0F8-0601E89EE8F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29" name="Picture 18" descr="A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D8C19F74-691F-6236-944D-843532760705}"/>
              </a:ext>
            </a:extLst>
          </p:cNvPr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30" name="Picture 31" descr="A clipboard with a magnifying glass and a graph&#10;&#10;Description automatically generated">
            <a:hlinkClick r:id="rId22" action="ppaction://hlinksldjump"/>
            <a:extLst>
              <a:ext uri="{FF2B5EF4-FFF2-40B4-BE49-F238E27FC236}">
                <a16:creationId xmlns:a16="http://schemas.microsoft.com/office/drawing/2014/main" id="{6B593CD6-1CAA-DBAD-562C-F45934C587B0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1" name="Bildobjekt 52">
            <a:hlinkClick r:id="rId17" action="ppaction://hlinksldjump"/>
            <a:extLst>
              <a:ext uri="{FF2B5EF4-FFF2-40B4-BE49-F238E27FC236}">
                <a16:creationId xmlns:a16="http://schemas.microsoft.com/office/drawing/2014/main" id="{F40B7DDC-E5A3-015C-5950-908CD63ED4C7}"/>
              </a:ext>
            </a:extLst>
          </p:cNvPr>
          <p:cNvPicPr preferRelativeResize="0">
            <a:picLocks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2" name="Bildobjekt 53">
            <a:hlinkClick r:id="rId25" action="ppaction://hlinksldjump"/>
            <a:extLst>
              <a:ext uri="{FF2B5EF4-FFF2-40B4-BE49-F238E27FC236}">
                <a16:creationId xmlns:a16="http://schemas.microsoft.com/office/drawing/2014/main" id="{2280CD98-325C-816F-6512-0F868E817963}"/>
              </a:ext>
            </a:extLst>
          </p:cNvPr>
          <p:cNvPicPr preferRelativeResize="0">
            <a:picLocks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3" name="Picture 19" descr="A white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C3F33B16-57AA-7D8A-4DCB-6DE7A43EDCC6}"/>
              </a:ext>
            </a:extLst>
          </p:cNvPr>
          <p:cNvPicPr>
            <a:picLocks noChangeAspect="1"/>
          </p:cNvPicPr>
          <p:nvPr/>
        </p:nvPicPr>
        <p:blipFill rotWithShape="1"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34" name="TextBox 20">
            <a:extLst>
              <a:ext uri="{FF2B5EF4-FFF2-40B4-BE49-F238E27FC236}">
                <a16:creationId xmlns:a16="http://schemas.microsoft.com/office/drawing/2014/main" id="{0AC651D8-1E79-22E6-C1D3-87811807D7B9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35" name="Picture 12" descr="A screenshot of a computer&#10;&#10;Description automatically generated">
            <a:hlinkClick r:id="rId28" action="ppaction://hlinksldjump"/>
            <a:extLst>
              <a:ext uri="{FF2B5EF4-FFF2-40B4-BE49-F238E27FC236}">
                <a16:creationId xmlns:a16="http://schemas.microsoft.com/office/drawing/2014/main" id="{1F143236-CB9C-D338-E6B5-AC7F3018BCD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5558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6C047B-ADCC-E405-BF9A-B65E18D6D8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ED271736-DFF6-912F-CCD4-E4CB48F575CC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16912D33-3B84-3D80-6DA9-BCBAC514956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FE70F7F5-B89A-9745-F4AD-D305332274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E8FC9606-B5BB-BF48-13FC-ACC91C2B5B9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9C6278A4-863F-AAC1-4C7D-650B8F30E0A7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FAST / LUQ</a:t>
            </a:r>
          </a:p>
        </p:txBody>
      </p:sp>
      <p:pic>
        <p:nvPicPr>
          <p:cNvPr id="2" name="Picture 16" descr="A screenshot of a computer&#10;&#10;Description automatically generated">
            <a:hlinkClick r:id="" action="ppaction://noaction"/>
            <a:extLst>
              <a:ext uri="{FF2B5EF4-FFF2-40B4-BE49-F238E27FC236}">
                <a16:creationId xmlns:a16="http://schemas.microsoft.com/office/drawing/2014/main" id="{C573310C-136E-A43B-A3AA-2827BA4A626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2" name="Bildobjekt 11">
            <a:extLst>
              <a:ext uri="{FF2B5EF4-FFF2-40B4-BE49-F238E27FC236}">
                <a16:creationId xmlns:a16="http://schemas.microsoft.com/office/drawing/2014/main" id="{6CB3D6BD-B706-FCC6-9C8A-9AB0B1646A3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D432BFE9-23EE-9C94-D876-1B3B2C25618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30" t="7251" r="22176"/>
          <a:stretch>
            <a:fillRect/>
          </a:stretch>
        </p:blipFill>
        <p:spPr>
          <a:xfrm rot="17266024">
            <a:off x="3135486" y="3801487"/>
            <a:ext cx="911374" cy="1746722"/>
          </a:xfrm>
          <a:prstGeom prst="rect">
            <a:avLst/>
          </a:prstGeom>
        </p:spPr>
      </p:pic>
      <p:pic>
        <p:nvPicPr>
          <p:cNvPr id="41" name="Bildobjekt 40">
            <a:hlinkClick r:id="rId8" action="ppaction://hlinksldjump"/>
            <a:extLst>
              <a:ext uri="{FF2B5EF4-FFF2-40B4-BE49-F238E27FC236}">
                <a16:creationId xmlns:a16="http://schemas.microsoft.com/office/drawing/2014/main" id="{CE1ECF82-7FE9-833C-9650-E91974B500D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42" name="Bildobjekt 41">
            <a:hlinkClick r:id="rId10" action="ppaction://hlinksldjump"/>
            <a:extLst>
              <a:ext uri="{FF2B5EF4-FFF2-40B4-BE49-F238E27FC236}">
                <a16:creationId xmlns:a16="http://schemas.microsoft.com/office/drawing/2014/main" id="{715BBFA4-3735-56E0-C54C-275BF8A0D8B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43" name="Bildobjekt 42">
            <a:hlinkClick r:id="rId11" action="ppaction://hlinksldjump"/>
            <a:extLst>
              <a:ext uri="{FF2B5EF4-FFF2-40B4-BE49-F238E27FC236}">
                <a16:creationId xmlns:a16="http://schemas.microsoft.com/office/drawing/2014/main" id="{558290E5-0141-3338-A5FD-490D2A500AA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44" name="Bildobjekt 43">
            <a:hlinkClick r:id="rId12" action="ppaction://hlinksldjump"/>
            <a:extLst>
              <a:ext uri="{FF2B5EF4-FFF2-40B4-BE49-F238E27FC236}">
                <a16:creationId xmlns:a16="http://schemas.microsoft.com/office/drawing/2014/main" id="{4DB84536-21FE-CCC3-86F9-D268C97C179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45" name="Bildobjekt 44">
            <a:hlinkClick r:id="rId13" action="ppaction://hlinksldjump"/>
            <a:extLst>
              <a:ext uri="{FF2B5EF4-FFF2-40B4-BE49-F238E27FC236}">
                <a16:creationId xmlns:a16="http://schemas.microsoft.com/office/drawing/2014/main" id="{90BBBE5E-B315-A4E3-8B82-3B812621DAD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20" name="Bildobjekt 4">
            <a:extLst>
              <a:ext uri="{FF2B5EF4-FFF2-40B4-BE49-F238E27FC236}">
                <a16:creationId xmlns:a16="http://schemas.microsoft.com/office/drawing/2014/main" id="{9496BA0E-9C39-F699-AC5E-69C2D4AF765F}"/>
              </a:ext>
            </a:extLst>
          </p:cNvPr>
          <p:cNvPicPr>
            <a:picLocks/>
          </p:cNvPicPr>
          <p:nvPr/>
        </p:nvPicPr>
        <p:blipFill>
          <a:blip r:embed="rId14"/>
          <a:stretch>
            <a:fillRect/>
          </a:stretch>
        </p:blipFill>
        <p:spPr>
          <a:xfrm>
            <a:off x="4680000" y="2520000"/>
            <a:ext cx="4320000" cy="3092400"/>
          </a:xfrm>
          <a:prstGeom prst="rect">
            <a:avLst/>
          </a:prstGeom>
        </p:spPr>
      </p:pic>
      <p:pic>
        <p:nvPicPr>
          <p:cNvPr id="21" name="Picture 8" descr="A close-up of a radio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73CE1420-0AFE-BA5E-A284-8F45D8717271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2" name="Picture 9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BFF88ED4-CE30-56D8-597C-97A7F22B414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25" name="Picture 10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1F2E2B06-6056-A4AF-C794-B30DFF2A665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28" name="Picture 13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C660E3C5-E82E-D51E-88AC-5E4CBDAC4AC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29" name="Picture 14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35BF8BD5-8C31-2C8C-D169-F66D29B5834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30" name="Picture 16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DC3D7242-2586-06EA-2EEB-ACA99F3D2AD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31" name="Picture 18" descr="A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AF0D39DC-2DBA-32BC-7A1F-4D6A37D03111}"/>
              </a:ext>
            </a:extLst>
          </p:cNvPr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32" name="Picture 31" descr="A clipboard with a magnifying glass and a graph&#10;&#10;Description automatically generated">
            <a:hlinkClick r:id="rId22" action="ppaction://hlinksldjump"/>
            <a:extLst>
              <a:ext uri="{FF2B5EF4-FFF2-40B4-BE49-F238E27FC236}">
                <a16:creationId xmlns:a16="http://schemas.microsoft.com/office/drawing/2014/main" id="{C8016E08-06F0-9FC0-72E8-917FE60F6EBD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3" name="Bildobjekt 52">
            <a:hlinkClick r:id="rId17" action="ppaction://hlinksldjump"/>
            <a:extLst>
              <a:ext uri="{FF2B5EF4-FFF2-40B4-BE49-F238E27FC236}">
                <a16:creationId xmlns:a16="http://schemas.microsoft.com/office/drawing/2014/main" id="{48C4078A-333A-AA05-C2A0-3F5E782211B1}"/>
              </a:ext>
            </a:extLst>
          </p:cNvPr>
          <p:cNvPicPr preferRelativeResize="0">
            <a:picLocks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4" name="Bildobjekt 53">
            <a:hlinkClick r:id="rId25" action="ppaction://hlinksldjump"/>
            <a:extLst>
              <a:ext uri="{FF2B5EF4-FFF2-40B4-BE49-F238E27FC236}">
                <a16:creationId xmlns:a16="http://schemas.microsoft.com/office/drawing/2014/main" id="{B79E4DB1-5492-85A9-6560-F8B2EFDA63DB}"/>
              </a:ext>
            </a:extLst>
          </p:cNvPr>
          <p:cNvPicPr preferRelativeResize="0">
            <a:picLocks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5" name="Picture 19" descr="A white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8B9F9944-19A0-7CA0-0237-E490B14E8EE6}"/>
              </a:ext>
            </a:extLst>
          </p:cNvPr>
          <p:cNvPicPr>
            <a:picLocks noChangeAspect="1"/>
          </p:cNvPicPr>
          <p:nvPr/>
        </p:nvPicPr>
        <p:blipFill rotWithShape="1"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36" name="TextBox 20">
            <a:extLst>
              <a:ext uri="{FF2B5EF4-FFF2-40B4-BE49-F238E27FC236}">
                <a16:creationId xmlns:a16="http://schemas.microsoft.com/office/drawing/2014/main" id="{7E197891-444B-26D4-D62D-3CCE5FD7A4BF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37" name="Picture 12" descr="A screenshot of a computer&#10;&#10;Description automatically generated">
            <a:hlinkClick r:id="rId28" action="ppaction://hlinksldjump"/>
            <a:extLst>
              <a:ext uri="{FF2B5EF4-FFF2-40B4-BE49-F238E27FC236}">
                <a16:creationId xmlns:a16="http://schemas.microsoft.com/office/drawing/2014/main" id="{36732710-CA48-A0BE-1C57-EB591A3895B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5006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C87A70-D48F-EFFA-80A3-F80AFCE17E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4B9E167A-32AF-2369-D2AE-D7ABF0566927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703BD687-E0A9-23EF-0FC9-5F9E35150AD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1538299C-39F0-ADF0-5B31-EE41E0CBCD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BDB1AE6D-9EBB-CFCB-2925-466738591FB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356B5F74-9D7D-5F29-7CBD-271DA118F88B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FAST / Pelvis</a:t>
            </a:r>
          </a:p>
        </p:txBody>
      </p:sp>
      <p:pic>
        <p:nvPicPr>
          <p:cNvPr id="2" name="Picture 16" descr="A screenshot of a computer&#10;&#10;Description automatically generated">
            <a:hlinkClick r:id="" action="ppaction://noaction"/>
            <a:extLst>
              <a:ext uri="{FF2B5EF4-FFF2-40B4-BE49-F238E27FC236}">
                <a16:creationId xmlns:a16="http://schemas.microsoft.com/office/drawing/2014/main" id="{AF90E3DA-27C5-0DCD-1B80-9405FDD8008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6773292B-4858-01F7-3E5C-8D1255749FA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31" name="Bildobjekt 30">
            <a:extLst>
              <a:ext uri="{FF2B5EF4-FFF2-40B4-BE49-F238E27FC236}">
                <a16:creationId xmlns:a16="http://schemas.microsoft.com/office/drawing/2014/main" id="{6F29FA98-62FD-DAB3-27A1-C6463723056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30" t="7251" r="22176"/>
          <a:stretch>
            <a:fillRect/>
          </a:stretch>
        </p:blipFill>
        <p:spPr>
          <a:xfrm rot="14974000" flipH="1">
            <a:off x="2273463" y="4535000"/>
            <a:ext cx="911374" cy="1746722"/>
          </a:xfrm>
          <a:prstGeom prst="rect">
            <a:avLst/>
          </a:prstGeom>
        </p:spPr>
      </p:pic>
      <p:pic>
        <p:nvPicPr>
          <p:cNvPr id="41" name="Bildobjekt 40">
            <a:hlinkClick r:id="rId8" action="ppaction://hlinksldjump"/>
            <a:extLst>
              <a:ext uri="{FF2B5EF4-FFF2-40B4-BE49-F238E27FC236}">
                <a16:creationId xmlns:a16="http://schemas.microsoft.com/office/drawing/2014/main" id="{D61535AA-22C7-15F2-F1FE-229F572DD1B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42" name="Bildobjekt 41">
            <a:hlinkClick r:id="rId10" action="ppaction://hlinksldjump"/>
            <a:extLst>
              <a:ext uri="{FF2B5EF4-FFF2-40B4-BE49-F238E27FC236}">
                <a16:creationId xmlns:a16="http://schemas.microsoft.com/office/drawing/2014/main" id="{642F7CC6-1E87-5EC0-55AC-9F02F656CF3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43" name="Bildobjekt 42">
            <a:hlinkClick r:id="rId11" action="ppaction://hlinksldjump"/>
            <a:extLst>
              <a:ext uri="{FF2B5EF4-FFF2-40B4-BE49-F238E27FC236}">
                <a16:creationId xmlns:a16="http://schemas.microsoft.com/office/drawing/2014/main" id="{A35364C7-B598-DCF1-99B3-3A2713AAA33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44" name="Bildobjekt 43">
            <a:hlinkClick r:id="rId12" action="ppaction://hlinksldjump"/>
            <a:extLst>
              <a:ext uri="{FF2B5EF4-FFF2-40B4-BE49-F238E27FC236}">
                <a16:creationId xmlns:a16="http://schemas.microsoft.com/office/drawing/2014/main" id="{4FC3EC29-6CA5-135A-9127-EDEFAC54685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45" name="Bildobjekt 44">
            <a:hlinkClick r:id="rId13" action="ppaction://hlinksldjump"/>
            <a:extLst>
              <a:ext uri="{FF2B5EF4-FFF2-40B4-BE49-F238E27FC236}">
                <a16:creationId xmlns:a16="http://schemas.microsoft.com/office/drawing/2014/main" id="{CA97113B-ACBB-D155-60F2-9228B5CF3A2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D32D7DD5-B160-3896-8222-E6693D8D46C4}"/>
              </a:ext>
            </a:extLst>
          </p:cNvPr>
          <p:cNvGrpSpPr/>
          <p:nvPr/>
        </p:nvGrpSpPr>
        <p:grpSpPr>
          <a:xfrm>
            <a:off x="4680000" y="2520000"/>
            <a:ext cx="4320000" cy="3092400"/>
            <a:chOff x="4768727" y="2428195"/>
            <a:chExt cx="4320000" cy="3092400"/>
          </a:xfrm>
        </p:grpSpPr>
        <p:pic>
          <p:nvPicPr>
            <p:cNvPr id="3" name="Bildobjekt 2">
              <a:extLst>
                <a:ext uri="{FF2B5EF4-FFF2-40B4-BE49-F238E27FC236}">
                  <a16:creationId xmlns:a16="http://schemas.microsoft.com/office/drawing/2014/main" id="{7FBB40B9-B398-24A1-0FE2-C64D4CA11B24}"/>
                </a:ext>
              </a:extLst>
            </p:cNvPr>
            <p:cNvPicPr>
              <a:picLocks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68727" y="2428195"/>
              <a:ext cx="4320000" cy="3092400"/>
            </a:xfrm>
            <a:prstGeom prst="rect">
              <a:avLst/>
            </a:prstGeom>
          </p:spPr>
        </p:pic>
        <p:sp>
          <p:nvSpPr>
            <p:cNvPr id="4" name="Rektangel 3">
              <a:extLst>
                <a:ext uri="{FF2B5EF4-FFF2-40B4-BE49-F238E27FC236}">
                  <a16:creationId xmlns:a16="http://schemas.microsoft.com/office/drawing/2014/main" id="{F867A93A-E50A-7A17-86CA-2E0A73FABCC5}"/>
                </a:ext>
              </a:extLst>
            </p:cNvPr>
            <p:cNvSpPr/>
            <p:nvPr/>
          </p:nvSpPr>
          <p:spPr>
            <a:xfrm>
              <a:off x="5268585" y="3554353"/>
              <a:ext cx="3365793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sv-SE" sz="5400" b="1" spc="50" dirty="0">
                  <a:ln w="9525" cmpd="sng">
                    <a:solidFill>
                      <a:schemeClr val="accent1"/>
                    </a:solidFill>
                    <a:prstDash val="solid"/>
                  </a:ln>
                  <a:solidFill>
                    <a:srgbClr val="70AD47">
                      <a:tint val="1000"/>
                    </a:srgbClr>
                  </a:solidFill>
                  <a:effectLst>
                    <a:glow rad="38100">
                      <a:schemeClr val="accent1">
                        <a:alpha val="40000"/>
                      </a:schemeClr>
                    </a:glow>
                  </a:effectLst>
                </a:rPr>
                <a:t>Dålig insyn</a:t>
              </a:r>
              <a:endParaRPr lang="sv-SE" sz="54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endParaRPr>
            </a:p>
          </p:txBody>
        </p:sp>
      </p:grpSp>
      <p:pic>
        <p:nvPicPr>
          <p:cNvPr id="21" name="Picture 8" descr="A close-up of a radio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61D08484-7BC3-C84D-D2D4-BD3AEE864604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2" name="Picture 9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4CD2F295-D8C2-023E-41F7-B58438A7BBB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25" name="Picture 10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AD764D47-D728-9AF1-6314-532B3B9A905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28" name="Picture 13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7ECAD2BD-D473-7B5C-EAEC-8854A12BA4B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29" name="Picture 14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C169C6B2-1EC9-61BA-7F8D-E62A5EC62A3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30" name="Picture 16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02FE84C7-93ED-6F15-2774-7707C929CA9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32" name="Picture 18" descr="A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31442A3B-E1CA-F955-D293-B7E3A48A19A7}"/>
              </a:ext>
            </a:extLst>
          </p:cNvPr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33" name="Picture 31" descr="A clipboard with a magnifying glass and a graph&#10;&#10;Description automatically generated">
            <a:hlinkClick r:id="rId22" action="ppaction://hlinksldjump"/>
            <a:extLst>
              <a:ext uri="{FF2B5EF4-FFF2-40B4-BE49-F238E27FC236}">
                <a16:creationId xmlns:a16="http://schemas.microsoft.com/office/drawing/2014/main" id="{59C14014-04D1-DFC5-54E5-E41519741A2A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4" name="Bildobjekt 52">
            <a:hlinkClick r:id="rId17" action="ppaction://hlinksldjump"/>
            <a:extLst>
              <a:ext uri="{FF2B5EF4-FFF2-40B4-BE49-F238E27FC236}">
                <a16:creationId xmlns:a16="http://schemas.microsoft.com/office/drawing/2014/main" id="{EE96A7E6-C211-6E8A-64C9-364148A29B1A}"/>
              </a:ext>
            </a:extLst>
          </p:cNvPr>
          <p:cNvPicPr preferRelativeResize="0">
            <a:picLocks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5" name="Bildobjekt 53">
            <a:hlinkClick r:id="rId25" action="ppaction://hlinksldjump"/>
            <a:extLst>
              <a:ext uri="{FF2B5EF4-FFF2-40B4-BE49-F238E27FC236}">
                <a16:creationId xmlns:a16="http://schemas.microsoft.com/office/drawing/2014/main" id="{79F3FF7C-23B6-98FE-CEB1-D391E42269F9}"/>
              </a:ext>
            </a:extLst>
          </p:cNvPr>
          <p:cNvPicPr preferRelativeResize="0">
            <a:picLocks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6" name="Picture 19" descr="A white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5E5B98C3-AB48-D177-55D0-912D46137ECF}"/>
              </a:ext>
            </a:extLst>
          </p:cNvPr>
          <p:cNvPicPr>
            <a:picLocks noChangeAspect="1"/>
          </p:cNvPicPr>
          <p:nvPr/>
        </p:nvPicPr>
        <p:blipFill rotWithShape="1"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37" name="TextBox 20">
            <a:extLst>
              <a:ext uri="{FF2B5EF4-FFF2-40B4-BE49-F238E27FC236}">
                <a16:creationId xmlns:a16="http://schemas.microsoft.com/office/drawing/2014/main" id="{AA448D7F-54B1-BA33-1526-C11E4CF199D2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38" name="Picture 12" descr="A screenshot of a computer&#10;&#10;Description automatically generated">
            <a:hlinkClick r:id="rId28" action="ppaction://hlinksldjump"/>
            <a:extLst>
              <a:ext uri="{FF2B5EF4-FFF2-40B4-BE49-F238E27FC236}">
                <a16:creationId xmlns:a16="http://schemas.microsoft.com/office/drawing/2014/main" id="{363FF6B0-EBE8-AF52-7F6D-3412FCCFAD7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4844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11D4B4-2755-76AF-F234-3EE19B1F4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11">
            <a:extLst>
              <a:ext uri="{FF2B5EF4-FFF2-40B4-BE49-F238E27FC236}">
                <a16:creationId xmlns:a16="http://schemas.microsoft.com/office/drawing/2014/main" id="{F936A687-D26B-06C3-C751-EC47E621AA92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63871DB0-9F85-A3ED-2180-347308C1604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25DB605F-0D9D-2B4B-37CA-118ED6A9F2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38B61754-E088-23AF-3FC2-6113321D4D9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pic>
        <p:nvPicPr>
          <p:cNvPr id="44" name="Picture 13" descr="A screenshot of a computer&#10;&#10;Description automatically generated">
            <a:extLst>
              <a:ext uri="{FF2B5EF4-FFF2-40B4-BE49-F238E27FC236}">
                <a16:creationId xmlns:a16="http://schemas.microsoft.com/office/drawing/2014/main" id="{F16B3454-7A22-0BF2-1318-04F851D930D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7092000" y="201600"/>
            <a:ext cx="1096534" cy="1008000"/>
          </a:xfrm>
          <a:prstGeom prst="rect">
            <a:avLst/>
          </a:prstGeom>
        </p:spPr>
      </p:pic>
      <p:sp>
        <p:nvSpPr>
          <p:cNvPr id="53" name="Title 1">
            <a:extLst>
              <a:ext uri="{FF2B5EF4-FFF2-40B4-BE49-F238E27FC236}">
                <a16:creationId xmlns:a16="http://schemas.microsoft.com/office/drawing/2014/main" id="{FB8D4A03-4D06-56EE-5363-144AD28ECA36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x-Ray / </a:t>
            </a:r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Bäcken</a:t>
            </a:r>
            <a:endParaRPr lang="en-US" sz="2600" b="1" dirty="0">
              <a:solidFill>
                <a:srgbClr val="152F63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A8B8A3A-C35A-97EA-AE0B-5E77C998367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30468" y="1385322"/>
            <a:ext cx="6444516" cy="5472678"/>
          </a:xfrm>
          <a:prstGeom prst="rect">
            <a:avLst/>
          </a:prstGeom>
        </p:spPr>
      </p:pic>
      <p:pic>
        <p:nvPicPr>
          <p:cNvPr id="19" name="Picture 8" descr="A close-up of a radio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78B062ED-9898-612D-CDA8-9CC0873A4C8B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0" name="Picture 9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4D3DB381-A2F3-83B0-27CB-39C4F8F4429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21" name="Picture 10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E4C90461-C2CE-9481-C4FB-B1D34B7E4E0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23" name="Picture 14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AB972BE7-6AB5-8FE3-A68B-AFD70DDBE22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24" name="Picture 16" descr="A screenshot of a computer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3D2D1ED5-0D26-9595-A0D7-BA972B2BEEF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25" name="Picture 18" descr="A sign with a person lying on a bed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F8602435-2961-8F0E-C616-36ACE6461E87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26" name="Picture 31" descr="A clipboard with a magnifying glass and a graph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5BBBCEFB-99F6-EB7F-188C-CA7BD6FB48CC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7" name="Bildobjekt 52">
            <a:hlinkClick r:id="rId9" action="ppaction://hlinksldjump"/>
            <a:extLst>
              <a:ext uri="{FF2B5EF4-FFF2-40B4-BE49-F238E27FC236}">
                <a16:creationId xmlns:a16="http://schemas.microsoft.com/office/drawing/2014/main" id="{47ED6964-BC13-596C-BEC6-DC66BA707C93}"/>
              </a:ext>
            </a:extLst>
          </p:cNvPr>
          <p:cNvPicPr preferRelativeResize="0"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8" name="Bildobjekt 53">
            <a:hlinkClick r:id="rId16" action="ppaction://hlinksldjump"/>
            <a:extLst>
              <a:ext uri="{FF2B5EF4-FFF2-40B4-BE49-F238E27FC236}">
                <a16:creationId xmlns:a16="http://schemas.microsoft.com/office/drawing/2014/main" id="{82AC4FB0-AB89-2831-3EAA-5CF0B1A9C4AA}"/>
              </a:ext>
            </a:extLst>
          </p:cNvPr>
          <p:cNvPicPr preferRelativeResize="0">
            <a:picLocks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9" name="Picture 19" descr="A white sign with a person lying on a bed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A3F921BD-6F89-2203-BD57-3456B21BFF53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30" name="TextBox 20">
            <a:extLst>
              <a:ext uri="{FF2B5EF4-FFF2-40B4-BE49-F238E27FC236}">
                <a16:creationId xmlns:a16="http://schemas.microsoft.com/office/drawing/2014/main" id="{0B72061E-A0D0-5B8D-3896-43BA8DE92522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31" name="Picture 12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5874E9AF-95D3-1EA5-901C-99CCCDF9626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552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3B3521-5217-172C-595B-2ED8070915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11">
            <a:extLst>
              <a:ext uri="{FF2B5EF4-FFF2-40B4-BE49-F238E27FC236}">
                <a16:creationId xmlns:a16="http://schemas.microsoft.com/office/drawing/2014/main" id="{8576D6B6-A131-4DC5-2DD3-DA3EA8EDDD2A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55987DA7-0994-CEAC-3E2E-62744441E32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4EB324B1-5FB9-1EB7-2710-D6067BB699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9AF84B22-4802-EA04-4C71-EFDB73EDB4F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53" name="Title 1">
            <a:extLst>
              <a:ext uri="{FF2B5EF4-FFF2-40B4-BE49-F238E27FC236}">
                <a16:creationId xmlns:a16="http://schemas.microsoft.com/office/drawing/2014/main" id="{D2E71490-C889-1CB5-1660-5100C07F35CC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x-Ray / </a:t>
            </a:r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Extremitet</a:t>
            </a:r>
            <a:endParaRPr lang="en-US" sz="2600" b="1" dirty="0">
              <a:solidFill>
                <a:srgbClr val="152F63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11" name="Picture 14" descr="A screenshot of a computer&#10;&#10;Description automatically generated">
            <a:extLst>
              <a:ext uri="{FF2B5EF4-FFF2-40B4-BE49-F238E27FC236}">
                <a16:creationId xmlns:a16="http://schemas.microsoft.com/office/drawing/2014/main" id="{86388576-8278-EA31-D7AA-A0824E9F596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7092000" y="201600"/>
            <a:ext cx="1096536" cy="100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32B73C6-59AC-0A3F-73B0-DC967F6BF00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40865" y="1385322"/>
            <a:ext cx="6423722" cy="5472677"/>
          </a:xfrm>
          <a:prstGeom prst="rect">
            <a:avLst/>
          </a:prstGeom>
        </p:spPr>
      </p:pic>
      <p:pic>
        <p:nvPicPr>
          <p:cNvPr id="5" name="Picture 8" descr="A close-up of a radio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2F6F0C4C-F3AF-8FF5-B0AC-9DB7A075EB27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9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856C84E5-6EBD-47E0-46D2-A4DA017C490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8" name="Picture 10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D56A1DDD-E4B6-461D-5FAB-7617ADFE311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9" name="Picture 13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EF1B94DA-D316-EBB1-3EE7-2383C48CB49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2" name="Picture 16" descr="A screenshot of a computer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61E66D04-77A7-8634-2533-EDB7000D68E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3" name="Picture 18" descr="A sign with a person lying on a bed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5E8E25FD-6216-C83D-E181-66203359B9A5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4" name="Picture 31" descr="A clipboard with a magnifying glass and a graph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469C078C-1130-AD0B-C617-E6F8E95C427F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2">
            <a:hlinkClick r:id="rId9" action="ppaction://hlinksldjump"/>
            <a:extLst>
              <a:ext uri="{FF2B5EF4-FFF2-40B4-BE49-F238E27FC236}">
                <a16:creationId xmlns:a16="http://schemas.microsoft.com/office/drawing/2014/main" id="{1236ED0D-BFD5-D7B2-8E72-BA5C589396AF}"/>
              </a:ext>
            </a:extLst>
          </p:cNvPr>
          <p:cNvPicPr preferRelativeResize="0"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Bildobjekt 53">
            <a:hlinkClick r:id="rId16" action="ppaction://hlinksldjump"/>
            <a:extLst>
              <a:ext uri="{FF2B5EF4-FFF2-40B4-BE49-F238E27FC236}">
                <a16:creationId xmlns:a16="http://schemas.microsoft.com/office/drawing/2014/main" id="{86C0BA8A-3E09-85E3-6075-652939937426}"/>
              </a:ext>
            </a:extLst>
          </p:cNvPr>
          <p:cNvPicPr preferRelativeResize="0">
            <a:picLocks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Picture 19" descr="A white sign with a person lying on a bed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3407C631-8571-BCBE-C8D3-6CAA27A0B32D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8" name="TextBox 20">
            <a:extLst>
              <a:ext uri="{FF2B5EF4-FFF2-40B4-BE49-F238E27FC236}">
                <a16:creationId xmlns:a16="http://schemas.microsoft.com/office/drawing/2014/main" id="{65A0A591-A3A9-36EE-890E-999E2BDBDB0E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19" name="Picture 12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44C9BD73-42A2-93F5-EAC1-99BB11FA847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0322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11D4B4-2755-76AF-F234-3EE19B1F4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11">
            <a:extLst>
              <a:ext uri="{FF2B5EF4-FFF2-40B4-BE49-F238E27FC236}">
                <a16:creationId xmlns:a16="http://schemas.microsoft.com/office/drawing/2014/main" id="{F936A687-D26B-06C3-C751-EC47E621AA92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63871DB0-9F85-A3ED-2180-347308C1604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25DB605F-0D9D-2B4B-37CA-118ED6A9F2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38B61754-E088-23AF-3FC2-6113321D4D9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pic>
        <p:nvPicPr>
          <p:cNvPr id="3" name="Bildobjekt 57">
            <a:extLst>
              <a:ext uri="{FF2B5EF4-FFF2-40B4-BE49-F238E27FC236}">
                <a16:creationId xmlns:a16="http://schemas.microsoft.com/office/drawing/2014/main" id="{5382AF27-19D6-87F9-33C2-B90ACA8DE11C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5759072" y="201600"/>
            <a:ext cx="1135680" cy="1008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393114C2-5875-72BA-CE3C-DBA24A6C9DCE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Akut behandling</a:t>
            </a:r>
            <a:endParaRPr lang="en-US" sz="2600" b="1" dirty="0">
              <a:solidFill>
                <a:srgbClr val="152F63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17" name="Picture 12" descr="A screenshot of a computer&#10;&#10;Description automatically generated">
            <a:extLst>
              <a:ext uri="{FF2B5EF4-FFF2-40B4-BE49-F238E27FC236}">
                <a16:creationId xmlns:a16="http://schemas.microsoft.com/office/drawing/2014/main" id="{E369E103-5C6F-72E9-99C0-36171A51C8B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7092000" y="201894"/>
            <a:ext cx="1079720" cy="10080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9793167-30D3-5960-F6E4-77476D255E2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02136" y="1411788"/>
            <a:ext cx="6501181" cy="5446212"/>
          </a:xfrm>
          <a:prstGeom prst="rect">
            <a:avLst/>
          </a:prstGeom>
        </p:spPr>
      </p:pic>
      <p:pic>
        <p:nvPicPr>
          <p:cNvPr id="20" name="Picture 8" descr="A close-up of a radio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7DD00F9B-BB18-84F0-F202-0C7C13711815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2" name="Picture 9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744B0C26-A52C-5FCB-4D67-8278FDC4C56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23" name="Picture 10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66468AFE-108F-E7B9-97E1-4A8FB5022B5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24" name="Picture 13" descr="A screenshot of a computer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2E7B6459-2912-5640-559B-B798D9DCA89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25" name="Picture 14" descr="A screenshot of a computer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3EB88F33-9B46-D6FF-E955-F8B67936972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26" name="Picture 16" descr="A screenshot of a computer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7484F8EB-D8DB-9B4C-4A19-F9504C287F9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27" name="Picture 18" descr="A sign with a person lying on a bed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1EA3BDD2-97C6-0D74-A413-65C22B9C4D7B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28" name="Picture 31" descr="A clipboard with a magnifying glass and a graph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65733505-CEFC-373F-1D9B-2C516F046B0A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9" name="Bildobjekt 52">
            <a:hlinkClick r:id="rId10" action="ppaction://hlinksldjump"/>
            <a:extLst>
              <a:ext uri="{FF2B5EF4-FFF2-40B4-BE49-F238E27FC236}">
                <a16:creationId xmlns:a16="http://schemas.microsoft.com/office/drawing/2014/main" id="{B5CAE0AF-008E-051F-767B-EF1C274A7C37}"/>
              </a:ext>
            </a:extLst>
          </p:cNvPr>
          <p:cNvPicPr preferRelativeResize="0">
            <a:picLocks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1" name="Picture 19" descr="A white sign with a person lying on a bed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95F122BE-443F-C42D-D28D-54543EA7A716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32" name="TextBox 20">
            <a:extLst>
              <a:ext uri="{FF2B5EF4-FFF2-40B4-BE49-F238E27FC236}">
                <a16:creationId xmlns:a16="http://schemas.microsoft.com/office/drawing/2014/main" id="{AB350167-AEA9-6F7A-0FEA-3170B3C4A1E2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33" name="Picture 12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6EA931FB-D462-BC9E-C8E9-57805C5DF1C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7184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0CD5C6-B60F-D588-3E38-F8710EEA6D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19417133-1C53-225D-40B7-D35376AA45D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46DE520C-1E42-BF0D-A25B-67BBAEFC64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8" name="Rectangle 11">
            <a:extLst>
              <a:ext uri="{FF2B5EF4-FFF2-40B4-BE49-F238E27FC236}">
                <a16:creationId xmlns:a16="http://schemas.microsoft.com/office/drawing/2014/main" id="{6C5DCC36-CDA9-8AD1-98B2-938D3A1E224A}"/>
              </a:ext>
            </a:extLst>
          </p:cNvPr>
          <p:cNvSpPr/>
          <p:nvPr/>
        </p:nvSpPr>
        <p:spPr>
          <a:xfrm>
            <a:off x="0" y="1385323"/>
            <a:ext cx="10305453" cy="5472677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39" name="Picture 5" descr="A black sign with a yellow and white padlock&#10;&#10;Description automatically generated">
            <a:extLst>
              <a:ext uri="{FF2B5EF4-FFF2-40B4-BE49-F238E27FC236}">
                <a16:creationId xmlns:a16="http://schemas.microsoft.com/office/drawing/2014/main" id="{6D059C86-DD79-8669-FA8A-D7CE5E78155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7540" y="1705477"/>
            <a:ext cx="7172184" cy="4781456"/>
          </a:xfrm>
          <a:prstGeom prst="rect">
            <a:avLst/>
          </a:prstGeom>
        </p:spPr>
      </p:pic>
      <p:pic>
        <p:nvPicPr>
          <p:cNvPr id="4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CE155FAF-49C5-96C6-DDEF-BBA184BA5D0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pic>
        <p:nvPicPr>
          <p:cNvPr id="30" name="Picture 8" descr="A close-up of a radio&#10;&#10;Description automatically generated">
            <a:hlinkClick r:id="rId6" action="ppaction://hlinksldjump"/>
            <a:extLst>
              <a:ext uri="{FF2B5EF4-FFF2-40B4-BE49-F238E27FC236}">
                <a16:creationId xmlns:a16="http://schemas.microsoft.com/office/drawing/2014/main" id="{ACE88F9A-7841-FD0C-A49F-CF2DD708C70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1" name="Picture 9" descr="A screenshot of a computer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945C1766-C09E-C4E4-EC72-A2BE2DDA7063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32" name="Picture 10" descr="A screenshot of a computer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0D984ACB-1969-211C-9425-2786FE409F5B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33" name="Picture 13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6EBF262B-F677-2EF6-CE47-4A46DDFDAE16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34" name="Picture 14" descr="A screenshot of a computer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70CECEB7-D56B-614D-7F47-136FD4E3F1FF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35" name="Picture 16" descr="A screenshot of a computer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AFD92210-23A2-2F2B-59C5-9278F56414AB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36" name="Picture 18" descr="A sign with a person lying on a bed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02B6D98A-5B85-06EA-6FE2-820431B3654A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37" name="Picture 31" descr="A clipboard with a magnifying glass and a graph&#10;&#10;Description automatically generated">
            <a:hlinkClick r:id="rId14" action="ppaction://hlinksldjump"/>
            <a:extLst>
              <a:ext uri="{FF2B5EF4-FFF2-40B4-BE49-F238E27FC236}">
                <a16:creationId xmlns:a16="http://schemas.microsoft.com/office/drawing/2014/main" id="{19819D83-B9CD-4BD2-1836-5F1FB1B24091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0" name="Bildobjekt 52">
            <a:hlinkClick r:id="rId8" action="ppaction://hlinksldjump"/>
            <a:extLst>
              <a:ext uri="{FF2B5EF4-FFF2-40B4-BE49-F238E27FC236}">
                <a16:creationId xmlns:a16="http://schemas.microsoft.com/office/drawing/2014/main" id="{7A50340D-B8B9-145E-A9D4-10B73FB97DCE}"/>
              </a:ext>
            </a:extLst>
          </p:cNvPr>
          <p:cNvPicPr preferRelativeResize="0"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1" name="Bildobjekt 53">
            <a:hlinkClick r:id="rId17" action="ppaction://hlinksldjump"/>
            <a:extLst>
              <a:ext uri="{FF2B5EF4-FFF2-40B4-BE49-F238E27FC236}">
                <a16:creationId xmlns:a16="http://schemas.microsoft.com/office/drawing/2014/main" id="{7D2BE90E-4BBF-2B2F-FAE3-B1731E5FECC5}"/>
              </a:ext>
            </a:extLst>
          </p:cNvPr>
          <p:cNvPicPr preferRelativeResize="0">
            <a:picLocks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3" name="Picture 19" descr="A white sign with a person lying on a bed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88827ECD-9413-C616-EC53-E14A725D3C37}"/>
              </a:ext>
            </a:extLst>
          </p:cNvPr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44" name="TextBox 20">
            <a:extLst>
              <a:ext uri="{FF2B5EF4-FFF2-40B4-BE49-F238E27FC236}">
                <a16:creationId xmlns:a16="http://schemas.microsoft.com/office/drawing/2014/main" id="{03CB407F-F509-C9FA-4965-2A1F33B40E25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45" name="Picture 12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27301445-CF54-D9A6-03B0-7FC4026CEE51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799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C4E8C8B-C963-72AA-EF80-90FB8C37C3C3}"/>
              </a:ext>
            </a:extLst>
          </p:cNvPr>
          <p:cNvSpPr/>
          <p:nvPr/>
        </p:nvSpPr>
        <p:spPr>
          <a:xfrm>
            <a:off x="5831590" y="0"/>
            <a:ext cx="6360409" cy="4199467"/>
          </a:xfrm>
          <a:prstGeom prst="rect">
            <a:avLst/>
          </a:prstGeom>
          <a:solidFill>
            <a:srgbClr val="F4F7F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110B145-1645-71EA-E397-B7FB0830681F}"/>
              </a:ext>
            </a:extLst>
          </p:cNvPr>
          <p:cNvSpPr txBox="1"/>
          <p:nvPr/>
        </p:nvSpPr>
        <p:spPr>
          <a:xfrm>
            <a:off x="617602" y="327989"/>
            <a:ext cx="46606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19356F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Scenario Sammanfattning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1569687-C14E-DCAD-8047-F6BCEB6C309E}"/>
              </a:ext>
            </a:extLst>
          </p:cNvPr>
          <p:cNvCxnSpPr>
            <a:cxnSpLocks/>
          </p:cNvCxnSpPr>
          <p:nvPr/>
        </p:nvCxnSpPr>
        <p:spPr>
          <a:xfrm>
            <a:off x="-21188" y="1559545"/>
            <a:ext cx="5852779" cy="0"/>
          </a:xfrm>
          <a:prstGeom prst="line">
            <a:avLst/>
          </a:prstGeom>
          <a:ln w="38100">
            <a:solidFill>
              <a:srgbClr val="E62625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79E5434E-19FB-032E-B65E-2602D5033172}"/>
              </a:ext>
            </a:extLst>
          </p:cNvPr>
          <p:cNvSpPr txBox="1"/>
          <p:nvPr/>
        </p:nvSpPr>
        <p:spPr>
          <a:xfrm>
            <a:off x="5278210" y="6571280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>
                <a:solidFill>
                  <a:schemeClr val="bg1">
                    <a:lumMod val="50000"/>
                  </a:schemeClr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>
                <a:solidFill>
                  <a:schemeClr val="bg1">
                    <a:lumMod val="50000"/>
                  </a:schemeClr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658B7332-8122-5871-8E0B-12BBE11687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7390" y="-2"/>
            <a:ext cx="6284609" cy="3854823"/>
          </a:xfrm>
          <a:prstGeom prst="rect">
            <a:avLst/>
          </a:prstGeom>
        </p:spPr>
      </p:pic>
      <p:grpSp>
        <p:nvGrpSpPr>
          <p:cNvPr id="20" name="Grupp 19">
            <a:extLst>
              <a:ext uri="{FF2B5EF4-FFF2-40B4-BE49-F238E27FC236}">
                <a16:creationId xmlns:a16="http://schemas.microsoft.com/office/drawing/2014/main" id="{D730A811-A7B4-8D83-9309-4613D53E9867}"/>
              </a:ext>
            </a:extLst>
          </p:cNvPr>
          <p:cNvGrpSpPr/>
          <p:nvPr/>
        </p:nvGrpSpPr>
        <p:grpSpPr>
          <a:xfrm>
            <a:off x="5858361" y="4372262"/>
            <a:ext cx="6333639" cy="2485737"/>
            <a:chOff x="5858361" y="4372262"/>
            <a:chExt cx="6333639" cy="2485737"/>
          </a:xfrm>
        </p:grpSpPr>
        <p:pic>
          <p:nvPicPr>
            <p:cNvPr id="3" name="Picture 7" descr="A blue rectangle on a black background&#10;&#10;Description automatically generated">
              <a:extLst>
                <a:ext uri="{FF2B5EF4-FFF2-40B4-BE49-F238E27FC236}">
                  <a16:creationId xmlns:a16="http://schemas.microsoft.com/office/drawing/2014/main" id="{6CC8D9AC-5ED0-5D11-6FD8-67E9397010E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t="63754" r="48051"/>
            <a:stretch/>
          </p:blipFill>
          <p:spPr>
            <a:xfrm>
              <a:off x="5858361" y="4372262"/>
              <a:ext cx="6333639" cy="2485737"/>
            </a:xfrm>
            <a:prstGeom prst="rect">
              <a:avLst/>
            </a:prstGeom>
          </p:spPr>
        </p:pic>
        <p:pic>
          <p:nvPicPr>
            <p:cNvPr id="12" name="Picture 4" descr="A black and white logo&#10;&#10;Description automatically generated">
              <a:extLst>
                <a:ext uri="{FF2B5EF4-FFF2-40B4-BE49-F238E27FC236}">
                  <a16:creationId xmlns:a16="http://schemas.microsoft.com/office/drawing/2014/main" id="{401DD97C-E740-85F9-EF8D-6B223D2A46B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09959" y="5759399"/>
              <a:ext cx="2522303" cy="98736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3" name="TextBox 9">
              <a:extLst>
                <a:ext uri="{FF2B5EF4-FFF2-40B4-BE49-F238E27FC236}">
                  <a16:creationId xmlns:a16="http://schemas.microsoft.com/office/drawing/2014/main" id="{6D4D0523-FF94-5800-09D5-B6DA9BA4810E}"/>
                </a:ext>
              </a:extLst>
            </p:cNvPr>
            <p:cNvSpPr txBox="1"/>
            <p:nvPr/>
          </p:nvSpPr>
          <p:spPr>
            <a:xfrm>
              <a:off x="8610426" y="6253079"/>
              <a:ext cx="350340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400" b="1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EXAMINATION</a:t>
              </a:r>
              <a:endParaRPr lang="en-US" sz="2400" b="1" dirty="0">
                <a:solidFill>
                  <a:srgbClr val="E62625"/>
                </a:solidFill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pic>
        <p:nvPicPr>
          <p:cNvPr id="5" name="Picture 31" descr="A clipboard with a magnifying glass and a graph&#10;&#10;Description automatically generated">
            <a:extLst>
              <a:ext uri="{FF2B5EF4-FFF2-40B4-BE49-F238E27FC236}">
                <a16:creationId xmlns:a16="http://schemas.microsoft.com/office/drawing/2014/main" id="{8127F1BA-4D0D-35EE-60CC-2B53B34024AD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4397868" y="311620"/>
            <a:ext cx="1135680" cy="1008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1B08455-126F-1570-15A8-BB270ECEF29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68842" y="1593033"/>
            <a:ext cx="2958127" cy="5212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2611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ue and white background&#10;&#10;Description automatically generated">
            <a:extLst>
              <a:ext uri="{FF2B5EF4-FFF2-40B4-BE49-F238E27FC236}">
                <a16:creationId xmlns:a16="http://schemas.microsoft.com/office/drawing/2014/main" id="{0C78E97C-6133-2CB5-F943-4DAB474E53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B0927F7-2659-BC33-2A23-0B9F80A2761B}"/>
              </a:ext>
            </a:extLst>
          </p:cNvPr>
          <p:cNvSpPr txBox="1"/>
          <p:nvPr/>
        </p:nvSpPr>
        <p:spPr>
          <a:xfrm>
            <a:off x="2680289" y="2982724"/>
            <a:ext cx="397744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200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Tack</a:t>
            </a:r>
            <a:endParaRPr lang="en-US" sz="5200" b="1" dirty="0">
              <a:solidFill>
                <a:srgbClr val="E62625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4" name="Picture 3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DD299DF9-816C-0414-7ACD-CF68FF409CD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5335" t="62668"/>
          <a:stretch/>
        </p:blipFill>
        <p:spPr>
          <a:xfrm>
            <a:off x="6333565" y="2005747"/>
            <a:ext cx="5699286" cy="4852253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2D9F636-F7EF-F7C2-72FC-8131FE53C94E}"/>
              </a:ext>
            </a:extLst>
          </p:cNvPr>
          <p:cNvCxnSpPr>
            <a:cxnSpLocks/>
          </p:cNvCxnSpPr>
          <p:nvPr/>
        </p:nvCxnSpPr>
        <p:spPr>
          <a:xfrm flipV="1">
            <a:off x="830586" y="1688494"/>
            <a:ext cx="0" cy="4404004"/>
          </a:xfrm>
          <a:prstGeom prst="line">
            <a:avLst/>
          </a:prstGeom>
          <a:ln w="38100">
            <a:solidFill>
              <a:srgbClr val="E62625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E373FD28-50E5-1A6C-70A3-7B8C2259385D}"/>
              </a:ext>
            </a:extLst>
          </p:cNvPr>
          <p:cNvSpPr txBox="1"/>
          <p:nvPr/>
        </p:nvSpPr>
        <p:spPr>
          <a:xfrm>
            <a:off x="11638621" y="6571280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>
                <a:solidFill>
                  <a:schemeClr val="bg1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>
                <a:solidFill>
                  <a:schemeClr val="bg1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10" name="Picture 9" descr="A black and white logo&#10;&#10;Description automatically generated">
            <a:extLst>
              <a:ext uri="{FF2B5EF4-FFF2-40B4-BE49-F238E27FC236}">
                <a16:creationId xmlns:a16="http://schemas.microsoft.com/office/drawing/2014/main" id="{2F6EA163-55C0-4007-B34B-D9E1EAF44FF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668" y="317254"/>
            <a:ext cx="3502959" cy="137124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749867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4857FD-3076-E9E2-44C3-3FFD53EDB5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 descr="A blue and black rectangle&#10;&#10;Description automatically generated">
            <a:extLst>
              <a:ext uri="{FF2B5EF4-FFF2-40B4-BE49-F238E27FC236}">
                <a16:creationId xmlns:a16="http://schemas.microsoft.com/office/drawing/2014/main" id="{B355763D-61A1-745D-650C-3BC14CA1490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866" b="19279"/>
          <a:stretch/>
        </p:blipFill>
        <p:spPr>
          <a:xfrm>
            <a:off x="3646636" y="0"/>
            <a:ext cx="8606324" cy="5922168"/>
          </a:xfrm>
          <a:prstGeom prst="rect">
            <a:avLst/>
          </a:prstGeom>
        </p:spPr>
      </p:pic>
      <p:grpSp>
        <p:nvGrpSpPr>
          <p:cNvPr id="75" name="Group 28">
            <a:extLst>
              <a:ext uri="{FF2B5EF4-FFF2-40B4-BE49-F238E27FC236}">
                <a16:creationId xmlns:a16="http://schemas.microsoft.com/office/drawing/2014/main" id="{36B5AAB3-5E99-5D00-EAA4-BCBDA69B5CB5}"/>
              </a:ext>
            </a:extLst>
          </p:cNvPr>
          <p:cNvGrpSpPr/>
          <p:nvPr/>
        </p:nvGrpSpPr>
        <p:grpSpPr>
          <a:xfrm>
            <a:off x="2897945" y="4325069"/>
            <a:ext cx="9142791" cy="1597099"/>
            <a:chOff x="5839269" y="4751091"/>
            <a:chExt cx="6141030" cy="1597099"/>
          </a:xfrm>
        </p:grpSpPr>
        <p:pic>
          <p:nvPicPr>
            <p:cNvPr id="76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4672D997-F682-3210-8ED5-8A09D530612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269" y="4751091"/>
              <a:ext cx="6141030" cy="1597099"/>
            </a:xfrm>
            <a:prstGeom prst="rect">
              <a:avLst/>
            </a:prstGeom>
          </p:spPr>
        </p:pic>
        <p:sp>
          <p:nvSpPr>
            <p:cNvPr id="77" name="Content Placeholder 2">
              <a:extLst>
                <a:ext uri="{FF2B5EF4-FFF2-40B4-BE49-F238E27FC236}">
                  <a16:creationId xmlns:a16="http://schemas.microsoft.com/office/drawing/2014/main" id="{97A8A46C-A22D-3073-7D18-608A415C53A3}"/>
                </a:ext>
              </a:extLst>
            </p:cNvPr>
            <p:cNvSpPr txBox="1">
              <a:spLocks/>
            </p:cNvSpPr>
            <p:nvPr/>
          </p:nvSpPr>
          <p:spPr>
            <a:xfrm>
              <a:off x="7592646" y="4975433"/>
              <a:ext cx="4006744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grpSp>
        <p:nvGrpSpPr>
          <p:cNvPr id="40" name="Group 28">
            <a:extLst>
              <a:ext uri="{FF2B5EF4-FFF2-40B4-BE49-F238E27FC236}">
                <a16:creationId xmlns:a16="http://schemas.microsoft.com/office/drawing/2014/main" id="{DFA103A9-C1D4-E219-8689-3B00BA43629A}"/>
              </a:ext>
            </a:extLst>
          </p:cNvPr>
          <p:cNvGrpSpPr/>
          <p:nvPr/>
        </p:nvGrpSpPr>
        <p:grpSpPr>
          <a:xfrm>
            <a:off x="2902297" y="-16149"/>
            <a:ext cx="9142792" cy="1597099"/>
            <a:chOff x="5839269" y="4751091"/>
            <a:chExt cx="6141030" cy="1597099"/>
          </a:xfrm>
        </p:grpSpPr>
        <p:pic>
          <p:nvPicPr>
            <p:cNvPr id="42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FA9931CF-33DE-D825-466A-7FAECB5A4E9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269" y="4751091"/>
              <a:ext cx="6141030" cy="1597099"/>
            </a:xfrm>
            <a:prstGeom prst="rect">
              <a:avLst/>
            </a:prstGeom>
          </p:spPr>
        </p:pic>
        <p:sp>
          <p:nvSpPr>
            <p:cNvPr id="45" name="Content Placeholder 2">
              <a:extLst>
                <a:ext uri="{FF2B5EF4-FFF2-40B4-BE49-F238E27FC236}">
                  <a16:creationId xmlns:a16="http://schemas.microsoft.com/office/drawing/2014/main" id="{B3A2CC8E-A708-DABD-A5FA-C09F6EB744DD}"/>
                </a:ext>
              </a:extLst>
            </p:cNvPr>
            <p:cNvSpPr txBox="1">
              <a:spLocks/>
            </p:cNvSpPr>
            <p:nvPr/>
          </p:nvSpPr>
          <p:spPr>
            <a:xfrm>
              <a:off x="7592646" y="4975433"/>
              <a:ext cx="4006744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grpSp>
        <p:nvGrpSpPr>
          <p:cNvPr id="24" name="Group 28">
            <a:extLst>
              <a:ext uri="{FF2B5EF4-FFF2-40B4-BE49-F238E27FC236}">
                <a16:creationId xmlns:a16="http://schemas.microsoft.com/office/drawing/2014/main" id="{2A345000-81DA-9E87-6798-A8C7AF1FDBB8}"/>
              </a:ext>
            </a:extLst>
          </p:cNvPr>
          <p:cNvGrpSpPr/>
          <p:nvPr/>
        </p:nvGrpSpPr>
        <p:grpSpPr>
          <a:xfrm>
            <a:off x="2897946" y="1415723"/>
            <a:ext cx="9142792" cy="1597099"/>
            <a:chOff x="5839269" y="4751091"/>
            <a:chExt cx="6141030" cy="1597099"/>
          </a:xfrm>
        </p:grpSpPr>
        <p:pic>
          <p:nvPicPr>
            <p:cNvPr id="38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5397FEFA-3137-3FB7-4201-8BEA9941185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269" y="4751091"/>
              <a:ext cx="6141030" cy="1597099"/>
            </a:xfrm>
            <a:prstGeom prst="rect">
              <a:avLst/>
            </a:prstGeom>
          </p:spPr>
        </p:pic>
        <p:sp>
          <p:nvSpPr>
            <p:cNvPr id="39" name="Content Placeholder 2">
              <a:extLst>
                <a:ext uri="{FF2B5EF4-FFF2-40B4-BE49-F238E27FC236}">
                  <a16:creationId xmlns:a16="http://schemas.microsoft.com/office/drawing/2014/main" id="{1910C1A9-41C9-BA6D-FBD7-CE9277E55B03}"/>
                </a:ext>
              </a:extLst>
            </p:cNvPr>
            <p:cNvSpPr txBox="1">
              <a:spLocks/>
            </p:cNvSpPr>
            <p:nvPr/>
          </p:nvSpPr>
          <p:spPr>
            <a:xfrm>
              <a:off x="7592646" y="4975433"/>
              <a:ext cx="4006744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grpSp>
        <p:nvGrpSpPr>
          <p:cNvPr id="10" name="Group 28">
            <a:extLst>
              <a:ext uri="{FF2B5EF4-FFF2-40B4-BE49-F238E27FC236}">
                <a16:creationId xmlns:a16="http://schemas.microsoft.com/office/drawing/2014/main" id="{4A750CBD-22FB-FD5D-6F11-E193A21C6F36}"/>
              </a:ext>
            </a:extLst>
          </p:cNvPr>
          <p:cNvGrpSpPr/>
          <p:nvPr/>
        </p:nvGrpSpPr>
        <p:grpSpPr>
          <a:xfrm>
            <a:off x="2897947" y="2894337"/>
            <a:ext cx="9142791" cy="1597099"/>
            <a:chOff x="5839269" y="4751091"/>
            <a:chExt cx="6141030" cy="1597099"/>
          </a:xfrm>
        </p:grpSpPr>
        <p:pic>
          <p:nvPicPr>
            <p:cNvPr id="11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0EFA295A-1611-8ADF-6290-E7EB0CE114B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269" y="4751091"/>
              <a:ext cx="6141030" cy="1597099"/>
            </a:xfrm>
            <a:prstGeom prst="rect">
              <a:avLst/>
            </a:prstGeom>
          </p:spPr>
        </p:pic>
        <p:sp>
          <p:nvSpPr>
            <p:cNvPr id="23" name="Content Placeholder 2">
              <a:extLst>
                <a:ext uri="{FF2B5EF4-FFF2-40B4-BE49-F238E27FC236}">
                  <a16:creationId xmlns:a16="http://schemas.microsoft.com/office/drawing/2014/main" id="{D9CC8B72-1BD3-BECF-5E8A-B680D9F45D1F}"/>
                </a:ext>
              </a:extLst>
            </p:cNvPr>
            <p:cNvSpPr txBox="1">
              <a:spLocks/>
            </p:cNvSpPr>
            <p:nvPr/>
          </p:nvSpPr>
          <p:spPr>
            <a:xfrm>
              <a:off x="7592646" y="4975433"/>
              <a:ext cx="4006744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1FA83FA9-D484-AA90-0640-45F56851D3D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8713" b="86053"/>
          <a:stretch>
            <a:fillRect/>
          </a:stretch>
        </p:blipFill>
        <p:spPr>
          <a:xfrm>
            <a:off x="3630308" y="5925697"/>
            <a:ext cx="8561692" cy="934034"/>
          </a:xfrm>
          <a:prstGeom prst="rect">
            <a:avLst/>
          </a:prstGeom>
        </p:spPr>
      </p:pic>
      <p:sp>
        <p:nvSpPr>
          <p:cNvPr id="67" name="TextBox 66">
            <a:extLst>
              <a:ext uri="{FF2B5EF4-FFF2-40B4-BE49-F238E27FC236}">
                <a16:creationId xmlns:a16="http://schemas.microsoft.com/office/drawing/2014/main" id="{82EC1EE4-CCF2-8772-B9AC-C12C0F39B3C1}"/>
              </a:ext>
            </a:extLst>
          </p:cNvPr>
          <p:cNvSpPr txBox="1"/>
          <p:nvPr/>
        </p:nvSpPr>
        <p:spPr>
          <a:xfrm>
            <a:off x="260255" y="411734"/>
            <a:ext cx="257003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800" b="1" dirty="0">
                <a:solidFill>
                  <a:srgbClr val="132346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Scenario</a:t>
            </a:r>
            <a:endParaRPr lang="en-US" sz="3800" b="1" dirty="0">
              <a:solidFill>
                <a:srgbClr val="E62625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26843D64-58DE-BC48-CA6C-144914732A53}"/>
              </a:ext>
            </a:extLst>
          </p:cNvPr>
          <p:cNvCxnSpPr>
            <a:cxnSpLocks/>
          </p:cNvCxnSpPr>
          <p:nvPr/>
        </p:nvCxnSpPr>
        <p:spPr>
          <a:xfrm>
            <a:off x="260254" y="1088842"/>
            <a:ext cx="2649762" cy="0"/>
          </a:xfrm>
          <a:prstGeom prst="line">
            <a:avLst/>
          </a:prstGeom>
          <a:ln w="38100">
            <a:solidFill>
              <a:srgbClr val="E62625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2" name="Picture 11" descr="A blue circle with white letter i in it&#10;&#10;Description automatically generated">
            <a:extLst>
              <a:ext uri="{FF2B5EF4-FFF2-40B4-BE49-F238E27FC236}">
                <a16:creationId xmlns:a16="http://schemas.microsoft.com/office/drawing/2014/main" id="{5BB2D6FB-A469-023A-C20E-89B845B74B3F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6213" y="1576670"/>
            <a:ext cx="1275765" cy="1275765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1B11D295-9B9C-22E7-7A1E-5025F905355F}"/>
              </a:ext>
            </a:extLst>
          </p:cNvPr>
          <p:cNvGrpSpPr/>
          <p:nvPr/>
        </p:nvGrpSpPr>
        <p:grpSpPr>
          <a:xfrm>
            <a:off x="3702461" y="3032527"/>
            <a:ext cx="1263269" cy="1263269"/>
            <a:chOff x="2887320" y="0"/>
            <a:chExt cx="1263269" cy="1263269"/>
          </a:xfrm>
        </p:grpSpPr>
        <p:pic>
          <p:nvPicPr>
            <p:cNvPr id="14" name="Picture 13" descr="A blue circle with black background&#10;&#10;Description automatically generated">
              <a:extLst>
                <a:ext uri="{FF2B5EF4-FFF2-40B4-BE49-F238E27FC236}">
                  <a16:creationId xmlns:a16="http://schemas.microsoft.com/office/drawing/2014/main" id="{C9018D08-28B4-70BF-3595-7F4E0162107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7320" y="0"/>
              <a:ext cx="1263269" cy="1263269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F143C73-44C7-1A25-EA8A-C38E5727B4FB}"/>
                </a:ext>
              </a:extLst>
            </p:cNvPr>
            <p:cNvSpPr txBox="1"/>
            <p:nvPr/>
          </p:nvSpPr>
          <p:spPr>
            <a:xfrm>
              <a:off x="3107423" y="277222"/>
              <a:ext cx="83218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S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9EEA71B-71DE-1E0C-5C01-F658E381E9ED}"/>
              </a:ext>
            </a:extLst>
          </p:cNvPr>
          <p:cNvGrpSpPr/>
          <p:nvPr/>
        </p:nvGrpSpPr>
        <p:grpSpPr>
          <a:xfrm>
            <a:off x="3702461" y="4475887"/>
            <a:ext cx="1263269" cy="1263269"/>
            <a:chOff x="2887320" y="0"/>
            <a:chExt cx="1263269" cy="1263269"/>
          </a:xfrm>
        </p:grpSpPr>
        <p:pic>
          <p:nvPicPr>
            <p:cNvPr id="17" name="Picture 16" descr="A blue circle with black background&#10;&#10;Description automatically generated">
              <a:extLst>
                <a:ext uri="{FF2B5EF4-FFF2-40B4-BE49-F238E27FC236}">
                  <a16:creationId xmlns:a16="http://schemas.microsoft.com/office/drawing/2014/main" id="{8E94D3E7-80E0-5CA6-9C95-6F98AD82E77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7320" y="0"/>
              <a:ext cx="1263269" cy="1263269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5656C7B-D971-4B33-0E7D-10AAF655D90E}"/>
                </a:ext>
              </a:extLst>
            </p:cNvPr>
            <p:cNvSpPr txBox="1"/>
            <p:nvPr/>
          </p:nvSpPr>
          <p:spPr>
            <a:xfrm>
              <a:off x="3107423" y="311693"/>
              <a:ext cx="83218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T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D4EABFF-5F3A-637E-28E0-5EB6768665E6}"/>
              </a:ext>
            </a:extLst>
          </p:cNvPr>
          <p:cNvGrpSpPr/>
          <p:nvPr/>
        </p:nvGrpSpPr>
        <p:grpSpPr>
          <a:xfrm>
            <a:off x="3702461" y="133309"/>
            <a:ext cx="1263269" cy="1263269"/>
            <a:chOff x="2887320" y="0"/>
            <a:chExt cx="1263269" cy="1263269"/>
          </a:xfrm>
        </p:grpSpPr>
        <p:pic>
          <p:nvPicPr>
            <p:cNvPr id="20" name="Picture 19" descr="A blue circle with black background&#10;&#10;Description automatically generated">
              <a:extLst>
                <a:ext uri="{FF2B5EF4-FFF2-40B4-BE49-F238E27FC236}">
                  <a16:creationId xmlns:a16="http://schemas.microsoft.com/office/drawing/2014/main" id="{32F3D7C0-5F64-CC55-5FE3-EC6D3D8EE03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7320" y="0"/>
              <a:ext cx="1263269" cy="1263269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D089CDA-7C26-BF8D-C5DE-BA4EA94AC1D1}"/>
                </a:ext>
              </a:extLst>
            </p:cNvPr>
            <p:cNvSpPr txBox="1"/>
            <p:nvPr/>
          </p:nvSpPr>
          <p:spPr>
            <a:xfrm>
              <a:off x="3107423" y="310282"/>
              <a:ext cx="83218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M</a:t>
              </a:r>
            </a:p>
          </p:txBody>
        </p:sp>
      </p:grpSp>
      <p:sp>
        <p:nvSpPr>
          <p:cNvPr id="66" name="TextBox 65">
            <a:extLst>
              <a:ext uri="{FF2B5EF4-FFF2-40B4-BE49-F238E27FC236}">
                <a16:creationId xmlns:a16="http://schemas.microsoft.com/office/drawing/2014/main" id="{251E51E3-2696-DED2-B22E-AD9E7F12E4F7}"/>
              </a:ext>
            </a:extLst>
          </p:cNvPr>
          <p:cNvSpPr txBox="1"/>
          <p:nvPr/>
        </p:nvSpPr>
        <p:spPr>
          <a:xfrm>
            <a:off x="5242339" y="3229360"/>
            <a:ext cx="5306919" cy="92333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da-DK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AF 40 shallow and very noisy, HF 150, BT 80/50, responds only to painful stimuli. Lips are cyanotic.</a:t>
            </a:r>
            <a:endParaRPr lang="sv-SE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7B33ACEC-D45F-1064-69AB-C3419509821D}"/>
              </a:ext>
            </a:extLst>
          </p:cNvPr>
          <p:cNvSpPr txBox="1"/>
          <p:nvPr/>
        </p:nvSpPr>
        <p:spPr>
          <a:xfrm>
            <a:off x="5242339" y="1898149"/>
            <a:ext cx="6419889" cy="707886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 fontAlgn="base">
              <a:spcBef>
                <a:spcPts val="1000"/>
              </a:spcBef>
              <a:spcAft>
                <a:spcPts val="1800"/>
              </a:spcAft>
              <a:defRPr/>
            </a:pPr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Open left femoral fracture with profuse bleeding, left wrist deformity, and left temporal laceration with arterial bleeding</a:t>
            </a:r>
            <a:r>
              <a:rPr lang="sv-SE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endParaRPr kumimoji="0" lang="en-US" sz="240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60C48ACB-8741-FF57-7DCD-7A729D068372}"/>
              </a:ext>
            </a:extLst>
          </p:cNvPr>
          <p:cNvSpPr txBox="1"/>
          <p:nvPr/>
        </p:nvSpPr>
        <p:spPr>
          <a:xfrm>
            <a:off x="5242340" y="265449"/>
            <a:ext cx="6470689" cy="99519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24-year-old </a:t>
            </a:r>
            <a:r>
              <a:rPr lang="en-US" sz="2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unhelmeted</a:t>
            </a:r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motorcycle driver collided into the side of a truck and then slid approximately 12m on the road.</a:t>
            </a:r>
            <a:endParaRPr lang="sv-SE" sz="2400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3EC0487-54EA-0112-E442-2A21FC45A04D}"/>
              </a:ext>
            </a:extLst>
          </p:cNvPr>
          <p:cNvGrpSpPr/>
          <p:nvPr/>
        </p:nvGrpSpPr>
        <p:grpSpPr>
          <a:xfrm>
            <a:off x="455572" y="5556068"/>
            <a:ext cx="2664929" cy="1061292"/>
            <a:chOff x="117965" y="5736731"/>
            <a:chExt cx="2664929" cy="106129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4" name="Picture 3" descr="A black and white logo&#10;&#10;Description automatically generated">
              <a:extLst>
                <a:ext uri="{FF2B5EF4-FFF2-40B4-BE49-F238E27FC236}">
                  <a16:creationId xmlns:a16="http://schemas.microsoft.com/office/drawing/2014/main" id="{D7F14520-DB2E-2B02-8A73-A9447B0FC43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8204" y="5736731"/>
              <a:ext cx="2644690" cy="1035269"/>
            </a:xfrm>
            <a:prstGeom prst="rect">
              <a:avLst/>
            </a:prstGeom>
          </p:spPr>
        </p:pic>
        <p:pic>
          <p:nvPicPr>
            <p:cNvPr id="7" name="Picture 6" descr="A blue and yellow letters on a black background&#10;&#10;Description automatically generated">
              <a:extLst>
                <a:ext uri="{FF2B5EF4-FFF2-40B4-BE49-F238E27FC236}">
                  <a16:creationId xmlns:a16="http://schemas.microsoft.com/office/drawing/2014/main" id="{B4D6C13C-C057-2E25-FDA5-BB1A5EE9224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65" y="5761223"/>
              <a:ext cx="2648601" cy="1036800"/>
            </a:xfrm>
            <a:prstGeom prst="rect">
              <a:avLst/>
            </a:prstGeom>
          </p:spPr>
        </p:pic>
      </p:grpSp>
      <p:sp>
        <p:nvSpPr>
          <p:cNvPr id="8" name="textruta 7">
            <a:extLst>
              <a:ext uri="{FF2B5EF4-FFF2-40B4-BE49-F238E27FC236}">
                <a16:creationId xmlns:a16="http://schemas.microsoft.com/office/drawing/2014/main" id="{8967F278-7424-364A-A0B8-ACD9779BE217}"/>
              </a:ext>
            </a:extLst>
          </p:cNvPr>
          <p:cNvSpPr txBox="1"/>
          <p:nvPr/>
        </p:nvSpPr>
        <p:spPr>
          <a:xfrm>
            <a:off x="5242316" y="4520709"/>
            <a:ext cx="649411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Oral airway inserted, Oxygen at 6-8 L/min via mask, pressure dressing on the left thigh and head wound. SMR, splint left wrist</a:t>
            </a:r>
            <a:endParaRPr lang="sv-SE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0" name="Picture 29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44B102A1-039B-6699-502D-2E771465E692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5517837" y="6067706"/>
            <a:ext cx="675367" cy="612000"/>
          </a:xfrm>
          <a:prstGeom prst="rect">
            <a:avLst/>
          </a:prstGeom>
        </p:spPr>
      </p:pic>
      <p:pic>
        <p:nvPicPr>
          <p:cNvPr id="31" name="Picture 30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6D298AA5-14CC-B6A4-6278-75EBE31A9D97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6240983" y="6067706"/>
            <a:ext cx="675367" cy="612000"/>
          </a:xfrm>
          <a:prstGeom prst="rect">
            <a:avLst/>
          </a:prstGeom>
        </p:spPr>
      </p:pic>
      <p:pic>
        <p:nvPicPr>
          <p:cNvPr id="32" name="Picture 31" descr="A screenshot of a computer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D7F9EFB5-AEBB-0448-8117-38B8CA209537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6964129" y="6067706"/>
            <a:ext cx="655544" cy="612000"/>
          </a:xfrm>
          <a:prstGeom prst="rect">
            <a:avLst/>
          </a:prstGeom>
        </p:spPr>
      </p:pic>
      <p:pic>
        <p:nvPicPr>
          <p:cNvPr id="33" name="Picture 32" descr="A screenshot of a computer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B7D9948B-1F90-55E8-06BA-81689501B306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7667452" y="6067706"/>
            <a:ext cx="665753" cy="612000"/>
          </a:xfrm>
          <a:prstGeom prst="rect">
            <a:avLst/>
          </a:prstGeom>
        </p:spPr>
      </p:pic>
      <p:pic>
        <p:nvPicPr>
          <p:cNvPr id="34" name="Picture 33" descr="A screenshot of a computer&#10;&#10;Description automatically generated">
            <a:hlinkClick r:id="rId14" action="ppaction://hlinksldjump"/>
            <a:extLst>
              <a:ext uri="{FF2B5EF4-FFF2-40B4-BE49-F238E27FC236}">
                <a16:creationId xmlns:a16="http://schemas.microsoft.com/office/drawing/2014/main" id="{4169989A-C16C-AD28-7A54-2655870A3770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8387063" y="6067706"/>
            <a:ext cx="665754" cy="612000"/>
          </a:xfrm>
          <a:prstGeom prst="rect">
            <a:avLst/>
          </a:prstGeom>
        </p:spPr>
      </p:pic>
      <p:pic>
        <p:nvPicPr>
          <p:cNvPr id="36" name="Picture 35" descr="A screenshot of a computer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7B550D6F-751C-76CD-B02F-E481432AF3A0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9129624" y="6073837"/>
            <a:ext cx="777514" cy="612000"/>
          </a:xfrm>
          <a:prstGeom prst="rect">
            <a:avLst/>
          </a:prstGeom>
        </p:spPr>
      </p:pic>
      <p:pic>
        <p:nvPicPr>
          <p:cNvPr id="41" name="Picture 40" descr="A sign with a person lying on a bed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14153339-F3BB-67FC-BEA3-6175CD8FAB55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4555477" y="6086714"/>
            <a:ext cx="686863" cy="612000"/>
          </a:xfrm>
          <a:prstGeom prst="rect">
            <a:avLst/>
          </a:prstGeom>
        </p:spPr>
      </p:pic>
      <p:pic>
        <p:nvPicPr>
          <p:cNvPr id="43" name="Picture 42" descr="A white sign with a person lying on a bed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5CA3ADB9-E29F-7ED0-97AA-6C8791B1E41E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3802431" y="6086714"/>
            <a:ext cx="699188" cy="612000"/>
          </a:xfrm>
          <a:prstGeom prst="rect">
            <a:avLst/>
          </a:prstGeom>
        </p:spPr>
      </p:pic>
      <p:pic>
        <p:nvPicPr>
          <p:cNvPr id="44" name="Picture 43" descr="A clipboard with a magnifying glass and a graph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EB7A8ADE-A2C2-20B4-52B9-B950ACE19E8F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436689" y="6086714"/>
            <a:ext cx="608400" cy="612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extBox 20">
            <a:extLst>
              <a:ext uri="{FF2B5EF4-FFF2-40B4-BE49-F238E27FC236}">
                <a16:creationId xmlns:a16="http://schemas.microsoft.com/office/drawing/2014/main" id="{597E4CBB-392F-A14D-234C-401769663B3D}"/>
              </a:ext>
            </a:extLst>
          </p:cNvPr>
          <p:cNvSpPr txBox="1"/>
          <p:nvPr/>
        </p:nvSpPr>
        <p:spPr>
          <a:xfrm>
            <a:off x="3645874" y="5668499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9" name="Bildobjekt 8">
            <a:hlinkClick r:id="rId10" action="ppaction://hlinksldjump"/>
            <a:extLst>
              <a:ext uri="{FF2B5EF4-FFF2-40B4-BE49-F238E27FC236}">
                <a16:creationId xmlns:a16="http://schemas.microsoft.com/office/drawing/2014/main" id="{2273E4F4-3787-E9A6-330A-A715F8EF84A6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761459" y="6086714"/>
            <a:ext cx="604910" cy="612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Bildobjekt 4">
            <a:hlinkClick r:id="rId21" action="ppaction://hlinksldjump"/>
            <a:extLst>
              <a:ext uri="{FF2B5EF4-FFF2-40B4-BE49-F238E27FC236}">
                <a16:creationId xmlns:a16="http://schemas.microsoft.com/office/drawing/2014/main" id="{8DCBCE16-1851-EDFE-7384-CF860E37EB20}"/>
              </a:ext>
            </a:extLst>
          </p:cNvPr>
          <p:cNvPicPr preferRelativeResize="0">
            <a:picLocks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0030098" y="6075352"/>
            <a:ext cx="608400" cy="612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2" name="Google Shape;212;p9">
            <a:extLst>
              <a:ext uri="{FF2B5EF4-FFF2-40B4-BE49-F238E27FC236}">
                <a16:creationId xmlns:a16="http://schemas.microsoft.com/office/drawing/2014/main" id="{E0DA62BD-1318-DC39-49C1-CC9E6286B08E}"/>
              </a:ext>
            </a:extLst>
          </p:cNvPr>
          <p:cNvSpPr txBox="1">
            <a:spLocks/>
          </p:cNvSpPr>
          <p:nvPr/>
        </p:nvSpPr>
        <p:spPr>
          <a:xfrm>
            <a:off x="211701" y="2456041"/>
            <a:ext cx="3434173" cy="194591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buNone/>
            </a:pPr>
            <a:r>
              <a:rPr lang="sv-SE" sz="2800" dirty="0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Arial Unicode MS"/>
              </a:rPr>
              <a:t>ED of a community hospital with surgical capabilities.</a:t>
            </a:r>
            <a:endParaRPr lang="sv-SE" sz="4000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23629884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B66606-E2A5-FA69-B64D-68D3EEC17B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11">
            <a:extLst>
              <a:ext uri="{FF2B5EF4-FFF2-40B4-BE49-F238E27FC236}">
                <a16:creationId xmlns:a16="http://schemas.microsoft.com/office/drawing/2014/main" id="{E505FB3D-892C-92C1-3ACC-BA9AC2B686F4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950C4450-C29E-BAF1-8521-06D5C8840EC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E59CB1C8-E667-35F9-A75A-1C45510910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F7B45D60-8BDD-3F95-2B22-2060FBAE808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53" name="Title 1">
            <a:extLst>
              <a:ext uri="{FF2B5EF4-FFF2-40B4-BE49-F238E27FC236}">
                <a16:creationId xmlns:a16="http://schemas.microsoft.com/office/drawing/2014/main" id="{2686BD76-429C-2B76-81BD-2E827DADDAAD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x-Ray / Thorax</a:t>
            </a:r>
          </a:p>
        </p:txBody>
      </p:sp>
      <p:pic>
        <p:nvPicPr>
          <p:cNvPr id="4" name="Picture 12" descr="A screenshot of a computer&#10;&#10;Description automatically generated">
            <a:extLst>
              <a:ext uri="{FF2B5EF4-FFF2-40B4-BE49-F238E27FC236}">
                <a16:creationId xmlns:a16="http://schemas.microsoft.com/office/drawing/2014/main" id="{67713116-6D34-869E-3922-B67355271B7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7092000" y="201894"/>
            <a:ext cx="1079720" cy="1008000"/>
          </a:xfrm>
          <a:prstGeom prst="rect">
            <a:avLst/>
          </a:prstGeom>
        </p:spPr>
      </p:pic>
      <p:pic>
        <p:nvPicPr>
          <p:cNvPr id="5" name="Picture 8" descr="A close-up of a radio&#10;&#10;Description automatically generated">
            <a:hlinkClick r:id="rId6" action="ppaction://hlinksldjump"/>
            <a:extLst>
              <a:ext uri="{FF2B5EF4-FFF2-40B4-BE49-F238E27FC236}">
                <a16:creationId xmlns:a16="http://schemas.microsoft.com/office/drawing/2014/main" id="{27683A9C-7B9A-596D-17D3-0A14BC818FF6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9" descr="A screenshot of a computer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A1F0B4D6-3C42-26FA-C1A2-6031E444708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8" name="Picture 10" descr="A screenshot of a computer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28B34945-5EB0-AEDD-0CA6-65A6B155CA6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10" name="Picture 13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ECF96A2E-8D12-B415-B729-5EEE2CD2348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1" name="Picture 14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BBFF74B6-8629-6BA9-42F4-1428B5C1240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2" name="Picture 16" descr="A screenshot of a computer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00B544E8-6266-53C3-7A09-76AE997602B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3" name="Picture 18" descr="A sign with a person lying on a bed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3954C591-5316-5DDE-BB1C-88196F8A7061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4" name="Picture 31" descr="A clipboard with a magnifying glass and a graph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E7CE18E1-A303-724E-FFA7-6D0FF9D44D74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2">
            <a:hlinkClick r:id="rId8" action="ppaction://hlinksldjump"/>
            <a:extLst>
              <a:ext uri="{FF2B5EF4-FFF2-40B4-BE49-F238E27FC236}">
                <a16:creationId xmlns:a16="http://schemas.microsoft.com/office/drawing/2014/main" id="{A65320EF-4A02-6F9F-6D15-3C0340FB6D3D}"/>
              </a:ext>
            </a:extLst>
          </p:cNvPr>
          <p:cNvPicPr preferRelativeResize="0"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Bildobjekt 53">
            <a:hlinkClick r:id="rId16" action="ppaction://hlinksldjump"/>
            <a:extLst>
              <a:ext uri="{FF2B5EF4-FFF2-40B4-BE49-F238E27FC236}">
                <a16:creationId xmlns:a16="http://schemas.microsoft.com/office/drawing/2014/main" id="{E36B9EFA-F3DC-E584-D2BD-179254129E2D}"/>
              </a:ext>
            </a:extLst>
          </p:cNvPr>
          <p:cNvPicPr preferRelativeResize="0">
            <a:picLocks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Picture 19" descr="A white sign with a person lying on a bed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12DD6E80-83A8-1126-2A0D-62EFA31DBD08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8" name="TextBox 20">
            <a:extLst>
              <a:ext uri="{FF2B5EF4-FFF2-40B4-BE49-F238E27FC236}">
                <a16:creationId xmlns:a16="http://schemas.microsoft.com/office/drawing/2014/main" id="{D68282E0-E58C-3744-67F8-82100EDB67ED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21" name="Picture 5" descr="A black sign with a yellow and white padlock&#10;&#10;Description automatically generated">
            <a:extLst>
              <a:ext uri="{FF2B5EF4-FFF2-40B4-BE49-F238E27FC236}">
                <a16:creationId xmlns:a16="http://schemas.microsoft.com/office/drawing/2014/main" id="{B4616905-FBF1-7025-2DAA-29B17F97DEB6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5636" y="1725217"/>
            <a:ext cx="6314180" cy="4209453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1E939EE-20EE-6ABD-0529-1D8CD14327DB}"/>
              </a:ext>
            </a:extLst>
          </p:cNvPr>
          <p:cNvSpPr/>
          <p:nvPr/>
        </p:nvSpPr>
        <p:spPr>
          <a:xfrm>
            <a:off x="1145804" y="5934670"/>
            <a:ext cx="80138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Radiographer is on the way</a:t>
            </a:r>
          </a:p>
        </p:txBody>
      </p:sp>
    </p:spTree>
    <p:extLst>
      <p:ext uri="{BB962C8B-B14F-4D97-AF65-F5344CB8AC3E}">
        <p14:creationId xmlns:p14="http://schemas.microsoft.com/office/powerpoint/2010/main" val="23219527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34EDDC-6E51-BD1C-7B78-2B16E7A21E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B9913585-94B8-44DF-2914-0CABE433BD0A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C46AC1F7-6EB2-3B05-E3DE-144835F1C76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F11366C0-B1D4-1C2E-BC8A-18F8A0F9E1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4C34D1AD-FF6A-2342-ECC2-05BA9DB2C13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FE069721-736B-F7CD-2AED-3C1CCD8ECD16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FAST</a:t>
            </a:r>
          </a:p>
        </p:txBody>
      </p:sp>
      <p:pic>
        <p:nvPicPr>
          <p:cNvPr id="2" name="Picture 16" descr="A screenshot of a computer&#10;&#10;Description automatically generated">
            <a:hlinkClick r:id="" action="ppaction://noaction"/>
            <a:extLst>
              <a:ext uri="{FF2B5EF4-FFF2-40B4-BE49-F238E27FC236}">
                <a16:creationId xmlns:a16="http://schemas.microsoft.com/office/drawing/2014/main" id="{4EEDF40E-91AF-0933-F4D4-5B8B81D3A6F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BA3D543F-2219-17C7-ED48-5FA98BF19BD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32" name="Bildobjekt 31">
            <a:hlinkClick r:id="rId7" action="ppaction://hlinksldjump"/>
            <a:extLst>
              <a:ext uri="{FF2B5EF4-FFF2-40B4-BE49-F238E27FC236}">
                <a16:creationId xmlns:a16="http://schemas.microsoft.com/office/drawing/2014/main" id="{93863767-DCA5-C137-DC2B-2696378B4EA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3" name="Bildobjekt 32">
            <a:hlinkClick r:id="rId9" action="ppaction://hlinksldjump"/>
            <a:extLst>
              <a:ext uri="{FF2B5EF4-FFF2-40B4-BE49-F238E27FC236}">
                <a16:creationId xmlns:a16="http://schemas.microsoft.com/office/drawing/2014/main" id="{993F134E-8ED4-5767-2F2E-F3DCE68AEDF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5" name="Bildobjekt 34">
            <a:hlinkClick r:id="rId10" action="ppaction://hlinksldjump"/>
            <a:extLst>
              <a:ext uri="{FF2B5EF4-FFF2-40B4-BE49-F238E27FC236}">
                <a16:creationId xmlns:a16="http://schemas.microsoft.com/office/drawing/2014/main" id="{03361A53-D893-C523-64BD-B37542408B4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36" name="Bildobjekt 35">
            <a:hlinkClick r:id="rId11" action="ppaction://hlinksldjump"/>
            <a:extLst>
              <a:ext uri="{FF2B5EF4-FFF2-40B4-BE49-F238E27FC236}">
                <a16:creationId xmlns:a16="http://schemas.microsoft.com/office/drawing/2014/main" id="{2CBA0435-E45E-8293-37F7-F44197AF02E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37" name="Bildobjekt 36">
            <a:hlinkClick r:id="rId12" action="ppaction://hlinksldjump"/>
            <a:extLst>
              <a:ext uri="{FF2B5EF4-FFF2-40B4-BE49-F238E27FC236}">
                <a16:creationId xmlns:a16="http://schemas.microsoft.com/office/drawing/2014/main" id="{4B83DE8F-1AFE-C645-2A2E-BBCDE93DACD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5" name="Bildobjekt 4">
            <a:hlinkClick r:id="rId13" action="ppaction://hlinksldjump"/>
            <a:extLst>
              <a:ext uri="{FF2B5EF4-FFF2-40B4-BE49-F238E27FC236}">
                <a16:creationId xmlns:a16="http://schemas.microsoft.com/office/drawing/2014/main" id="{E4238CD2-6563-CEAA-AF47-B4881DFC237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11" name="Picture 8" descr="A close-up of a radio&#10;&#10;Description automatically generated">
            <a:hlinkClick r:id="rId14" action="ppaction://hlinksldjump"/>
            <a:extLst>
              <a:ext uri="{FF2B5EF4-FFF2-40B4-BE49-F238E27FC236}">
                <a16:creationId xmlns:a16="http://schemas.microsoft.com/office/drawing/2014/main" id="{E8C6FE6B-39D5-2D2E-6618-CEA3B862EAAF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" name="Picture 9" descr="A screenshot of a computer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78CC49AA-E7EA-3B37-E988-90F3691AE85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20" name="Picture 10" descr="A screenshot of a computer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6C1F59A0-E2AA-053D-1F56-9B36073672A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21" name="Picture 13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6E9D7283-02B6-CC35-66FF-8CA0038F783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22" name="Picture 14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C1EB0536-34AD-5507-830D-D43728D859B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28" name="Picture 18" descr="A sign with a person lying on a bed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9D1EAAF9-D36D-5169-EFC0-F539E59BC5CC}"/>
              </a:ext>
            </a:extLst>
          </p:cNvPr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29" name="Picture 31" descr="A clipboard with a magnifying glass and a graph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8235C6DF-D3FB-09A8-9F1F-6EE39D3B0036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0" name="Bildobjekt 52">
            <a:hlinkClick r:id="rId16" action="ppaction://hlinksldjump"/>
            <a:extLst>
              <a:ext uri="{FF2B5EF4-FFF2-40B4-BE49-F238E27FC236}">
                <a16:creationId xmlns:a16="http://schemas.microsoft.com/office/drawing/2014/main" id="{A5F53732-1A3D-E3D6-E317-AB740511D65B}"/>
              </a:ext>
            </a:extLst>
          </p:cNvPr>
          <p:cNvPicPr preferRelativeResize="0">
            <a:picLocks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1" name="Bildobjekt 53">
            <a:hlinkClick r:id="rId23" action="ppaction://hlinksldjump"/>
            <a:extLst>
              <a:ext uri="{FF2B5EF4-FFF2-40B4-BE49-F238E27FC236}">
                <a16:creationId xmlns:a16="http://schemas.microsoft.com/office/drawing/2014/main" id="{2A5BF7E4-FBBE-959D-9980-C18C62D89316}"/>
              </a:ext>
            </a:extLst>
          </p:cNvPr>
          <p:cNvPicPr preferRelativeResize="0">
            <a:picLocks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4" name="Picture 19" descr="A white sign with a person lying on a bed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92623193-4018-8D3A-D070-B9ABACF9A2C9}"/>
              </a:ext>
            </a:extLst>
          </p:cNvPr>
          <p:cNvPicPr>
            <a:picLocks noChangeAspect="1"/>
          </p:cNvPicPr>
          <p:nvPr/>
        </p:nvPicPr>
        <p:blipFill rotWithShape="1"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38" name="TextBox 20">
            <a:extLst>
              <a:ext uri="{FF2B5EF4-FFF2-40B4-BE49-F238E27FC236}">
                <a16:creationId xmlns:a16="http://schemas.microsoft.com/office/drawing/2014/main" id="{61577AA8-F7D6-CAAB-3B8D-4BA6E1F67944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39" name="Picture 12" descr="A screenshot of a computer&#10;&#10;Description automatically generated">
            <a:hlinkClick r:id="rId26" action="ppaction://hlinksldjump"/>
            <a:extLst>
              <a:ext uri="{FF2B5EF4-FFF2-40B4-BE49-F238E27FC236}">
                <a16:creationId xmlns:a16="http://schemas.microsoft.com/office/drawing/2014/main" id="{384F2B50-31AF-F8A5-A5C6-94E82652147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8666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D26172-E17F-0292-ABF3-93EFB0B881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7E9FBF8A-3E53-B087-0D34-4D20009DCBB9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DE4C1C1E-6D5A-E951-7008-B4745C1EFA3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34991AB4-5292-4DAE-EEEC-64C02A5B6C7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D3763DEA-3608-2C90-A9FF-53EB1F55FC6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D7F9B141-49A2-2271-0381-633D48BB24B4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e-FAST / </a:t>
            </a:r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Vänster</a:t>
            </a:r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Lunga </a:t>
            </a:r>
          </a:p>
        </p:txBody>
      </p:sp>
      <p:pic>
        <p:nvPicPr>
          <p:cNvPr id="2" name="Picture 16" descr="A screenshot of a computer&#10;&#10;Description automatically generated">
            <a:hlinkClick r:id="" action="ppaction://noaction"/>
            <a:extLst>
              <a:ext uri="{FF2B5EF4-FFF2-40B4-BE49-F238E27FC236}">
                <a16:creationId xmlns:a16="http://schemas.microsoft.com/office/drawing/2014/main" id="{9E0EFFF3-B39B-D064-08F0-C8578A60CA87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EEC21161-2DA9-BD53-9C2A-0D3DFD4ED16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719D158D-955E-7B49-19DF-3007B6B58A3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1" t="7489" r="21447" b="6367"/>
          <a:stretch>
            <a:fillRect/>
          </a:stretch>
        </p:blipFill>
        <p:spPr>
          <a:xfrm rot="14517734">
            <a:off x="2756050" y="2218933"/>
            <a:ext cx="930001" cy="1622343"/>
          </a:xfrm>
          <a:prstGeom prst="rect">
            <a:avLst/>
          </a:prstGeom>
        </p:spPr>
      </p:pic>
      <p:sp>
        <p:nvSpPr>
          <p:cNvPr id="25" name="Rektangel 24">
            <a:extLst>
              <a:ext uri="{FF2B5EF4-FFF2-40B4-BE49-F238E27FC236}">
                <a16:creationId xmlns:a16="http://schemas.microsoft.com/office/drawing/2014/main" id="{0A915451-B157-0640-216E-CEBCAA2BA799}"/>
              </a:ext>
            </a:extLst>
          </p:cNvPr>
          <p:cNvSpPr/>
          <p:nvPr/>
        </p:nvSpPr>
        <p:spPr>
          <a:xfrm>
            <a:off x="4679999" y="1776650"/>
            <a:ext cx="1171221" cy="62740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M-Mode</a:t>
            </a:r>
            <a:endParaRPr lang="en-US" sz="20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30" name="Bildobjekt 29">
            <a:hlinkClick r:id="rId10" action="ppaction://hlinksldjump"/>
            <a:extLst>
              <a:ext uri="{FF2B5EF4-FFF2-40B4-BE49-F238E27FC236}">
                <a16:creationId xmlns:a16="http://schemas.microsoft.com/office/drawing/2014/main" id="{08F15B90-E8F0-97EB-0787-55CAF59276A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31" name="Bildobjekt 30">
            <a:hlinkClick r:id="rId12" action="ppaction://hlinksldjump"/>
            <a:extLst>
              <a:ext uri="{FF2B5EF4-FFF2-40B4-BE49-F238E27FC236}">
                <a16:creationId xmlns:a16="http://schemas.microsoft.com/office/drawing/2014/main" id="{BEA8596B-08B0-9A9E-74CA-622C9944328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34" name="Bildobjekt 33">
            <a:hlinkClick r:id="rId13" action="ppaction://hlinksldjump"/>
            <a:extLst>
              <a:ext uri="{FF2B5EF4-FFF2-40B4-BE49-F238E27FC236}">
                <a16:creationId xmlns:a16="http://schemas.microsoft.com/office/drawing/2014/main" id="{CDE0356E-918A-0B05-78AA-439E4516F54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8" name="Bildobjekt 37">
            <a:hlinkClick r:id="rId14" action="ppaction://hlinksldjump"/>
            <a:extLst>
              <a:ext uri="{FF2B5EF4-FFF2-40B4-BE49-F238E27FC236}">
                <a16:creationId xmlns:a16="http://schemas.microsoft.com/office/drawing/2014/main" id="{CA443016-7983-6289-F974-1AF1EA9F173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9" name="Bildobjekt 38">
            <a:hlinkClick r:id="rId15" action="ppaction://hlinksldjump"/>
            <a:extLst>
              <a:ext uri="{FF2B5EF4-FFF2-40B4-BE49-F238E27FC236}">
                <a16:creationId xmlns:a16="http://schemas.microsoft.com/office/drawing/2014/main" id="{77835EE4-0BB3-1DD7-2BAE-5A8A44BC48B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21" name="Pneumothoraxe-FAST">
            <a:hlinkClick r:id="" action="ppaction://media"/>
            <a:extLst>
              <a:ext uri="{FF2B5EF4-FFF2-40B4-BE49-F238E27FC236}">
                <a16:creationId xmlns:a16="http://schemas.microsoft.com/office/drawing/2014/main" id="{308D520E-319C-E27A-D92B-22C6DD3FA66F}"/>
              </a:ext>
            </a:extLst>
          </p:cNvPr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rcRect l="24758" t="12588" r="19462" b="16065"/>
          <a:stretch>
            <a:fillRect/>
          </a:stretch>
        </p:blipFill>
        <p:spPr>
          <a:xfrm>
            <a:off x="4680000" y="2520000"/>
            <a:ext cx="4320000" cy="3092400"/>
          </a:xfrm>
          <a:prstGeom prst="rect">
            <a:avLst/>
          </a:prstGeom>
        </p:spPr>
      </p:pic>
      <p:pic>
        <p:nvPicPr>
          <p:cNvPr id="12" name="Picture 8" descr="A close-up of a radio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A3ECBFF9-6B8E-9BCA-3EBA-284ED40C0A10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0" name="Picture 9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53120B5C-6D87-93FC-5FA7-69F216ECD5E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22" name="Picture 10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D2FCDD56-B9D8-B172-E1FF-C8D3871604C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28" name="Picture 13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B8822F20-EB8D-8C85-BDDF-004FC7030C8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29" name="Picture 14" descr="A screenshot of a computer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CBBE29AE-D586-5DCF-5464-38428EE96AE6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32" name="Picture 16" descr="A screenshot of a computer&#10;&#10;Description automatically generated">
            <a:hlinkClick r:id="rId22" action="ppaction://hlinksldjump"/>
            <a:extLst>
              <a:ext uri="{FF2B5EF4-FFF2-40B4-BE49-F238E27FC236}">
                <a16:creationId xmlns:a16="http://schemas.microsoft.com/office/drawing/2014/main" id="{0844A8F0-FFCD-18C6-0DB2-931D4070B9A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33" name="Picture 18" descr="A sign with a person lying on a bed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78AEE777-6BAA-748E-1394-7F32E24E0400}"/>
              </a:ext>
            </a:extLst>
          </p:cNvPr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35" name="Picture 31" descr="A clipboard with a magnifying glass and a graph&#10;&#10;Description automatically generated">
            <a:hlinkClick r:id="rId24" action="ppaction://hlinksldjump"/>
            <a:extLst>
              <a:ext uri="{FF2B5EF4-FFF2-40B4-BE49-F238E27FC236}">
                <a16:creationId xmlns:a16="http://schemas.microsoft.com/office/drawing/2014/main" id="{5BC93B09-7AFC-4A00-1740-013BE3CF88BA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6" name="Bildobjekt 52">
            <a:hlinkClick r:id="rId19" action="ppaction://hlinksldjump"/>
            <a:extLst>
              <a:ext uri="{FF2B5EF4-FFF2-40B4-BE49-F238E27FC236}">
                <a16:creationId xmlns:a16="http://schemas.microsoft.com/office/drawing/2014/main" id="{A21AD99F-88ED-4A28-281F-89B1E5D2D3C2}"/>
              </a:ext>
            </a:extLst>
          </p:cNvPr>
          <p:cNvPicPr preferRelativeResize="0">
            <a:picLocks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7" name="Bildobjekt 53">
            <a:hlinkClick r:id="rId27" action="ppaction://hlinksldjump"/>
            <a:extLst>
              <a:ext uri="{FF2B5EF4-FFF2-40B4-BE49-F238E27FC236}">
                <a16:creationId xmlns:a16="http://schemas.microsoft.com/office/drawing/2014/main" id="{2BC16BFF-65C4-6460-3CCB-CAF024925FFD}"/>
              </a:ext>
            </a:extLst>
          </p:cNvPr>
          <p:cNvPicPr preferRelativeResize="0">
            <a:picLocks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0" name="Picture 19" descr="A white sign with a person lying on a bed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F1373011-CE62-44FE-98A0-820206DAD073}"/>
              </a:ext>
            </a:extLst>
          </p:cNvPr>
          <p:cNvPicPr>
            <a:picLocks noChangeAspect="1"/>
          </p:cNvPicPr>
          <p:nvPr/>
        </p:nvPicPr>
        <p:blipFill rotWithShape="1"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41" name="TextBox 20">
            <a:extLst>
              <a:ext uri="{FF2B5EF4-FFF2-40B4-BE49-F238E27FC236}">
                <a16:creationId xmlns:a16="http://schemas.microsoft.com/office/drawing/2014/main" id="{3BA8D619-48AB-5711-9BC8-B189BCBAA35D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42" name="Picture 12" descr="A screenshot of a computer&#10;&#10;Description automatically generated">
            <a:hlinkClick r:id="rId30" action="ppaction://hlinksldjump"/>
            <a:extLst>
              <a:ext uri="{FF2B5EF4-FFF2-40B4-BE49-F238E27FC236}">
                <a16:creationId xmlns:a16="http://schemas.microsoft.com/office/drawing/2014/main" id="{15697770-5437-E08B-D34C-A79DF1E6E75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2393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76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21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BF4BF8-97CC-0710-7FD2-53FA10E090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F492A322-A6F7-E9AA-6ED1-2084471C1BAD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E63BAA5E-D7E3-8831-C50C-55B2335F11A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44EF7531-AEA3-BFB9-9B7D-A3D2A97BF4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D23A28D7-7293-21C7-F355-0C09B79499D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F4AB530C-71A0-2BCE-F3AC-B650AF08DFA3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e-FAST / </a:t>
            </a:r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Vänster</a:t>
            </a:r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Lunga / M-Mode</a:t>
            </a:r>
          </a:p>
        </p:txBody>
      </p:sp>
      <p:pic>
        <p:nvPicPr>
          <p:cNvPr id="2" name="Picture 16" descr="A screenshot of a computer&#10;&#10;Description automatically generated">
            <a:hlinkClick r:id="" action="ppaction://noaction"/>
            <a:extLst>
              <a:ext uri="{FF2B5EF4-FFF2-40B4-BE49-F238E27FC236}">
                <a16:creationId xmlns:a16="http://schemas.microsoft.com/office/drawing/2014/main" id="{DA740067-CFD6-9537-40BF-90F7409DC0F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404E6017-298B-88CC-E362-D4FE1BDC0F2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B62E8DCA-DE4D-4E72-FBF0-5A6E172C4B7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1" t="7489" r="21447" b="6367"/>
          <a:stretch>
            <a:fillRect/>
          </a:stretch>
        </p:blipFill>
        <p:spPr>
          <a:xfrm rot="14517734">
            <a:off x="2756050" y="2218933"/>
            <a:ext cx="930001" cy="1622343"/>
          </a:xfrm>
          <a:prstGeom prst="rect">
            <a:avLst/>
          </a:prstGeom>
        </p:spPr>
      </p:pic>
      <p:pic>
        <p:nvPicPr>
          <p:cNvPr id="3" name="Bildobjekt 2">
            <a:hlinkClick r:id="rId8" action="ppaction://hlinksldjump"/>
            <a:extLst>
              <a:ext uri="{FF2B5EF4-FFF2-40B4-BE49-F238E27FC236}">
                <a16:creationId xmlns:a16="http://schemas.microsoft.com/office/drawing/2014/main" id="{6CFFB238-7178-7C59-FEC8-FBCE61AA301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25" name="Bildobjekt 24">
            <a:hlinkClick r:id="rId10" action="ppaction://hlinksldjump"/>
            <a:extLst>
              <a:ext uri="{FF2B5EF4-FFF2-40B4-BE49-F238E27FC236}">
                <a16:creationId xmlns:a16="http://schemas.microsoft.com/office/drawing/2014/main" id="{613A9F52-4D22-B451-3787-8518CF645A2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31" name="Bildobjekt 30">
            <a:hlinkClick r:id="rId11" action="ppaction://hlinksldjump"/>
            <a:extLst>
              <a:ext uri="{FF2B5EF4-FFF2-40B4-BE49-F238E27FC236}">
                <a16:creationId xmlns:a16="http://schemas.microsoft.com/office/drawing/2014/main" id="{A8451860-86D7-8368-FE0D-6ABDA5C12CF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4" name="Bildobjekt 33">
            <a:hlinkClick r:id="rId12" action="ppaction://hlinksldjump"/>
            <a:extLst>
              <a:ext uri="{FF2B5EF4-FFF2-40B4-BE49-F238E27FC236}">
                <a16:creationId xmlns:a16="http://schemas.microsoft.com/office/drawing/2014/main" id="{7D9248A1-614A-B26C-54E2-1A474F1EEC5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7" name="Bildobjekt 36">
            <a:hlinkClick r:id="rId13" action="ppaction://hlinksldjump"/>
            <a:extLst>
              <a:ext uri="{FF2B5EF4-FFF2-40B4-BE49-F238E27FC236}">
                <a16:creationId xmlns:a16="http://schemas.microsoft.com/office/drawing/2014/main" id="{6279198F-763D-7EAD-E0F8-358ABC62163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21" name="Content Placeholder 3">
            <a:extLst>
              <a:ext uri="{FF2B5EF4-FFF2-40B4-BE49-F238E27FC236}">
                <a16:creationId xmlns:a16="http://schemas.microsoft.com/office/drawing/2014/main" id="{E71EFC0A-DC5A-481B-1AD0-0215AC3C8913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84" t="12528"/>
          <a:stretch/>
        </p:blipFill>
        <p:spPr>
          <a:xfrm>
            <a:off x="4680000" y="2520000"/>
            <a:ext cx="4320000" cy="3092400"/>
          </a:xfrm>
        </p:spPr>
      </p:pic>
      <p:pic>
        <p:nvPicPr>
          <p:cNvPr id="18" name="Picture 8" descr="A close-up of a radio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8382CEE8-26D3-D7CF-742B-AE33CDA11067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2" name="Picture 9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A999E617-0DC8-BB53-E39A-D0D120DBE66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28" name="Picture 10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14BC228D-8619-03DB-4A5F-9D5283E283E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29" name="Picture 13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C5DCB448-C933-D0DD-7B4B-D3D922C0441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30" name="Picture 14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071E6E5F-7B6B-C733-DF68-2F2DCDA334E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32" name="Picture 16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8DB64979-4FF7-E2AE-4CE7-73A9478F74D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33" name="Picture 18" descr="A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8B765700-0B7D-4387-8CA7-0846D4727F42}"/>
              </a:ext>
            </a:extLst>
          </p:cNvPr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35" name="Picture 31" descr="A clipboard with a magnifying glass and a graph&#10;&#10;Description automatically generated">
            <a:hlinkClick r:id="rId22" action="ppaction://hlinksldjump"/>
            <a:extLst>
              <a:ext uri="{FF2B5EF4-FFF2-40B4-BE49-F238E27FC236}">
                <a16:creationId xmlns:a16="http://schemas.microsoft.com/office/drawing/2014/main" id="{6DC747A0-51F0-B244-FBBB-B3418C2AFF61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6" name="Bildobjekt 52">
            <a:hlinkClick r:id="rId17" action="ppaction://hlinksldjump"/>
            <a:extLst>
              <a:ext uri="{FF2B5EF4-FFF2-40B4-BE49-F238E27FC236}">
                <a16:creationId xmlns:a16="http://schemas.microsoft.com/office/drawing/2014/main" id="{D21BF156-0BC4-8198-6758-8719F7B691DE}"/>
              </a:ext>
            </a:extLst>
          </p:cNvPr>
          <p:cNvPicPr preferRelativeResize="0">
            <a:picLocks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8" name="Bildobjekt 53">
            <a:hlinkClick r:id="rId25" action="ppaction://hlinksldjump"/>
            <a:extLst>
              <a:ext uri="{FF2B5EF4-FFF2-40B4-BE49-F238E27FC236}">
                <a16:creationId xmlns:a16="http://schemas.microsoft.com/office/drawing/2014/main" id="{324E4A1D-C305-8D16-EFB9-1337C3676B8A}"/>
              </a:ext>
            </a:extLst>
          </p:cNvPr>
          <p:cNvPicPr preferRelativeResize="0">
            <a:picLocks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9" name="Picture 19" descr="A white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3E9C7C4E-3F3E-10FB-6CBD-23B352FB80B4}"/>
              </a:ext>
            </a:extLst>
          </p:cNvPr>
          <p:cNvPicPr>
            <a:picLocks noChangeAspect="1"/>
          </p:cNvPicPr>
          <p:nvPr/>
        </p:nvPicPr>
        <p:blipFill rotWithShape="1"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40" name="TextBox 20">
            <a:extLst>
              <a:ext uri="{FF2B5EF4-FFF2-40B4-BE49-F238E27FC236}">
                <a16:creationId xmlns:a16="http://schemas.microsoft.com/office/drawing/2014/main" id="{99C1C6E2-73BF-EF43-865C-2F7292592088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41" name="Picture 12" descr="A screenshot of a computer&#10;&#10;Description automatically generated">
            <a:hlinkClick r:id="rId28" action="ppaction://hlinksldjump"/>
            <a:extLst>
              <a:ext uri="{FF2B5EF4-FFF2-40B4-BE49-F238E27FC236}">
                <a16:creationId xmlns:a16="http://schemas.microsoft.com/office/drawing/2014/main" id="{1CE375F5-0361-933E-CC9F-7CA1E6AEC03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1589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282FD-8A3F-6B45-5712-EC344945D6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711A0ED8-92AF-8DBB-D19C-B34C6D3E187C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076C4AA3-E847-3BC3-CC8F-E0CF4ACD9DE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DA5525F2-40F8-7F4E-EF26-8AB76F2EE19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F6194408-1CA1-4CDF-F514-0D4D0B3E5E7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73C0BE1D-D2F8-7326-3C74-D6EC6977D8E3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e-FAST / Höger Lunga</a:t>
            </a:r>
          </a:p>
        </p:txBody>
      </p:sp>
      <p:pic>
        <p:nvPicPr>
          <p:cNvPr id="2" name="Picture 16" descr="A screenshot of a computer&#10;&#10;Description automatically generated">
            <a:hlinkClick r:id="" action="ppaction://noaction"/>
            <a:extLst>
              <a:ext uri="{FF2B5EF4-FFF2-40B4-BE49-F238E27FC236}">
                <a16:creationId xmlns:a16="http://schemas.microsoft.com/office/drawing/2014/main" id="{6D340D52-5B8A-5648-5E68-A5E54EA7928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F97A6899-E9BA-077D-8288-334D7761D97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33" name="Bildobjekt 32">
            <a:extLst>
              <a:ext uri="{FF2B5EF4-FFF2-40B4-BE49-F238E27FC236}">
                <a16:creationId xmlns:a16="http://schemas.microsoft.com/office/drawing/2014/main" id="{812D1DA7-DED2-1F1C-99D0-F8D4FC2F60A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DC93C1CC-474A-5341-404C-75BA76C5716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1" t="7489" r="21447" b="6367"/>
          <a:stretch>
            <a:fillRect/>
          </a:stretch>
        </p:blipFill>
        <p:spPr>
          <a:xfrm rot="7082266" flipH="1">
            <a:off x="838926" y="2183339"/>
            <a:ext cx="930001" cy="1622343"/>
          </a:xfrm>
          <a:prstGeom prst="rect">
            <a:avLst/>
          </a:prstGeom>
        </p:spPr>
      </p:pic>
      <p:pic>
        <p:nvPicPr>
          <p:cNvPr id="7" name="Lung sliding Bmode.mpg">
            <a:hlinkClick r:id="" action="ppaction://media"/>
            <a:hlinkHover r:id="" action="ppaction://ole?verb=0"/>
            <a:extLst>
              <a:ext uri="{FF2B5EF4-FFF2-40B4-BE49-F238E27FC236}">
                <a16:creationId xmlns:a16="http://schemas.microsoft.com/office/drawing/2014/main" id="{6129F954-1038-AB97-0787-4F9A7B119780}"/>
              </a:ext>
            </a:extLst>
          </p:cNvPr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rcRect t="13336" b="13336"/>
          <a:stretch>
            <a:fillRect/>
          </a:stretch>
        </p:blipFill>
        <p:spPr>
          <a:xfrm>
            <a:off x="4680000" y="2520000"/>
            <a:ext cx="4320000" cy="3092400"/>
          </a:xfrm>
          <a:prstGeom prst="rect">
            <a:avLst/>
          </a:prstGeom>
        </p:spPr>
      </p:pic>
      <p:sp>
        <p:nvSpPr>
          <p:cNvPr id="12" name="Rektangel 11">
            <a:extLst>
              <a:ext uri="{FF2B5EF4-FFF2-40B4-BE49-F238E27FC236}">
                <a16:creationId xmlns:a16="http://schemas.microsoft.com/office/drawing/2014/main" id="{76C12A25-7D0C-9A33-C310-73C15804E589}"/>
              </a:ext>
            </a:extLst>
          </p:cNvPr>
          <p:cNvSpPr/>
          <p:nvPr/>
        </p:nvSpPr>
        <p:spPr>
          <a:xfrm>
            <a:off x="4679999" y="1776650"/>
            <a:ext cx="1171221" cy="62740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M-Mode</a:t>
            </a:r>
            <a:endParaRPr lang="en-US" sz="20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18" name="Bildobjekt 17">
            <a:hlinkClick r:id="rId12" action="ppaction://hlinksldjump"/>
            <a:extLst>
              <a:ext uri="{FF2B5EF4-FFF2-40B4-BE49-F238E27FC236}">
                <a16:creationId xmlns:a16="http://schemas.microsoft.com/office/drawing/2014/main" id="{A5BB88E9-110F-5CC2-D435-DC659D6E3B8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25" name="Bildobjekt 24">
            <a:hlinkClick r:id="rId13" action="ppaction://hlinksldjump"/>
            <a:extLst>
              <a:ext uri="{FF2B5EF4-FFF2-40B4-BE49-F238E27FC236}">
                <a16:creationId xmlns:a16="http://schemas.microsoft.com/office/drawing/2014/main" id="{0EE53D1F-743E-F10E-5877-EDAB4018D1F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30" name="Bildobjekt 29">
            <a:hlinkClick r:id="rId14" action="ppaction://hlinksldjump"/>
            <a:extLst>
              <a:ext uri="{FF2B5EF4-FFF2-40B4-BE49-F238E27FC236}">
                <a16:creationId xmlns:a16="http://schemas.microsoft.com/office/drawing/2014/main" id="{A552C521-AAF6-42AA-9E25-95877BD541D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1" name="Bildobjekt 30">
            <a:hlinkClick r:id="rId15" action="ppaction://hlinksldjump"/>
            <a:extLst>
              <a:ext uri="{FF2B5EF4-FFF2-40B4-BE49-F238E27FC236}">
                <a16:creationId xmlns:a16="http://schemas.microsoft.com/office/drawing/2014/main" id="{8F2B026F-64AD-12FF-76BA-409F0E9FF5C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22" name="Picture 8" descr="A close-up of a radio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F7FFE475-17F2-848B-6F96-489760AA4879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8" name="Picture 9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AF2EC606-0CB2-020D-A4C4-803F8294A31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29" name="Picture 10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AE7FF4A1-5339-068F-0FCF-11F5D7B0324D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32" name="Picture 13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8C0E8708-5CF4-FA0C-2C4C-5CEA3A740453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34" name="Picture 14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7E8345B2-F125-4BE3-7E11-164AD0AC807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35" name="Picture 16" descr="A screenshot of a computer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AC310D2C-AA6F-4EB4-4829-7CD5C75C26E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36" name="Picture 18" descr="A sign with a person lying on a bed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EC0A7193-64CB-D94C-1393-442F9B3D23F5}"/>
              </a:ext>
            </a:extLst>
          </p:cNvPr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37" name="Picture 31" descr="A clipboard with a magnifying glass and a graph&#10;&#10;Description automatically generated">
            <a:hlinkClick r:id="rId23" action="ppaction://hlinksldjump"/>
            <a:extLst>
              <a:ext uri="{FF2B5EF4-FFF2-40B4-BE49-F238E27FC236}">
                <a16:creationId xmlns:a16="http://schemas.microsoft.com/office/drawing/2014/main" id="{12711399-3241-2C8C-AB29-B7C1FB530F18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8" name="Bildobjekt 52">
            <a:hlinkClick r:id="rId18" action="ppaction://hlinksldjump"/>
            <a:extLst>
              <a:ext uri="{FF2B5EF4-FFF2-40B4-BE49-F238E27FC236}">
                <a16:creationId xmlns:a16="http://schemas.microsoft.com/office/drawing/2014/main" id="{770ABE98-65F8-9853-59A5-1333231033F9}"/>
              </a:ext>
            </a:extLst>
          </p:cNvPr>
          <p:cNvPicPr preferRelativeResize="0">
            <a:picLocks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9" name="Bildobjekt 53">
            <a:hlinkClick r:id="rId26" action="ppaction://hlinksldjump"/>
            <a:extLst>
              <a:ext uri="{FF2B5EF4-FFF2-40B4-BE49-F238E27FC236}">
                <a16:creationId xmlns:a16="http://schemas.microsoft.com/office/drawing/2014/main" id="{7788B76B-3606-D711-E634-15A014EFB940}"/>
              </a:ext>
            </a:extLst>
          </p:cNvPr>
          <p:cNvPicPr preferRelativeResize="0">
            <a:picLocks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0" name="Picture 19" descr="A white sign with a person lying on a bed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2201C235-D554-300B-F83C-0841EE544A29}"/>
              </a:ext>
            </a:extLst>
          </p:cNvPr>
          <p:cNvPicPr>
            <a:picLocks noChangeAspect="1"/>
          </p:cNvPicPr>
          <p:nvPr/>
        </p:nvPicPr>
        <p:blipFill rotWithShape="1"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41" name="TextBox 20">
            <a:extLst>
              <a:ext uri="{FF2B5EF4-FFF2-40B4-BE49-F238E27FC236}">
                <a16:creationId xmlns:a16="http://schemas.microsoft.com/office/drawing/2014/main" id="{C65F3CDE-9F15-B55E-0866-6EB1185BC08F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42" name="Picture 12" descr="A screenshot of a computer&#10;&#10;Description automatically generated">
            <a:hlinkClick r:id="rId29" action="ppaction://hlinksldjump"/>
            <a:extLst>
              <a:ext uri="{FF2B5EF4-FFF2-40B4-BE49-F238E27FC236}">
                <a16:creationId xmlns:a16="http://schemas.microsoft.com/office/drawing/2014/main" id="{AB370682-FD95-4657-B639-3BEBD876F8AA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717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1956E1-8B9A-AAAC-CE33-070C58DFFE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911EE1AE-5A5F-27A2-F2BE-2851FC841BCB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4FF0C58C-B527-BBCC-DFA3-451B3259A5F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43929799-AD78-33D0-AD2C-CD3651B948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E144E8E4-FA7E-9CAE-8C64-C8FA4C3BFB1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2AC13631-1BDE-A78C-23DC-6CAE26AF5BBA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e-FAST / Höger Lunga / M-Mode</a:t>
            </a:r>
          </a:p>
        </p:txBody>
      </p:sp>
      <p:pic>
        <p:nvPicPr>
          <p:cNvPr id="2" name="Picture 16" descr="A screenshot of a computer&#10;&#10;Description automatically generated">
            <a:hlinkClick r:id="" action="ppaction://noaction"/>
            <a:extLst>
              <a:ext uri="{FF2B5EF4-FFF2-40B4-BE49-F238E27FC236}">
                <a16:creationId xmlns:a16="http://schemas.microsoft.com/office/drawing/2014/main" id="{7DBA9FDE-63D6-33A7-EBF0-EE670D5AB9D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7BDD1FF4-FD2F-A390-53CD-E0DDE2591C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0625DA5C-A438-0BCE-A36B-D3BE77EE1AD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1" t="7489" r="21447" b="6367"/>
          <a:stretch>
            <a:fillRect/>
          </a:stretch>
        </p:blipFill>
        <p:spPr>
          <a:xfrm rot="7082266" flipH="1">
            <a:off x="838926" y="2183339"/>
            <a:ext cx="930001" cy="1622343"/>
          </a:xfrm>
          <a:prstGeom prst="rect">
            <a:avLst/>
          </a:prstGeom>
        </p:spPr>
      </p:pic>
      <p:pic>
        <p:nvPicPr>
          <p:cNvPr id="18" name="Picture 5" descr="A close-up of a ultrasound&#10;&#10;Description automatically generated">
            <a:extLst>
              <a:ext uri="{FF2B5EF4-FFF2-40B4-BE49-F238E27FC236}">
                <a16:creationId xmlns:a16="http://schemas.microsoft.com/office/drawing/2014/main" id="{973C4171-D063-0166-B9AA-A4D330524F31}"/>
              </a:ext>
            </a:extLst>
          </p:cNvPr>
          <p:cNvPicPr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0000" y="2520000"/>
            <a:ext cx="4320000" cy="3092400"/>
          </a:xfrm>
          <a:prstGeom prst="rect">
            <a:avLst/>
          </a:prstGeom>
          <a:noFill/>
        </p:spPr>
      </p:pic>
      <p:pic>
        <p:nvPicPr>
          <p:cNvPr id="25" name="Bildobjekt 24">
            <a:hlinkClick r:id="rId9" action="ppaction://hlinksldjump"/>
            <a:extLst>
              <a:ext uri="{FF2B5EF4-FFF2-40B4-BE49-F238E27FC236}">
                <a16:creationId xmlns:a16="http://schemas.microsoft.com/office/drawing/2014/main" id="{2096F831-FB90-1909-F76A-3ACA4462DE4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30" name="Bildobjekt 29">
            <a:hlinkClick r:id="rId11" action="ppaction://hlinksldjump"/>
            <a:extLst>
              <a:ext uri="{FF2B5EF4-FFF2-40B4-BE49-F238E27FC236}">
                <a16:creationId xmlns:a16="http://schemas.microsoft.com/office/drawing/2014/main" id="{AC5CAB0A-5A7A-5FDB-9884-32060064620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31" name="Bildobjekt 30">
            <a:hlinkClick r:id="rId12" action="ppaction://hlinksldjump"/>
            <a:extLst>
              <a:ext uri="{FF2B5EF4-FFF2-40B4-BE49-F238E27FC236}">
                <a16:creationId xmlns:a16="http://schemas.microsoft.com/office/drawing/2014/main" id="{F28EFECE-6993-2E8C-E25F-FD679AEBE13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4" name="Bildobjekt 33">
            <a:hlinkClick r:id="rId13" action="ppaction://hlinksldjump"/>
            <a:extLst>
              <a:ext uri="{FF2B5EF4-FFF2-40B4-BE49-F238E27FC236}">
                <a16:creationId xmlns:a16="http://schemas.microsoft.com/office/drawing/2014/main" id="{AD769D5F-05D8-9CD2-4623-E59149AC8F4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6" name="Bildobjekt 35">
            <a:hlinkClick r:id="rId14" action="ppaction://hlinksldjump"/>
            <a:extLst>
              <a:ext uri="{FF2B5EF4-FFF2-40B4-BE49-F238E27FC236}">
                <a16:creationId xmlns:a16="http://schemas.microsoft.com/office/drawing/2014/main" id="{73C8F01F-874B-DEED-2151-1C793DA4273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20" name="Picture 8" descr="A close-up of a radio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B79E2AEE-4635-6676-6CA6-AAD06DE1DBF2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1" name="Picture 9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347F5448-F1A4-AD91-C2E3-79E2726257E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22" name="Picture 10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AAD5DB46-38D2-6EEC-1BC4-CDD9DA7D644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28" name="Picture 13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30A91703-CE39-15E2-3E36-D155D99821D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29" name="Picture 14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8968349A-8911-F168-8589-B1BD88D0318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32" name="Picture 16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D7675872-EFCF-0510-260F-0DF5083DBBA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33" name="Picture 18" descr="A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30C0E978-F60A-844E-3CF1-FDCDCFA53AC9}"/>
              </a:ext>
            </a:extLst>
          </p:cNvPr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35" name="Picture 31" descr="A clipboard with a magnifying glass and a graph&#10;&#10;Description automatically generated">
            <a:hlinkClick r:id="rId22" action="ppaction://hlinksldjump"/>
            <a:extLst>
              <a:ext uri="{FF2B5EF4-FFF2-40B4-BE49-F238E27FC236}">
                <a16:creationId xmlns:a16="http://schemas.microsoft.com/office/drawing/2014/main" id="{70E9E6B8-3F87-889F-3756-45E3636038D2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7" name="Bildobjekt 52">
            <a:hlinkClick r:id="rId17" action="ppaction://hlinksldjump"/>
            <a:extLst>
              <a:ext uri="{FF2B5EF4-FFF2-40B4-BE49-F238E27FC236}">
                <a16:creationId xmlns:a16="http://schemas.microsoft.com/office/drawing/2014/main" id="{8660AC98-48C6-3D52-5F48-A47CD92A515E}"/>
              </a:ext>
            </a:extLst>
          </p:cNvPr>
          <p:cNvPicPr preferRelativeResize="0">
            <a:picLocks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8" name="Bildobjekt 53">
            <a:hlinkClick r:id="rId25" action="ppaction://hlinksldjump"/>
            <a:extLst>
              <a:ext uri="{FF2B5EF4-FFF2-40B4-BE49-F238E27FC236}">
                <a16:creationId xmlns:a16="http://schemas.microsoft.com/office/drawing/2014/main" id="{18047840-18F1-3C43-49A9-0C8057A3BEB4}"/>
              </a:ext>
            </a:extLst>
          </p:cNvPr>
          <p:cNvPicPr preferRelativeResize="0">
            <a:picLocks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9" name="Picture 19" descr="A white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0BB0013B-78B1-F2F0-AC69-06088848E5FF}"/>
              </a:ext>
            </a:extLst>
          </p:cNvPr>
          <p:cNvPicPr>
            <a:picLocks noChangeAspect="1"/>
          </p:cNvPicPr>
          <p:nvPr/>
        </p:nvPicPr>
        <p:blipFill rotWithShape="1"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40" name="TextBox 20">
            <a:extLst>
              <a:ext uri="{FF2B5EF4-FFF2-40B4-BE49-F238E27FC236}">
                <a16:creationId xmlns:a16="http://schemas.microsoft.com/office/drawing/2014/main" id="{C73A5F71-EEA2-A7C0-ACCB-D37DF8EE0041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41" name="Picture 12" descr="A screenshot of a computer&#10;&#10;Description automatically generated">
            <a:hlinkClick r:id="rId28" action="ppaction://hlinksldjump"/>
            <a:extLst>
              <a:ext uri="{FF2B5EF4-FFF2-40B4-BE49-F238E27FC236}">
                <a16:creationId xmlns:a16="http://schemas.microsoft.com/office/drawing/2014/main" id="{E4D96E71-DC08-16AF-E3A2-5DCFC781607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71773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D0205F-7CE9-5CA7-A807-C16312407A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01874F59-7357-CA6D-42D1-6CEC4F0A9183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91175D79-B08A-6E47-D96C-8D72453DE3B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06BE760F-0957-316B-DD81-FC676715CD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5D597FE7-087C-FF98-72DE-E9330A8FD54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B3ABF2E3-9EC9-7AED-6E3B-362B3D704EB4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FAST / </a:t>
            </a:r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Subxiphoidalt</a:t>
            </a:r>
            <a:endParaRPr lang="en-US" sz="2600" b="1" dirty="0">
              <a:solidFill>
                <a:srgbClr val="152F63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2" name="Picture 16" descr="A screenshot of a computer&#10;&#10;Description automatically generated">
            <a:hlinkClick r:id="" action="ppaction://noaction"/>
            <a:extLst>
              <a:ext uri="{FF2B5EF4-FFF2-40B4-BE49-F238E27FC236}">
                <a16:creationId xmlns:a16="http://schemas.microsoft.com/office/drawing/2014/main" id="{CB28FB45-1545-A5E4-491D-02AA1BC629C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143980AD-24D5-40D7-7B54-3A96C14EA89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D732A8C7-27C7-8755-4F7C-7A7892DF9085}"/>
              </a:ext>
            </a:extLst>
          </p:cNvPr>
          <p:cNvPicPr>
            <a:picLocks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000" y="2520000"/>
            <a:ext cx="4320000" cy="3092400"/>
          </a:xfrm>
          <a:prstGeom prst="rect">
            <a:avLst/>
          </a:prstGeom>
        </p:spPr>
      </p:pic>
      <p:pic>
        <p:nvPicPr>
          <p:cNvPr id="18" name="Bildobjekt 17">
            <a:extLst>
              <a:ext uri="{FF2B5EF4-FFF2-40B4-BE49-F238E27FC236}">
                <a16:creationId xmlns:a16="http://schemas.microsoft.com/office/drawing/2014/main" id="{8CA42D65-2F82-547C-4AEB-BAA4F134D47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1" t="7489" r="21447" b="6367"/>
          <a:stretch>
            <a:fillRect/>
          </a:stretch>
        </p:blipFill>
        <p:spPr>
          <a:xfrm>
            <a:off x="1765970" y="3742660"/>
            <a:ext cx="930001" cy="1622343"/>
          </a:xfrm>
          <a:prstGeom prst="rect">
            <a:avLst/>
          </a:prstGeom>
        </p:spPr>
      </p:pic>
      <p:pic>
        <p:nvPicPr>
          <p:cNvPr id="25" name="Bildobjekt 24">
            <a:hlinkClick r:id="rId9" action="ppaction://hlinksldjump"/>
            <a:extLst>
              <a:ext uri="{FF2B5EF4-FFF2-40B4-BE49-F238E27FC236}">
                <a16:creationId xmlns:a16="http://schemas.microsoft.com/office/drawing/2014/main" id="{AA7532BC-D1EB-E4E3-5B9C-1BF179E3FF9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30" name="Bildobjekt 29">
            <a:hlinkClick r:id="rId11" action="ppaction://hlinksldjump"/>
            <a:extLst>
              <a:ext uri="{FF2B5EF4-FFF2-40B4-BE49-F238E27FC236}">
                <a16:creationId xmlns:a16="http://schemas.microsoft.com/office/drawing/2014/main" id="{BEF74D27-7DE3-D070-4E4E-298FC46007A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31" name="Bildobjekt 30">
            <a:hlinkClick r:id="rId12" action="ppaction://hlinksldjump"/>
            <a:extLst>
              <a:ext uri="{FF2B5EF4-FFF2-40B4-BE49-F238E27FC236}">
                <a16:creationId xmlns:a16="http://schemas.microsoft.com/office/drawing/2014/main" id="{35A17EA2-244C-C70F-D8A7-5C5B68CA5EE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8" name="Bildobjekt 37">
            <a:hlinkClick r:id="rId13" action="ppaction://hlinksldjump"/>
            <a:extLst>
              <a:ext uri="{FF2B5EF4-FFF2-40B4-BE49-F238E27FC236}">
                <a16:creationId xmlns:a16="http://schemas.microsoft.com/office/drawing/2014/main" id="{5B0E138C-8B24-0DBF-2557-C184EC44B32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9" name="Bildobjekt 38">
            <a:hlinkClick r:id="rId14" action="ppaction://hlinksldjump"/>
            <a:extLst>
              <a:ext uri="{FF2B5EF4-FFF2-40B4-BE49-F238E27FC236}">
                <a16:creationId xmlns:a16="http://schemas.microsoft.com/office/drawing/2014/main" id="{54FF84F6-CF52-2C46-A216-73D6D42BE55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20" name="Picture 8" descr="A close-up of a radio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7B9784B7-9C0E-0B47-7E07-B92A4F60F221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1" name="Picture 9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A3D7A2D0-895A-A68C-14DA-C44E8D9097F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22" name="Picture 10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E744CD6B-6763-6F3B-89DD-90F9EEE7ECA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28" name="Picture 13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A632DBCC-E674-F000-EE06-7BC1D255348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29" name="Picture 14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3773B610-18E1-9F45-5004-E37E7D13508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32" name="Picture 16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B83CB1AE-5371-F954-856B-056534FE924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33" name="Picture 18" descr="A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A373C1B1-D0C0-034A-7DD8-FE4C8FE445A4}"/>
              </a:ext>
            </a:extLst>
          </p:cNvPr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34" name="Picture 31" descr="A clipboard with a magnifying glass and a graph&#10;&#10;Description automatically generated">
            <a:hlinkClick r:id="rId22" action="ppaction://hlinksldjump"/>
            <a:extLst>
              <a:ext uri="{FF2B5EF4-FFF2-40B4-BE49-F238E27FC236}">
                <a16:creationId xmlns:a16="http://schemas.microsoft.com/office/drawing/2014/main" id="{6DA92E0A-6812-FE71-EBC4-3497EAA2E0DC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5" name="Bildobjekt 52">
            <a:hlinkClick r:id="rId17" action="ppaction://hlinksldjump"/>
            <a:extLst>
              <a:ext uri="{FF2B5EF4-FFF2-40B4-BE49-F238E27FC236}">
                <a16:creationId xmlns:a16="http://schemas.microsoft.com/office/drawing/2014/main" id="{CEA16D03-15B9-1E85-40D6-D447B35ED88E}"/>
              </a:ext>
            </a:extLst>
          </p:cNvPr>
          <p:cNvPicPr preferRelativeResize="0">
            <a:picLocks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6" name="Bildobjekt 53">
            <a:hlinkClick r:id="rId25" action="ppaction://hlinksldjump"/>
            <a:extLst>
              <a:ext uri="{FF2B5EF4-FFF2-40B4-BE49-F238E27FC236}">
                <a16:creationId xmlns:a16="http://schemas.microsoft.com/office/drawing/2014/main" id="{A36C668A-AFAD-384D-937D-D5B6DFA39A81}"/>
              </a:ext>
            </a:extLst>
          </p:cNvPr>
          <p:cNvPicPr preferRelativeResize="0">
            <a:picLocks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7" name="Picture 19" descr="A white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9B530CDC-25B8-F1BD-8957-AFB80F2DFEA4}"/>
              </a:ext>
            </a:extLst>
          </p:cNvPr>
          <p:cNvPicPr>
            <a:picLocks noChangeAspect="1"/>
          </p:cNvPicPr>
          <p:nvPr/>
        </p:nvPicPr>
        <p:blipFill rotWithShape="1"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40" name="TextBox 20">
            <a:extLst>
              <a:ext uri="{FF2B5EF4-FFF2-40B4-BE49-F238E27FC236}">
                <a16:creationId xmlns:a16="http://schemas.microsoft.com/office/drawing/2014/main" id="{B8FA9897-FF4D-A7D3-9184-095858A88E1A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41" name="Picture 12" descr="A screenshot of a computer&#10;&#10;Description automatically generated">
            <a:hlinkClick r:id="rId28" action="ppaction://hlinksldjump"/>
            <a:extLst>
              <a:ext uri="{FF2B5EF4-FFF2-40B4-BE49-F238E27FC236}">
                <a16:creationId xmlns:a16="http://schemas.microsoft.com/office/drawing/2014/main" id="{9FBAB068-0754-A090-B28E-B2797F26020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15691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296</Words>
  <Application>Microsoft Office PowerPoint</Application>
  <PresentationFormat>Bredbild</PresentationFormat>
  <Paragraphs>76</Paragraphs>
  <Slides>18</Slides>
  <Notes>18</Notes>
  <HiddenSlides>0</HiddenSlides>
  <MMClips>2</MMClips>
  <ScaleCrop>false</ScaleCrop>
  <HeadingPairs>
    <vt:vector size="6" baseType="variant">
      <vt:variant>
        <vt:lpstr>Använt teckensnitt</vt:lpstr>
      </vt:variant>
      <vt:variant>
        <vt:i4>8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18</vt:i4>
      </vt:variant>
    </vt:vector>
  </HeadingPairs>
  <TitlesOfParts>
    <vt:vector size="27" baseType="lpstr">
      <vt:lpstr>Aptos</vt:lpstr>
      <vt:lpstr>Arial</vt:lpstr>
      <vt:lpstr>Calibri</vt:lpstr>
      <vt:lpstr>Calibri Light</vt:lpstr>
      <vt:lpstr>Lato</vt:lpstr>
      <vt:lpstr>Open Sans</vt:lpstr>
      <vt:lpstr>Open Sans Light</vt:lpstr>
      <vt:lpstr>Times New Roman</vt:lpstr>
      <vt:lpstr>Office Theme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Robert Zürner</dc:creator>
  <cp:lastModifiedBy>Sofi Holfelt Sarin</cp:lastModifiedBy>
  <cp:revision>35</cp:revision>
  <cp:lastPrinted>2026-02-12T16:16:56Z</cp:lastPrinted>
  <dcterms:created xsi:type="dcterms:W3CDTF">2025-09-29T18:06:07Z</dcterms:created>
  <dcterms:modified xsi:type="dcterms:W3CDTF">2026-08-10T07:34:36Z</dcterms:modified>
</cp:coreProperties>
</file>