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1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tags/tag2.xml" ContentType="application/vnd.openxmlformats-officedocument.presentationml.tags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4"/>
  </p:notesMasterIdLst>
  <p:handoutMasterIdLst>
    <p:handoutMasterId r:id="rId25"/>
  </p:handoutMasterIdLst>
  <p:sldIdLst>
    <p:sldId id="278" r:id="rId2"/>
    <p:sldId id="648" r:id="rId3"/>
    <p:sldId id="623" r:id="rId4"/>
    <p:sldId id="672" r:id="rId5"/>
    <p:sldId id="737" r:id="rId6"/>
    <p:sldId id="694" r:id="rId7"/>
    <p:sldId id="740" r:id="rId8"/>
    <p:sldId id="624" r:id="rId9"/>
    <p:sldId id="736" r:id="rId10"/>
    <p:sldId id="727" r:id="rId11"/>
    <p:sldId id="728" r:id="rId12"/>
    <p:sldId id="729" r:id="rId13"/>
    <p:sldId id="730" r:id="rId14"/>
    <p:sldId id="731" r:id="rId15"/>
    <p:sldId id="732" r:id="rId16"/>
    <p:sldId id="733" r:id="rId17"/>
    <p:sldId id="734" r:id="rId18"/>
    <p:sldId id="738" r:id="rId19"/>
    <p:sldId id="654" r:id="rId20"/>
    <p:sldId id="328" r:id="rId21"/>
    <p:sldId id="678" r:id="rId22"/>
    <p:sldId id="739" r:id="rId23"/>
  </p:sldIdLst>
  <p:sldSz cx="12192000" cy="6858000"/>
  <p:notesSz cx="7104063" cy="10234613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52D5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B7496ED-0B9B-49DA-A514-BED8C18D64A7}" v="27" dt="2026-05-30T13:37:15.73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3808" autoAdjust="0"/>
    <p:restoredTop sz="77255" autoAdjust="0"/>
  </p:normalViewPr>
  <p:slideViewPr>
    <p:cSldViewPr snapToGrid="0">
      <p:cViewPr varScale="1">
        <p:scale>
          <a:sx n="63" d="100"/>
          <a:sy n="63" d="100"/>
        </p:scale>
        <p:origin x="1051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-699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Relationship Id="rId30" Type="http://schemas.microsoft.com/office/2015/10/relationships/revisionInfo" Target="revisionInfo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>
            <a:extLst>
              <a:ext uri="{FF2B5EF4-FFF2-40B4-BE49-F238E27FC236}">
                <a16:creationId xmlns:a16="http://schemas.microsoft.com/office/drawing/2014/main" id="{FEAE7D30-0393-7FB4-6F28-458A4D056C9B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163" cy="5127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F3C05C36-2B3B-7D8F-91D8-8FB621FECDB5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4024313" y="0"/>
            <a:ext cx="3078162" cy="5127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D3AEDB7-6DEC-4D36-8329-73F5FC028469}" type="datetimeFigureOut">
              <a:rPr lang="sv-SE" smtClean="0"/>
              <a:t>2026-08-10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3B921C30-64A2-50D0-2B1F-DED4463523EC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721850"/>
            <a:ext cx="3078163" cy="5127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CBFB7FBF-0654-9F07-8E61-01AF783ED3C7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4024313" y="9721850"/>
            <a:ext cx="3078162" cy="5127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B74967F-A6D8-49E0-9B26-30C65C252F4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067635530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427" cy="513508"/>
          </a:xfrm>
          <a:prstGeom prst="rect">
            <a:avLst/>
          </a:prstGeom>
        </p:spPr>
        <p:txBody>
          <a:bodyPr vert="horz" lIns="99075" tIns="49538" rIns="99075" bIns="49538" rtlCol="0"/>
          <a:lstStyle>
            <a:lvl1pPr algn="l">
              <a:defRPr sz="1300"/>
            </a:lvl1pPr>
          </a:lstStyle>
          <a:p>
            <a:endParaRPr lang="sv-S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23992" y="0"/>
            <a:ext cx="3078427" cy="513508"/>
          </a:xfrm>
          <a:prstGeom prst="rect">
            <a:avLst/>
          </a:prstGeom>
        </p:spPr>
        <p:txBody>
          <a:bodyPr vert="horz" lIns="99075" tIns="49538" rIns="99075" bIns="49538" rtlCol="0"/>
          <a:lstStyle>
            <a:lvl1pPr algn="r">
              <a:defRPr sz="1300"/>
            </a:lvl1pPr>
          </a:lstStyle>
          <a:p>
            <a:fld id="{10C9191C-0496-4763-B3ED-4569929FB779}" type="datetimeFigureOut">
              <a:rPr lang="sv-SE" smtClean="0"/>
              <a:t>2026-08-10</a:t>
            </a:fld>
            <a:endParaRPr lang="sv-S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82600" y="1279525"/>
            <a:ext cx="6140450" cy="34544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75" tIns="49538" rIns="99075" bIns="49538" rtlCol="0" anchor="ctr"/>
          <a:lstStyle/>
          <a:p>
            <a:endParaRPr lang="sv-S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10407" y="4925407"/>
            <a:ext cx="5683250" cy="4029879"/>
          </a:xfrm>
          <a:prstGeom prst="rect">
            <a:avLst/>
          </a:prstGeom>
        </p:spPr>
        <p:txBody>
          <a:bodyPr vert="horz" lIns="99075" tIns="49538" rIns="99075" bIns="49538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721107"/>
            <a:ext cx="3078427" cy="513507"/>
          </a:xfrm>
          <a:prstGeom prst="rect">
            <a:avLst/>
          </a:prstGeom>
        </p:spPr>
        <p:txBody>
          <a:bodyPr vert="horz" lIns="99075" tIns="49538" rIns="99075" bIns="49538" rtlCol="0" anchor="b"/>
          <a:lstStyle>
            <a:lvl1pPr algn="l">
              <a:defRPr sz="1300"/>
            </a:lvl1pPr>
          </a:lstStyle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3992" y="9721107"/>
            <a:ext cx="3078427" cy="513507"/>
          </a:xfrm>
          <a:prstGeom prst="rect">
            <a:avLst/>
          </a:prstGeom>
        </p:spPr>
        <p:txBody>
          <a:bodyPr vert="horz" lIns="99075" tIns="49538" rIns="99075" bIns="49538" rtlCol="0" anchor="b"/>
          <a:lstStyle>
            <a:lvl1pPr algn="r">
              <a:defRPr sz="1300"/>
            </a:lvl1pPr>
          </a:lstStyle>
          <a:p>
            <a:fld id="{7CF4AC7B-93E9-4BD9-BC08-28626746D54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605411013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C3F9780-2C92-4519-BCB2-46E2651CC63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9371093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B0E27F-766D-998A-BA36-5B430020F6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4F5D97A-A354-895C-6915-D82503D563D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F3F1265-3457-F7C0-C2E7-32D648EDA93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CASE Progression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CAEFB32-534B-A1C3-2F7B-E6298A87388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E8CDBC4B-CF6C-43E5-8197-11F396D39E5E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075571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9BE7E1-3FAE-7CF4-7E35-9E52613E57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60E0FDF-01DC-7490-9E53-8BEFDDB4EF9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36C111B-6471-C3AB-92F6-15CFE828B4F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CASE Progression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38929F1-3355-0AC2-4FA9-26845D6F66E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E8CDBC4B-CF6C-43E5-8197-11F396D39E5E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745914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E8CC1D-7F99-C7BC-DEE9-60AB183663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59C07BD-43F3-34D2-DBA7-E0C27B39419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1CBE39F-A2CD-CBEB-5650-C2CEA0E269C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CASE Progression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61EDF06-0FCD-3CDB-1127-A53188EADF5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E8CDBC4B-CF6C-43E5-8197-11F396D39E5E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717641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A50AF4-2BB1-D0A9-F2A0-3FE7253AF3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475DB93-64F3-601F-F5AA-95B2C6B2CFF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01F02DE-9E56-33D0-1918-CCD04C08A7F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CASE Progression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AEDB257-673D-7E3F-AF76-ED636E2631D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E8CDBC4B-CF6C-43E5-8197-11F396D39E5E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861807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738EC9-87A9-F7DB-00EA-CABDAB9369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4F1CF8D-2134-B493-88A5-B25EEA6896C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4F79E47-B392-5F2D-C33E-5FBBAD92A76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CASE Progression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13EA5F8-84A3-83C4-EC8E-6817A40C551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E8CDBC4B-CF6C-43E5-8197-11F396D39E5E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492555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7747E5-E8BC-5703-E7F0-7FCEE7770F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AB5A65A-B662-D128-B538-7C0C4D383CE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C47F1B7-564E-E00F-3AB0-8E38BEEA6E0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CASE Progression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1B8CA38-8750-D7FA-C62B-73E2F6666BE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E8CDBC4B-CF6C-43E5-8197-11F396D39E5E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939053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37FA21-A569-E776-AB05-168442F985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49BC22E-5D59-1B78-9671-B8D2C074834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C98134F-86A9-BCEA-3DBB-1C62B31A568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CASE Progression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5A87816-DEB9-997C-FAA4-B2BBE51F2D2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E8CDBC4B-CF6C-43E5-8197-11F396D39E5E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758633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510DBE-1AFC-4A0B-B52A-34C3003338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7962FE8-33C3-F58F-014C-ED0B72572E3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63796FA-70A7-1B45-27B1-C91836C1E36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CASE Progression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1ED38B9-A40E-B915-19B1-28668BFB1D4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E8CDBC4B-CF6C-43E5-8197-11F396D39E5E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516148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05578B-98A3-08A1-27C2-B198CD4BE0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8A68DAF-D0FE-94DC-BF07-8A10C1A6045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CF93F95-05B0-5289-1505-3268380D279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CASE Progression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AFC10C0-C1AC-9B8C-6447-C5DB3DFD210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E8CDBC4B-CF6C-43E5-8197-11F396D39E5E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063934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82600" y="1279525"/>
            <a:ext cx="6140450" cy="3454400"/>
          </a:xfrm>
          <a:prstGeom prst="rect">
            <a:avLst/>
          </a:prstGeom>
        </p:spPr>
        <p:txBody>
          <a:bodyPr/>
          <a:lstStyle/>
          <a:p>
            <a:endParaRPr lang="sv-SE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710407" y="4925407"/>
            <a:ext cx="5683250" cy="4029879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031775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82600" y="1279525"/>
            <a:ext cx="6140450" cy="3454400"/>
          </a:xfrm>
          <a:prstGeom prst="rect">
            <a:avLst/>
          </a:prstGeom>
        </p:spPr>
        <p:txBody>
          <a:bodyPr/>
          <a:lstStyle/>
          <a:p>
            <a:endParaRPr lang="sv-SE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710407" y="4925407"/>
            <a:ext cx="5683250" cy="4029879"/>
          </a:xfrm>
          <a:prstGeom prst="rect">
            <a:avLst/>
          </a:prstGeom>
        </p:spPr>
        <p:txBody>
          <a:bodyPr/>
          <a:lstStyle/>
          <a:p>
            <a:r>
              <a:rPr lang="en-US" sz="1100" dirty="0">
                <a:latin typeface="Calibri" panose="020F0502020204030204" pitchFamily="34" charset="0"/>
                <a:cs typeface="Calibri" panose="020F0502020204030204" pitchFamily="34" charset="0"/>
              </a:rPr>
              <a:t>CASE Scenario</a:t>
            </a:r>
          </a:p>
        </p:txBody>
      </p:sp>
    </p:spTree>
    <p:extLst>
      <p:ext uri="{BB962C8B-B14F-4D97-AF65-F5344CB8AC3E}">
        <p14:creationId xmlns:p14="http://schemas.microsoft.com/office/powerpoint/2010/main" val="209357591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4940457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3619B5-F3BA-59B5-1709-BC6BD5067B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23A1B5C-00E4-AB06-2834-31D19A0D7D9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482600" y="1279525"/>
            <a:ext cx="6140450" cy="3454400"/>
          </a:xfrm>
          <a:prstGeom prst="rect">
            <a:avLst/>
          </a:prstGeo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A0D68A1-163F-3282-F309-9A563469267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10407" y="4925407"/>
            <a:ext cx="5683250" cy="4029879"/>
          </a:xfrm>
          <a:prstGeom prst="rect">
            <a:avLst/>
          </a:prstGeom>
        </p:spPr>
        <p:txBody>
          <a:bodyPr/>
          <a:lstStyle/>
          <a:p>
            <a:r>
              <a:rPr lang="en-US" sz="1100" dirty="0">
                <a:latin typeface="Calibri" panose="020F0502020204030204" pitchFamily="34" charset="0"/>
                <a:cs typeface="Calibri" panose="020F0502020204030204" pitchFamily="34" charset="0"/>
              </a:rPr>
              <a:t>CASE Scenario</a:t>
            </a:r>
          </a:p>
        </p:txBody>
      </p:sp>
    </p:spTree>
    <p:extLst>
      <p:ext uri="{BB962C8B-B14F-4D97-AF65-F5344CB8AC3E}">
        <p14:creationId xmlns:p14="http://schemas.microsoft.com/office/powerpoint/2010/main" val="298635596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8BC24B-4F9F-A1B3-5C6D-4C7AFD5633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7F72DE7-C1E9-5616-7C9C-0B38654806D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7B946DC-DA5B-AE58-01D6-F4099E93F7E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CASE Progression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6C8E288-D9FF-E6B7-65CB-CDAC58CAEB7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E8CDBC4B-CF6C-43E5-8197-11F396D39E5E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764576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2465C1-C6D6-B857-E2C8-FC83A08FB1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E50A4CC-0168-42AA-A1AE-3E8D27B2447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482600" y="1279525"/>
            <a:ext cx="6140450" cy="3454400"/>
          </a:xfrm>
          <a:prstGeom prst="rect">
            <a:avLst/>
          </a:prstGeom>
        </p:spPr>
        <p:txBody>
          <a:bodyPr/>
          <a:lstStyle/>
          <a:p>
            <a:endParaRPr lang="sv-SE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0A60C61-7B7C-B6B6-A66A-819EE860DE2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10407" y="4925407"/>
            <a:ext cx="5683250" cy="4029879"/>
          </a:xfrm>
          <a:prstGeom prst="rect">
            <a:avLst/>
          </a:prstGeom>
        </p:spPr>
        <p:txBody>
          <a:bodyPr/>
          <a:lstStyle/>
          <a:p>
            <a:r>
              <a:rPr lang="en-US" sz="1100" dirty="0">
                <a:latin typeface="Calibri" panose="020F0502020204030204" pitchFamily="34" charset="0"/>
                <a:cs typeface="Calibri" panose="020F0502020204030204" pitchFamily="34" charset="0"/>
              </a:rPr>
              <a:t>CASE Scenario</a:t>
            </a:r>
          </a:p>
        </p:txBody>
      </p:sp>
    </p:spTree>
    <p:extLst>
      <p:ext uri="{BB962C8B-B14F-4D97-AF65-F5344CB8AC3E}">
        <p14:creationId xmlns:p14="http://schemas.microsoft.com/office/powerpoint/2010/main" val="68338705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3619B5-F3BA-59B5-1709-BC6BD5067B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23A1B5C-00E4-AB06-2834-31D19A0D7D9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482600" y="1279525"/>
            <a:ext cx="6140450" cy="3454400"/>
          </a:xfrm>
          <a:prstGeom prst="rect">
            <a:avLst/>
          </a:prstGeo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A0D68A1-163F-3282-F309-9A563469267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10407" y="4925407"/>
            <a:ext cx="5683250" cy="4029879"/>
          </a:xfrm>
          <a:prstGeom prst="rect">
            <a:avLst/>
          </a:prstGeom>
        </p:spPr>
        <p:txBody>
          <a:bodyPr/>
          <a:lstStyle/>
          <a:p>
            <a:r>
              <a:rPr lang="en-US" sz="1100" dirty="0">
                <a:latin typeface="Calibri" panose="020F0502020204030204" pitchFamily="34" charset="0"/>
                <a:cs typeface="Calibri" panose="020F0502020204030204" pitchFamily="34" charset="0"/>
              </a:rPr>
              <a:t>CASE Scenario</a:t>
            </a:r>
          </a:p>
        </p:txBody>
      </p:sp>
    </p:spTree>
    <p:extLst>
      <p:ext uri="{BB962C8B-B14F-4D97-AF65-F5344CB8AC3E}">
        <p14:creationId xmlns:p14="http://schemas.microsoft.com/office/powerpoint/2010/main" val="350595693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8BC24B-4F9F-A1B3-5C6D-4C7AFD5633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7F72DE7-C1E9-5616-7C9C-0B38654806D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7B946DC-DA5B-AE58-01D6-F4099E93F7E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CASE Progression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6C8E288-D9FF-E6B7-65CB-CDAC58CAEB7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E8CDBC4B-CF6C-43E5-8197-11F396D39E5E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833164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FDA99E-6481-18C2-1A70-590D6FAEB6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198B687-F19B-2A2C-30BF-26CAEF36582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DDBB071-90B7-988B-8874-951DC1D01EA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-SE" sz="1800" dirty="0">
                <a:effectLst/>
                <a:latin typeface="Calibri" panose="020F0502020204030204" pitchFamily="34" charset="0"/>
                <a:ea typeface="Arial Unicode MS"/>
              </a:rPr>
              <a:t>CT Halsrygg Subluxation C5 på C6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20DAC87-CA3E-9E58-8122-0D061D89926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E8CDBC4B-CF6C-43E5-8197-11F396D39E5E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143259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775B16-C166-600E-2517-B7A6B8BA53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25C6031-C719-593D-C9F9-7D7CFC1559C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71AABBD-C8E7-19B7-BA62-67B6287646F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-SE" sz="1800" dirty="0">
                <a:effectLst/>
                <a:latin typeface="Calibri" panose="020F0502020204030204" pitchFamily="34" charset="0"/>
                <a:ea typeface="Arial Unicode MS"/>
              </a:rPr>
              <a:t>CT Halsrygg Subluxation C5 på C6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720CFB5-9B35-8DD2-44E2-F8E15FDF497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E8CDBC4B-CF6C-43E5-8197-11F396D39E5E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189664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8BC24B-4F9F-A1B3-5C6D-4C7AFD5633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7F72DE7-C1E9-5616-7C9C-0B38654806D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7B946DC-DA5B-AE58-01D6-F4099E93F7E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AP Thorax Normal 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6C8E288-D9FF-E6B7-65CB-CDAC58CAEB7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E8CDBC4B-CF6C-43E5-8197-11F396D39E5E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246101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BE6021-6831-55C8-E618-6AE70D4C97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4BAA4B0-7EBD-2EB8-1693-DAC911F05C3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EA374FE-B650-0C19-5468-D201177FC9F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AP </a:t>
            </a:r>
            <a:r>
              <a:rPr lang="en-US" dirty="0" err="1"/>
              <a:t>Bäcken</a:t>
            </a:r>
            <a:r>
              <a:rPr lang="en-US" dirty="0"/>
              <a:t> Normal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6AC74FD-99B8-C12F-91E7-4973C81FDB6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E8CDBC4B-CF6C-43E5-8197-11F396D39E5E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75137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F5AA2F-1DCB-B4F0-D3C6-BBEE3A5A788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99BE98D-11DB-9583-F180-235A195CAAD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sv-S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BBE2FCA-F218-850E-F0FE-A7988C100A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82DE19-2696-429E-A702-771B49AD6EBA}" type="datetimeFigureOut">
              <a:rPr lang="sv-SE" smtClean="0"/>
              <a:t>2026-08-10</a:t>
            </a:fld>
            <a:endParaRPr lang="sv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A065EA7-7DB3-CD27-EE09-A145C11D12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34FEFC1-0802-389D-D9E9-6B6E1E5A0E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DCCDB1-6A05-4533-9EAA-5E47F572817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4910789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DCC6DE-5FCF-550B-B289-8CEBE3B5C1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3BBB219-1B87-9662-5830-8E1DF3963E1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0B3D4A5-FC5B-F88F-AE86-ED8BAD0FE3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82DE19-2696-429E-A702-771B49AD6EBA}" type="datetimeFigureOut">
              <a:rPr lang="sv-SE" smtClean="0"/>
              <a:t>2026-08-10</a:t>
            </a:fld>
            <a:endParaRPr lang="sv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E0E1828-A98F-FCB0-A37E-78237A501D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A73736A-11EB-4702-2F81-75640F73B4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DCCDB1-6A05-4533-9EAA-5E47F572817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0223137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E0B0BB1-857D-1AE3-8BBB-18F472B7CAA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C735629-4617-A91E-171B-F73A0359E9D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221D4D4-0227-9AFB-597C-86B2A171A0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82DE19-2696-429E-A702-771B49AD6EBA}" type="datetimeFigureOut">
              <a:rPr lang="sv-SE" smtClean="0"/>
              <a:t>2026-08-10</a:t>
            </a:fld>
            <a:endParaRPr lang="sv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89D9ED0-1874-C7D0-A6CB-42C499052D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7B031A0-93CB-D131-57A9-9264DE1F66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DCCDB1-6A05-4533-9EAA-5E47F572817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6850432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20091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7E92D3-E057-8091-B3E3-ACAEDC8622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5079524-784A-AEA7-28CE-3427A9B3999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5E49DBB-7889-7E41-DF53-56BAF2F834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82DE19-2696-429E-A702-771B49AD6EBA}" type="datetimeFigureOut">
              <a:rPr lang="sv-SE" smtClean="0"/>
              <a:t>2026-08-10</a:t>
            </a:fld>
            <a:endParaRPr lang="sv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7B39C1B-AF31-D6E4-BE8D-47BCC24D82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43BA0A0-C477-199E-3F9C-303061C3A7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DCCDB1-6A05-4533-9EAA-5E47F572817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7892731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3BA3D3-B3FC-163A-520A-0B909B052E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F92518C-EB49-40E1-0C77-725F8109370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EDD15DE-F5BA-BCB0-AC19-ADF03F4875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82DE19-2696-429E-A702-771B49AD6EBA}" type="datetimeFigureOut">
              <a:rPr lang="sv-SE" smtClean="0"/>
              <a:t>2026-08-10</a:t>
            </a:fld>
            <a:endParaRPr lang="sv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693B9DA-2260-0E66-F62C-4FE7329867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46B8676-B8F0-1A90-4E4F-D1E0F0C63A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DCCDB1-6A05-4533-9EAA-5E47F572817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2716519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214657-72AD-8F1A-E79B-71A1EBB237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00894F-6A8D-7620-4CED-C9D246B49D7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D313692-855C-AC78-57E2-DA3AB5E657F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E636FCB-E40A-5ECA-4507-4592FFD6FD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82DE19-2696-429E-A702-771B49AD6EBA}" type="datetimeFigureOut">
              <a:rPr lang="sv-SE" smtClean="0"/>
              <a:t>2026-08-10</a:t>
            </a:fld>
            <a:endParaRPr lang="sv-S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1CEEAFA-8139-44D1-6BC7-2F4578BEE0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B203A60-01E3-C603-1B02-EBD7EB54B9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DCCDB1-6A05-4533-9EAA-5E47F572817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4086472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1D3B9F-CF73-FE32-6155-D0ED6B4042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75AEC14-D07A-4E65-F4EB-FA2FD3424E0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3A36A74-7C38-239F-CA77-E7A3973D3E4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C68C4F4-EF4D-0D4B-80AC-48C2B31DF68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0310065-FB14-6831-391E-9AF70F6D5F8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DA2BFA1-8ECB-F0BF-E326-13A009F44F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82DE19-2696-429E-A702-771B49AD6EBA}" type="datetimeFigureOut">
              <a:rPr lang="sv-SE" smtClean="0"/>
              <a:t>2026-08-10</a:t>
            </a:fld>
            <a:endParaRPr lang="sv-SE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824DBD3-580B-2D49-948D-EF199794F6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48FD14-DDE3-FF1E-130E-2BA42F3CA7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DCCDB1-6A05-4533-9EAA-5E47F572817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6625798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F40E6E-D4FF-41A2-CAC6-469877A2A3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16BA34A-0F6F-080A-9D40-CD437D5C2C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82DE19-2696-429E-A702-771B49AD6EBA}" type="datetimeFigureOut">
              <a:rPr lang="sv-SE" smtClean="0"/>
              <a:t>2026-08-10</a:t>
            </a:fld>
            <a:endParaRPr lang="sv-SE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C7812B-356A-8CF2-BB5F-15353698B7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AFBAFBA-025C-D2F4-D78E-6D3CD16AEB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DCCDB1-6A05-4533-9EAA-5E47F572817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498475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CD19A8D-C1BC-6F50-A6E7-D0F2C76797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82DE19-2696-429E-A702-771B49AD6EBA}" type="datetimeFigureOut">
              <a:rPr lang="sv-SE" smtClean="0"/>
              <a:t>2026-08-10</a:t>
            </a:fld>
            <a:endParaRPr lang="sv-SE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75D5D23-9417-2EAB-6E3C-61CF2FBE0B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63585F7-71F4-8688-DE1C-DB3C20A4F9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DCCDB1-6A05-4533-9EAA-5E47F572817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9888848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943EF9-4BC7-05B5-5186-E6AF9A9BA0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EA955C4-FC6B-3BFE-F3D8-889BF665C0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38EB4A7-D050-79B6-3589-522A14DB080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7C63795-36A6-73F4-3F95-90DB996F6E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82DE19-2696-429E-A702-771B49AD6EBA}" type="datetimeFigureOut">
              <a:rPr lang="sv-SE" smtClean="0"/>
              <a:t>2026-08-10</a:t>
            </a:fld>
            <a:endParaRPr lang="sv-S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A5F15B2-B6ED-B5E4-FDC3-CB3728F6B5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E94424D-F6FA-70D6-456C-463614257D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DCCDB1-6A05-4533-9EAA-5E47F572817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0084351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46917C-7E7C-77C6-0762-787CFC669B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04675EB-E2E7-51F8-8B6C-9D9C031AE8F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FDED173-C80C-FC1C-04E9-27A33FDF3D3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0160CD2-0F91-60E6-7834-929CE48A30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82DE19-2696-429E-A702-771B49AD6EBA}" type="datetimeFigureOut">
              <a:rPr lang="sv-SE" smtClean="0"/>
              <a:t>2026-08-10</a:t>
            </a:fld>
            <a:endParaRPr lang="sv-S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B61FF43-B473-FC37-5842-3029B7B31E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471516C-8D5E-3E0D-6AE1-D0666664F9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DCCDB1-6A05-4533-9EAA-5E47F572817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253201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29663BC-1CAA-801F-E1F8-014BE07D1E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C13F70C-76DE-D654-EFEF-0EF1268301A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C3C432D-A5A8-F0FD-FE1D-5C921A4ACA3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82DE19-2696-429E-A702-771B49AD6EBA}" type="datetimeFigureOut">
              <a:rPr lang="sv-SE" smtClean="0"/>
              <a:t>2026-08-10</a:t>
            </a:fld>
            <a:endParaRPr lang="sv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11B93AC-2206-58F0-C5A0-06BA1EB43A8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CDEB2C5-E2BB-8B4E-E474-68C399F9995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DCCDB1-6A05-4533-9EAA-5E47F572817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9180343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slide" Target="slide17.xml"/><Relationship Id="rId13" Type="http://schemas.openxmlformats.org/officeDocument/2006/relationships/slide" Target="slide11.xml"/><Relationship Id="rId18" Type="http://schemas.openxmlformats.org/officeDocument/2006/relationships/slide" Target="slide9.xml"/><Relationship Id="rId26" Type="http://schemas.openxmlformats.org/officeDocument/2006/relationships/slide" Target="slide6.xml"/><Relationship Id="rId3" Type="http://schemas.openxmlformats.org/officeDocument/2006/relationships/image" Target="../media/image8.png"/><Relationship Id="rId21" Type="http://schemas.openxmlformats.org/officeDocument/2006/relationships/image" Target="../media/image14.png"/><Relationship Id="rId7" Type="http://schemas.openxmlformats.org/officeDocument/2006/relationships/image" Target="../media/image23.png"/><Relationship Id="rId12" Type="http://schemas.openxmlformats.org/officeDocument/2006/relationships/slide" Target="slide13.xml"/><Relationship Id="rId17" Type="http://schemas.openxmlformats.org/officeDocument/2006/relationships/slide" Target="slide8.xml"/><Relationship Id="rId25" Type="http://schemas.openxmlformats.org/officeDocument/2006/relationships/image" Target="../media/image13.png"/><Relationship Id="rId2" Type="http://schemas.openxmlformats.org/officeDocument/2006/relationships/notesSlide" Target="../notesSlides/notesSlide10.xml"/><Relationship Id="rId16" Type="http://schemas.openxmlformats.org/officeDocument/2006/relationships/image" Target="../media/image18.png"/><Relationship Id="rId20" Type="http://schemas.openxmlformats.org/officeDocument/2006/relationships/slide" Target="slide1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11" Type="http://schemas.openxmlformats.org/officeDocument/2006/relationships/slide" Target="slide18.xml"/><Relationship Id="rId24" Type="http://schemas.openxmlformats.org/officeDocument/2006/relationships/slide" Target="slide5.xml"/><Relationship Id="rId5" Type="http://schemas.openxmlformats.org/officeDocument/2006/relationships/slide" Target="slide3.xml"/><Relationship Id="rId15" Type="http://schemas.openxmlformats.org/officeDocument/2006/relationships/slide" Target="slide4.xml"/><Relationship Id="rId23" Type="http://schemas.openxmlformats.org/officeDocument/2006/relationships/image" Target="../media/image16.jpg"/><Relationship Id="rId10" Type="http://schemas.openxmlformats.org/officeDocument/2006/relationships/slide" Target="slide16.xml"/><Relationship Id="rId19" Type="http://schemas.openxmlformats.org/officeDocument/2006/relationships/image" Target="../media/image12.png"/><Relationship Id="rId4" Type="http://schemas.openxmlformats.org/officeDocument/2006/relationships/image" Target="../media/image3.png"/><Relationship Id="rId9" Type="http://schemas.openxmlformats.org/officeDocument/2006/relationships/image" Target="../media/image24.png"/><Relationship Id="rId14" Type="http://schemas.openxmlformats.org/officeDocument/2006/relationships/slide" Target="slide15.xml"/><Relationship Id="rId22" Type="http://schemas.openxmlformats.org/officeDocument/2006/relationships/image" Target="../media/image15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24.png"/><Relationship Id="rId18" Type="http://schemas.openxmlformats.org/officeDocument/2006/relationships/slide" Target="slide4.xml"/><Relationship Id="rId26" Type="http://schemas.openxmlformats.org/officeDocument/2006/relationships/image" Target="../media/image15.png"/><Relationship Id="rId3" Type="http://schemas.openxmlformats.org/officeDocument/2006/relationships/slideLayout" Target="../slideLayouts/slideLayout2.xml"/><Relationship Id="rId21" Type="http://schemas.openxmlformats.org/officeDocument/2006/relationships/slide" Target="slide9.xml"/><Relationship Id="rId7" Type="http://schemas.openxmlformats.org/officeDocument/2006/relationships/slide" Target="slide3.xml"/><Relationship Id="rId12" Type="http://schemas.openxmlformats.org/officeDocument/2006/relationships/slide" Target="slide13.xml"/><Relationship Id="rId17" Type="http://schemas.openxmlformats.org/officeDocument/2006/relationships/slide" Target="slide18.xml"/><Relationship Id="rId25" Type="http://schemas.openxmlformats.org/officeDocument/2006/relationships/image" Target="../media/image14.png"/><Relationship Id="rId2" Type="http://schemas.openxmlformats.org/officeDocument/2006/relationships/video" Target="../media/media1.mp4"/><Relationship Id="rId16" Type="http://schemas.openxmlformats.org/officeDocument/2006/relationships/slide" Target="slide17.xml"/><Relationship Id="rId20" Type="http://schemas.openxmlformats.org/officeDocument/2006/relationships/slide" Target="slide8.xml"/><Relationship Id="rId29" Type="http://schemas.openxmlformats.org/officeDocument/2006/relationships/image" Target="../media/image13.png"/><Relationship Id="rId1" Type="http://schemas.microsoft.com/office/2007/relationships/media" Target="../media/media1.mp4"/><Relationship Id="rId6" Type="http://schemas.openxmlformats.org/officeDocument/2006/relationships/image" Target="../media/image3.png"/><Relationship Id="rId11" Type="http://schemas.openxmlformats.org/officeDocument/2006/relationships/image" Target="../media/image26.png"/><Relationship Id="rId24" Type="http://schemas.openxmlformats.org/officeDocument/2006/relationships/slide" Target="slide19.xml"/><Relationship Id="rId5" Type="http://schemas.openxmlformats.org/officeDocument/2006/relationships/image" Target="../media/image8.png"/><Relationship Id="rId15" Type="http://schemas.openxmlformats.org/officeDocument/2006/relationships/slide" Target="slide16.xml"/><Relationship Id="rId23" Type="http://schemas.openxmlformats.org/officeDocument/2006/relationships/image" Target="../media/image12.png"/><Relationship Id="rId28" Type="http://schemas.openxmlformats.org/officeDocument/2006/relationships/slide" Target="slide5.xml"/><Relationship Id="rId10" Type="http://schemas.openxmlformats.org/officeDocument/2006/relationships/image" Target="../media/image25.png"/><Relationship Id="rId19" Type="http://schemas.openxmlformats.org/officeDocument/2006/relationships/image" Target="../media/image18.png"/><Relationship Id="rId4" Type="http://schemas.openxmlformats.org/officeDocument/2006/relationships/notesSlide" Target="../notesSlides/notesSlide11.xml"/><Relationship Id="rId9" Type="http://schemas.openxmlformats.org/officeDocument/2006/relationships/image" Target="../media/image23.png"/><Relationship Id="rId14" Type="http://schemas.openxmlformats.org/officeDocument/2006/relationships/slide" Target="slide15.xml"/><Relationship Id="rId22" Type="http://schemas.openxmlformats.org/officeDocument/2006/relationships/slide" Target="slide10.xml"/><Relationship Id="rId27" Type="http://schemas.openxmlformats.org/officeDocument/2006/relationships/image" Target="../media/image16.jpg"/><Relationship Id="rId30" Type="http://schemas.openxmlformats.org/officeDocument/2006/relationships/slide" Target="slide6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13" Type="http://schemas.openxmlformats.org/officeDocument/2006/relationships/slide" Target="slide16.xml"/><Relationship Id="rId18" Type="http://schemas.openxmlformats.org/officeDocument/2006/relationships/slide" Target="slide8.xml"/><Relationship Id="rId26" Type="http://schemas.openxmlformats.org/officeDocument/2006/relationships/slide" Target="slide5.xml"/><Relationship Id="rId3" Type="http://schemas.openxmlformats.org/officeDocument/2006/relationships/image" Target="../media/image8.png"/><Relationship Id="rId21" Type="http://schemas.openxmlformats.org/officeDocument/2006/relationships/image" Target="../media/image12.png"/><Relationship Id="rId7" Type="http://schemas.openxmlformats.org/officeDocument/2006/relationships/image" Target="../media/image23.png"/><Relationship Id="rId12" Type="http://schemas.openxmlformats.org/officeDocument/2006/relationships/slide" Target="slide15.xml"/><Relationship Id="rId17" Type="http://schemas.openxmlformats.org/officeDocument/2006/relationships/image" Target="../media/image18.png"/><Relationship Id="rId25" Type="http://schemas.openxmlformats.org/officeDocument/2006/relationships/image" Target="../media/image16.jpg"/><Relationship Id="rId2" Type="http://schemas.openxmlformats.org/officeDocument/2006/relationships/notesSlide" Target="../notesSlides/notesSlide12.xml"/><Relationship Id="rId16" Type="http://schemas.openxmlformats.org/officeDocument/2006/relationships/slide" Target="slide4.xml"/><Relationship Id="rId20" Type="http://schemas.openxmlformats.org/officeDocument/2006/relationships/slide" Target="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11" Type="http://schemas.openxmlformats.org/officeDocument/2006/relationships/image" Target="../media/image24.png"/><Relationship Id="rId24" Type="http://schemas.openxmlformats.org/officeDocument/2006/relationships/image" Target="../media/image15.png"/><Relationship Id="rId5" Type="http://schemas.openxmlformats.org/officeDocument/2006/relationships/slide" Target="slide3.xml"/><Relationship Id="rId15" Type="http://schemas.openxmlformats.org/officeDocument/2006/relationships/slide" Target="slide18.xml"/><Relationship Id="rId23" Type="http://schemas.openxmlformats.org/officeDocument/2006/relationships/image" Target="../media/image14.png"/><Relationship Id="rId28" Type="http://schemas.openxmlformats.org/officeDocument/2006/relationships/slide" Target="slide6.xml"/><Relationship Id="rId10" Type="http://schemas.openxmlformats.org/officeDocument/2006/relationships/slide" Target="slide13.xml"/><Relationship Id="rId19" Type="http://schemas.openxmlformats.org/officeDocument/2006/relationships/slide" Target="slide9.xml"/><Relationship Id="rId4" Type="http://schemas.openxmlformats.org/officeDocument/2006/relationships/image" Target="../media/image3.png"/><Relationship Id="rId9" Type="http://schemas.openxmlformats.org/officeDocument/2006/relationships/image" Target="../media/image27.png"/><Relationship Id="rId14" Type="http://schemas.openxmlformats.org/officeDocument/2006/relationships/slide" Target="slide17.xml"/><Relationship Id="rId22" Type="http://schemas.openxmlformats.org/officeDocument/2006/relationships/slide" Target="slide19.xml"/><Relationship Id="rId27" Type="http://schemas.openxmlformats.org/officeDocument/2006/relationships/image" Target="../media/image13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slide" Target="slide11.xml"/><Relationship Id="rId18" Type="http://schemas.openxmlformats.org/officeDocument/2006/relationships/image" Target="../media/image18.png"/><Relationship Id="rId26" Type="http://schemas.openxmlformats.org/officeDocument/2006/relationships/image" Target="../media/image16.jpg"/><Relationship Id="rId3" Type="http://schemas.openxmlformats.org/officeDocument/2006/relationships/slideLayout" Target="../slideLayouts/slideLayout2.xml"/><Relationship Id="rId21" Type="http://schemas.openxmlformats.org/officeDocument/2006/relationships/slide" Target="slide10.xml"/><Relationship Id="rId7" Type="http://schemas.openxmlformats.org/officeDocument/2006/relationships/slide" Target="slide3.xml"/><Relationship Id="rId12" Type="http://schemas.openxmlformats.org/officeDocument/2006/relationships/image" Target="../media/image26.png"/><Relationship Id="rId17" Type="http://schemas.openxmlformats.org/officeDocument/2006/relationships/slide" Target="slide4.xml"/><Relationship Id="rId25" Type="http://schemas.openxmlformats.org/officeDocument/2006/relationships/image" Target="../media/image15.png"/><Relationship Id="rId2" Type="http://schemas.openxmlformats.org/officeDocument/2006/relationships/video" Target="../media/media1.mp4"/><Relationship Id="rId16" Type="http://schemas.openxmlformats.org/officeDocument/2006/relationships/slide" Target="slide18.xml"/><Relationship Id="rId20" Type="http://schemas.openxmlformats.org/officeDocument/2006/relationships/slide" Target="slide9.xml"/><Relationship Id="rId29" Type="http://schemas.openxmlformats.org/officeDocument/2006/relationships/slide" Target="slide6.xml"/><Relationship Id="rId1" Type="http://schemas.microsoft.com/office/2007/relationships/media" Target="../media/media1.mp4"/><Relationship Id="rId6" Type="http://schemas.openxmlformats.org/officeDocument/2006/relationships/image" Target="../media/image3.png"/><Relationship Id="rId11" Type="http://schemas.openxmlformats.org/officeDocument/2006/relationships/image" Target="../media/image25.png"/><Relationship Id="rId24" Type="http://schemas.openxmlformats.org/officeDocument/2006/relationships/image" Target="../media/image14.png"/><Relationship Id="rId5" Type="http://schemas.openxmlformats.org/officeDocument/2006/relationships/image" Target="../media/image8.png"/><Relationship Id="rId15" Type="http://schemas.openxmlformats.org/officeDocument/2006/relationships/slide" Target="slide17.xml"/><Relationship Id="rId23" Type="http://schemas.openxmlformats.org/officeDocument/2006/relationships/slide" Target="slide19.xml"/><Relationship Id="rId28" Type="http://schemas.openxmlformats.org/officeDocument/2006/relationships/image" Target="../media/image13.png"/><Relationship Id="rId10" Type="http://schemas.openxmlformats.org/officeDocument/2006/relationships/image" Target="../media/image24.png"/><Relationship Id="rId19" Type="http://schemas.openxmlformats.org/officeDocument/2006/relationships/slide" Target="slide8.xml"/><Relationship Id="rId4" Type="http://schemas.openxmlformats.org/officeDocument/2006/relationships/notesSlide" Target="../notesSlides/notesSlide13.xml"/><Relationship Id="rId9" Type="http://schemas.openxmlformats.org/officeDocument/2006/relationships/image" Target="../media/image23.png"/><Relationship Id="rId14" Type="http://schemas.openxmlformats.org/officeDocument/2006/relationships/slide" Target="slide15.xml"/><Relationship Id="rId22" Type="http://schemas.openxmlformats.org/officeDocument/2006/relationships/image" Target="../media/image12.png"/><Relationship Id="rId27" Type="http://schemas.openxmlformats.org/officeDocument/2006/relationships/slide" Target="slide5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13" Type="http://schemas.openxmlformats.org/officeDocument/2006/relationships/slide" Target="slide16.xml"/><Relationship Id="rId18" Type="http://schemas.openxmlformats.org/officeDocument/2006/relationships/slide" Target="slide8.xml"/><Relationship Id="rId26" Type="http://schemas.openxmlformats.org/officeDocument/2006/relationships/slide" Target="slide5.xml"/><Relationship Id="rId3" Type="http://schemas.openxmlformats.org/officeDocument/2006/relationships/image" Target="../media/image8.png"/><Relationship Id="rId21" Type="http://schemas.openxmlformats.org/officeDocument/2006/relationships/image" Target="../media/image12.png"/><Relationship Id="rId7" Type="http://schemas.openxmlformats.org/officeDocument/2006/relationships/image" Target="../media/image23.png"/><Relationship Id="rId12" Type="http://schemas.openxmlformats.org/officeDocument/2006/relationships/slide" Target="slide15.xml"/><Relationship Id="rId17" Type="http://schemas.openxmlformats.org/officeDocument/2006/relationships/image" Target="../media/image18.png"/><Relationship Id="rId25" Type="http://schemas.openxmlformats.org/officeDocument/2006/relationships/image" Target="../media/image16.jpg"/><Relationship Id="rId2" Type="http://schemas.openxmlformats.org/officeDocument/2006/relationships/notesSlide" Target="../notesSlides/notesSlide14.xml"/><Relationship Id="rId16" Type="http://schemas.openxmlformats.org/officeDocument/2006/relationships/slide" Target="slide4.xml"/><Relationship Id="rId20" Type="http://schemas.openxmlformats.org/officeDocument/2006/relationships/slide" Target="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11" Type="http://schemas.openxmlformats.org/officeDocument/2006/relationships/image" Target="../media/image24.png"/><Relationship Id="rId24" Type="http://schemas.openxmlformats.org/officeDocument/2006/relationships/image" Target="../media/image15.png"/><Relationship Id="rId5" Type="http://schemas.openxmlformats.org/officeDocument/2006/relationships/slide" Target="slide3.xml"/><Relationship Id="rId15" Type="http://schemas.openxmlformats.org/officeDocument/2006/relationships/slide" Target="slide18.xml"/><Relationship Id="rId23" Type="http://schemas.openxmlformats.org/officeDocument/2006/relationships/image" Target="../media/image14.png"/><Relationship Id="rId28" Type="http://schemas.openxmlformats.org/officeDocument/2006/relationships/slide" Target="slide6.xml"/><Relationship Id="rId10" Type="http://schemas.openxmlformats.org/officeDocument/2006/relationships/slide" Target="slide11.xml"/><Relationship Id="rId19" Type="http://schemas.openxmlformats.org/officeDocument/2006/relationships/slide" Target="slide9.xml"/><Relationship Id="rId4" Type="http://schemas.openxmlformats.org/officeDocument/2006/relationships/image" Target="../media/image3.png"/><Relationship Id="rId9" Type="http://schemas.openxmlformats.org/officeDocument/2006/relationships/image" Target="../media/image27.png"/><Relationship Id="rId14" Type="http://schemas.openxmlformats.org/officeDocument/2006/relationships/slide" Target="slide17.xml"/><Relationship Id="rId22" Type="http://schemas.openxmlformats.org/officeDocument/2006/relationships/slide" Target="slide19.xml"/><Relationship Id="rId27" Type="http://schemas.openxmlformats.org/officeDocument/2006/relationships/image" Target="../media/image13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13" Type="http://schemas.openxmlformats.org/officeDocument/2006/relationships/slide" Target="slide17.xml"/><Relationship Id="rId18" Type="http://schemas.openxmlformats.org/officeDocument/2006/relationships/slide" Target="slide8.xml"/><Relationship Id="rId26" Type="http://schemas.openxmlformats.org/officeDocument/2006/relationships/slide" Target="slide5.xml"/><Relationship Id="rId3" Type="http://schemas.openxmlformats.org/officeDocument/2006/relationships/image" Target="../media/image8.png"/><Relationship Id="rId21" Type="http://schemas.openxmlformats.org/officeDocument/2006/relationships/image" Target="../media/image12.png"/><Relationship Id="rId7" Type="http://schemas.openxmlformats.org/officeDocument/2006/relationships/image" Target="../media/image23.png"/><Relationship Id="rId12" Type="http://schemas.openxmlformats.org/officeDocument/2006/relationships/slide" Target="slide16.xml"/><Relationship Id="rId17" Type="http://schemas.openxmlformats.org/officeDocument/2006/relationships/image" Target="../media/image18.png"/><Relationship Id="rId25" Type="http://schemas.openxmlformats.org/officeDocument/2006/relationships/image" Target="../media/image16.jpg"/><Relationship Id="rId2" Type="http://schemas.openxmlformats.org/officeDocument/2006/relationships/notesSlide" Target="../notesSlides/notesSlide15.xml"/><Relationship Id="rId16" Type="http://schemas.openxmlformats.org/officeDocument/2006/relationships/slide" Target="slide4.xml"/><Relationship Id="rId20" Type="http://schemas.openxmlformats.org/officeDocument/2006/relationships/slide" Target="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11" Type="http://schemas.openxmlformats.org/officeDocument/2006/relationships/slide" Target="slide11.xml"/><Relationship Id="rId24" Type="http://schemas.openxmlformats.org/officeDocument/2006/relationships/image" Target="../media/image15.png"/><Relationship Id="rId5" Type="http://schemas.openxmlformats.org/officeDocument/2006/relationships/slide" Target="slide3.xml"/><Relationship Id="rId15" Type="http://schemas.openxmlformats.org/officeDocument/2006/relationships/image" Target="../media/image28.gif"/><Relationship Id="rId23" Type="http://schemas.openxmlformats.org/officeDocument/2006/relationships/image" Target="../media/image14.png"/><Relationship Id="rId28" Type="http://schemas.openxmlformats.org/officeDocument/2006/relationships/slide" Target="slide6.xml"/><Relationship Id="rId10" Type="http://schemas.openxmlformats.org/officeDocument/2006/relationships/image" Target="../media/image24.png"/><Relationship Id="rId19" Type="http://schemas.openxmlformats.org/officeDocument/2006/relationships/slide" Target="slide9.xml"/><Relationship Id="rId4" Type="http://schemas.openxmlformats.org/officeDocument/2006/relationships/image" Target="../media/image3.png"/><Relationship Id="rId9" Type="http://schemas.openxmlformats.org/officeDocument/2006/relationships/slide" Target="slide13.xml"/><Relationship Id="rId14" Type="http://schemas.openxmlformats.org/officeDocument/2006/relationships/slide" Target="slide18.xml"/><Relationship Id="rId22" Type="http://schemas.openxmlformats.org/officeDocument/2006/relationships/slide" Target="slide19.xml"/><Relationship Id="rId27" Type="http://schemas.openxmlformats.org/officeDocument/2006/relationships/image" Target="../media/image13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13" Type="http://schemas.openxmlformats.org/officeDocument/2006/relationships/slide" Target="slide17.xml"/><Relationship Id="rId18" Type="http://schemas.openxmlformats.org/officeDocument/2006/relationships/slide" Target="slide8.xml"/><Relationship Id="rId26" Type="http://schemas.openxmlformats.org/officeDocument/2006/relationships/slide" Target="slide5.xml"/><Relationship Id="rId3" Type="http://schemas.openxmlformats.org/officeDocument/2006/relationships/image" Target="../media/image8.png"/><Relationship Id="rId21" Type="http://schemas.openxmlformats.org/officeDocument/2006/relationships/image" Target="../media/image12.png"/><Relationship Id="rId7" Type="http://schemas.openxmlformats.org/officeDocument/2006/relationships/image" Target="../media/image23.png"/><Relationship Id="rId12" Type="http://schemas.openxmlformats.org/officeDocument/2006/relationships/slide" Target="slide15.xml"/><Relationship Id="rId17" Type="http://schemas.openxmlformats.org/officeDocument/2006/relationships/image" Target="../media/image18.png"/><Relationship Id="rId25" Type="http://schemas.openxmlformats.org/officeDocument/2006/relationships/image" Target="../media/image16.jpg"/><Relationship Id="rId2" Type="http://schemas.openxmlformats.org/officeDocument/2006/relationships/notesSlide" Target="../notesSlides/notesSlide16.xml"/><Relationship Id="rId16" Type="http://schemas.openxmlformats.org/officeDocument/2006/relationships/slide" Target="slide4.xml"/><Relationship Id="rId20" Type="http://schemas.openxmlformats.org/officeDocument/2006/relationships/slide" Target="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11" Type="http://schemas.openxmlformats.org/officeDocument/2006/relationships/slide" Target="slide11.xml"/><Relationship Id="rId24" Type="http://schemas.openxmlformats.org/officeDocument/2006/relationships/image" Target="../media/image15.png"/><Relationship Id="rId5" Type="http://schemas.openxmlformats.org/officeDocument/2006/relationships/slide" Target="slide3.xml"/><Relationship Id="rId15" Type="http://schemas.openxmlformats.org/officeDocument/2006/relationships/image" Target="../media/image29.gif"/><Relationship Id="rId23" Type="http://schemas.openxmlformats.org/officeDocument/2006/relationships/image" Target="../media/image14.png"/><Relationship Id="rId28" Type="http://schemas.openxmlformats.org/officeDocument/2006/relationships/slide" Target="slide6.xml"/><Relationship Id="rId10" Type="http://schemas.openxmlformats.org/officeDocument/2006/relationships/image" Target="../media/image24.png"/><Relationship Id="rId19" Type="http://schemas.openxmlformats.org/officeDocument/2006/relationships/slide" Target="slide9.xml"/><Relationship Id="rId4" Type="http://schemas.openxmlformats.org/officeDocument/2006/relationships/image" Target="../media/image3.png"/><Relationship Id="rId9" Type="http://schemas.openxmlformats.org/officeDocument/2006/relationships/slide" Target="slide13.xml"/><Relationship Id="rId14" Type="http://schemas.openxmlformats.org/officeDocument/2006/relationships/slide" Target="slide18.xml"/><Relationship Id="rId22" Type="http://schemas.openxmlformats.org/officeDocument/2006/relationships/slide" Target="slide19.xml"/><Relationship Id="rId27" Type="http://schemas.openxmlformats.org/officeDocument/2006/relationships/image" Target="../media/image13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13" Type="http://schemas.openxmlformats.org/officeDocument/2006/relationships/slide" Target="slide16.xml"/><Relationship Id="rId18" Type="http://schemas.openxmlformats.org/officeDocument/2006/relationships/slide" Target="slide8.xml"/><Relationship Id="rId26" Type="http://schemas.openxmlformats.org/officeDocument/2006/relationships/slide" Target="slide5.xml"/><Relationship Id="rId3" Type="http://schemas.openxmlformats.org/officeDocument/2006/relationships/image" Target="../media/image8.png"/><Relationship Id="rId21" Type="http://schemas.openxmlformats.org/officeDocument/2006/relationships/image" Target="../media/image12.png"/><Relationship Id="rId7" Type="http://schemas.openxmlformats.org/officeDocument/2006/relationships/image" Target="../media/image23.png"/><Relationship Id="rId12" Type="http://schemas.openxmlformats.org/officeDocument/2006/relationships/slide" Target="slide15.xml"/><Relationship Id="rId17" Type="http://schemas.openxmlformats.org/officeDocument/2006/relationships/image" Target="../media/image18.png"/><Relationship Id="rId25" Type="http://schemas.openxmlformats.org/officeDocument/2006/relationships/image" Target="../media/image16.jpg"/><Relationship Id="rId2" Type="http://schemas.openxmlformats.org/officeDocument/2006/relationships/notesSlide" Target="../notesSlides/notesSlide17.xml"/><Relationship Id="rId16" Type="http://schemas.openxmlformats.org/officeDocument/2006/relationships/slide" Target="slide4.xml"/><Relationship Id="rId20" Type="http://schemas.openxmlformats.org/officeDocument/2006/relationships/slide" Target="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11" Type="http://schemas.openxmlformats.org/officeDocument/2006/relationships/slide" Target="slide11.xml"/><Relationship Id="rId24" Type="http://schemas.openxmlformats.org/officeDocument/2006/relationships/image" Target="../media/image15.png"/><Relationship Id="rId5" Type="http://schemas.openxmlformats.org/officeDocument/2006/relationships/slide" Target="slide3.xml"/><Relationship Id="rId15" Type="http://schemas.openxmlformats.org/officeDocument/2006/relationships/image" Target="../media/image30.gif"/><Relationship Id="rId23" Type="http://schemas.openxmlformats.org/officeDocument/2006/relationships/image" Target="../media/image14.png"/><Relationship Id="rId28" Type="http://schemas.openxmlformats.org/officeDocument/2006/relationships/slide" Target="slide6.xml"/><Relationship Id="rId10" Type="http://schemas.openxmlformats.org/officeDocument/2006/relationships/image" Target="../media/image24.png"/><Relationship Id="rId19" Type="http://schemas.openxmlformats.org/officeDocument/2006/relationships/slide" Target="slide9.xml"/><Relationship Id="rId4" Type="http://schemas.openxmlformats.org/officeDocument/2006/relationships/image" Target="../media/image3.png"/><Relationship Id="rId9" Type="http://schemas.openxmlformats.org/officeDocument/2006/relationships/slide" Target="slide13.xml"/><Relationship Id="rId14" Type="http://schemas.openxmlformats.org/officeDocument/2006/relationships/slide" Target="slide18.xml"/><Relationship Id="rId22" Type="http://schemas.openxmlformats.org/officeDocument/2006/relationships/slide" Target="slide19.xml"/><Relationship Id="rId27" Type="http://schemas.openxmlformats.org/officeDocument/2006/relationships/image" Target="../media/image13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slide" Target="slide19.xml"/><Relationship Id="rId18" Type="http://schemas.openxmlformats.org/officeDocument/2006/relationships/image" Target="../media/image13.png"/><Relationship Id="rId3" Type="http://schemas.openxmlformats.org/officeDocument/2006/relationships/image" Target="../media/image8.png"/><Relationship Id="rId7" Type="http://schemas.openxmlformats.org/officeDocument/2006/relationships/slide" Target="slide18.xml"/><Relationship Id="rId12" Type="http://schemas.openxmlformats.org/officeDocument/2006/relationships/image" Target="../media/image12.png"/><Relationship Id="rId17" Type="http://schemas.openxmlformats.org/officeDocument/2006/relationships/slide" Target="slide5.xml"/><Relationship Id="rId2" Type="http://schemas.openxmlformats.org/officeDocument/2006/relationships/notesSlide" Target="../notesSlides/notesSlide18.xml"/><Relationship Id="rId16" Type="http://schemas.openxmlformats.org/officeDocument/2006/relationships/image" Target="../media/image16.jpg"/><Relationship Id="rId20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11" Type="http://schemas.openxmlformats.org/officeDocument/2006/relationships/slide" Target="slide10.xml"/><Relationship Id="rId5" Type="http://schemas.openxmlformats.org/officeDocument/2006/relationships/slide" Target="slide4.xml"/><Relationship Id="rId15" Type="http://schemas.openxmlformats.org/officeDocument/2006/relationships/image" Target="../media/image15.png"/><Relationship Id="rId10" Type="http://schemas.openxmlformats.org/officeDocument/2006/relationships/slide" Target="slide9.xml"/><Relationship Id="rId19" Type="http://schemas.openxmlformats.org/officeDocument/2006/relationships/slide" Target="slide6.xml"/><Relationship Id="rId4" Type="http://schemas.openxmlformats.org/officeDocument/2006/relationships/image" Target="../media/image3.png"/><Relationship Id="rId9" Type="http://schemas.openxmlformats.org/officeDocument/2006/relationships/slide" Target="slide8.xml"/><Relationship Id="rId14" Type="http://schemas.openxmlformats.org/officeDocument/2006/relationships/image" Target="../media/image14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image" Target="../media/image32.pn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slide" Target="slide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0.xml"/><Relationship Id="rId7" Type="http://schemas.openxmlformats.org/officeDocument/2006/relationships/image" Target="../media/image3.png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2.xml"/><Relationship Id="rId6" Type="http://schemas.openxmlformats.org/officeDocument/2006/relationships/image" Target="../media/image37.png"/><Relationship Id="rId5" Type="http://schemas.openxmlformats.org/officeDocument/2006/relationships/slide" Target="slide1.xml"/><Relationship Id="rId4" Type="http://schemas.openxmlformats.org/officeDocument/2006/relationships/image" Target="../media/image36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4.pn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10" Type="http://schemas.openxmlformats.org/officeDocument/2006/relationships/image" Target="../media/image13.png"/><Relationship Id="rId4" Type="http://schemas.openxmlformats.org/officeDocument/2006/relationships/image" Target="../media/image7.png"/><Relationship Id="rId9" Type="http://schemas.openxmlformats.org/officeDocument/2006/relationships/image" Target="../media/image6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png"/><Relationship Id="rId5" Type="http://schemas.openxmlformats.org/officeDocument/2006/relationships/image" Target="../media/image13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13" Type="http://schemas.openxmlformats.org/officeDocument/2006/relationships/slide" Target="slide8.xml"/><Relationship Id="rId18" Type="http://schemas.openxmlformats.org/officeDocument/2006/relationships/image" Target="../media/image13.png"/><Relationship Id="rId3" Type="http://schemas.openxmlformats.org/officeDocument/2006/relationships/image" Target="../media/image4.png"/><Relationship Id="rId21" Type="http://schemas.openxmlformats.org/officeDocument/2006/relationships/image" Target="../media/image15.png"/><Relationship Id="rId7" Type="http://schemas.openxmlformats.org/officeDocument/2006/relationships/image" Target="../media/image10.png"/><Relationship Id="rId12" Type="http://schemas.openxmlformats.org/officeDocument/2006/relationships/slide" Target="slide6.xml"/><Relationship Id="rId17" Type="http://schemas.openxmlformats.org/officeDocument/2006/relationships/slide" Target="slide5.xml"/><Relationship Id="rId2" Type="http://schemas.openxmlformats.org/officeDocument/2006/relationships/notesSlide" Target="../notesSlides/notesSlide4.xml"/><Relationship Id="rId16" Type="http://schemas.openxmlformats.org/officeDocument/2006/relationships/image" Target="../media/image12.png"/><Relationship Id="rId20" Type="http://schemas.openxmlformats.org/officeDocument/2006/relationships/image" Target="../media/image14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9.png"/><Relationship Id="rId11" Type="http://schemas.openxmlformats.org/officeDocument/2006/relationships/image" Target="../media/image11.png"/><Relationship Id="rId5" Type="http://schemas.openxmlformats.org/officeDocument/2006/relationships/image" Target="../media/image8.png"/><Relationship Id="rId15" Type="http://schemas.openxmlformats.org/officeDocument/2006/relationships/slide" Target="slide10.xml"/><Relationship Id="rId10" Type="http://schemas.openxmlformats.org/officeDocument/2006/relationships/slide" Target="slide18.xml"/><Relationship Id="rId19" Type="http://schemas.openxmlformats.org/officeDocument/2006/relationships/slide" Target="slide19.xml"/><Relationship Id="rId4" Type="http://schemas.openxmlformats.org/officeDocument/2006/relationships/image" Target="../media/image7.png"/><Relationship Id="rId9" Type="http://schemas.openxmlformats.org/officeDocument/2006/relationships/image" Target="../media/image6.png"/><Relationship Id="rId14" Type="http://schemas.openxmlformats.org/officeDocument/2006/relationships/slide" Target="slide9.xml"/><Relationship Id="rId22" Type="http://schemas.openxmlformats.org/officeDocument/2006/relationships/image" Target="../media/image16.jp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13" Type="http://schemas.openxmlformats.org/officeDocument/2006/relationships/slide" Target="slide9.xml"/><Relationship Id="rId18" Type="http://schemas.openxmlformats.org/officeDocument/2006/relationships/image" Target="../media/image15.png"/><Relationship Id="rId3" Type="http://schemas.openxmlformats.org/officeDocument/2006/relationships/image" Target="../media/image8.png"/><Relationship Id="rId7" Type="http://schemas.openxmlformats.org/officeDocument/2006/relationships/slide" Target="slide4.xml"/><Relationship Id="rId12" Type="http://schemas.openxmlformats.org/officeDocument/2006/relationships/slide" Target="slide8.xml"/><Relationship Id="rId17" Type="http://schemas.openxmlformats.org/officeDocument/2006/relationships/image" Target="../media/image14.png"/><Relationship Id="rId2" Type="http://schemas.openxmlformats.org/officeDocument/2006/relationships/notesSlide" Target="../notesSlides/notesSlide5.xml"/><Relationship Id="rId16" Type="http://schemas.openxmlformats.org/officeDocument/2006/relationships/slide" Target="slide1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11" Type="http://schemas.openxmlformats.org/officeDocument/2006/relationships/slide" Target="slide6.xml"/><Relationship Id="rId5" Type="http://schemas.openxmlformats.org/officeDocument/2006/relationships/image" Target="../media/image13.png"/><Relationship Id="rId15" Type="http://schemas.openxmlformats.org/officeDocument/2006/relationships/image" Target="../media/image12.png"/><Relationship Id="rId10" Type="http://schemas.openxmlformats.org/officeDocument/2006/relationships/image" Target="../media/image11.png"/><Relationship Id="rId19" Type="http://schemas.openxmlformats.org/officeDocument/2006/relationships/image" Target="../media/image16.jpg"/><Relationship Id="rId4" Type="http://schemas.openxmlformats.org/officeDocument/2006/relationships/image" Target="../media/image3.png"/><Relationship Id="rId9" Type="http://schemas.openxmlformats.org/officeDocument/2006/relationships/slide" Target="slide18.xml"/><Relationship Id="rId14" Type="http://schemas.openxmlformats.org/officeDocument/2006/relationships/slide" Target="slide10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slide" Target="slide16.xml"/><Relationship Id="rId13" Type="http://schemas.openxmlformats.org/officeDocument/2006/relationships/image" Target="../media/image15.png"/><Relationship Id="rId3" Type="http://schemas.openxmlformats.org/officeDocument/2006/relationships/image" Target="../media/image8.png"/><Relationship Id="rId7" Type="http://schemas.openxmlformats.org/officeDocument/2006/relationships/image" Target="../media/image18.png"/><Relationship Id="rId12" Type="http://schemas.openxmlformats.org/officeDocument/2006/relationships/image" Target="../media/image14.png"/><Relationship Id="rId17" Type="http://schemas.openxmlformats.org/officeDocument/2006/relationships/slide" Target="slide7.xml"/><Relationship Id="rId2" Type="http://schemas.openxmlformats.org/officeDocument/2006/relationships/notesSlide" Target="../notesSlides/notesSlide6.xml"/><Relationship Id="rId16" Type="http://schemas.openxmlformats.org/officeDocument/2006/relationships/image" Target="../media/image19.emf"/><Relationship Id="rId1" Type="http://schemas.openxmlformats.org/officeDocument/2006/relationships/slideLayout" Target="../slideLayouts/slideLayout2.xml"/><Relationship Id="rId6" Type="http://schemas.openxmlformats.org/officeDocument/2006/relationships/slide" Target="slide14.xml"/><Relationship Id="rId11" Type="http://schemas.openxmlformats.org/officeDocument/2006/relationships/image" Target="../media/image12.png"/><Relationship Id="rId5" Type="http://schemas.openxmlformats.org/officeDocument/2006/relationships/image" Target="../media/image11.png"/><Relationship Id="rId15" Type="http://schemas.openxmlformats.org/officeDocument/2006/relationships/image" Target="../media/image13.png"/><Relationship Id="rId10" Type="http://schemas.openxmlformats.org/officeDocument/2006/relationships/slide" Target="slide18.xml"/><Relationship Id="rId4" Type="http://schemas.openxmlformats.org/officeDocument/2006/relationships/image" Target="../media/image3.png"/><Relationship Id="rId9" Type="http://schemas.openxmlformats.org/officeDocument/2006/relationships/slide" Target="slide17.xml"/><Relationship Id="rId14" Type="http://schemas.openxmlformats.org/officeDocument/2006/relationships/image" Target="../media/image16.jp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13" Type="http://schemas.openxmlformats.org/officeDocument/2006/relationships/image" Target="../media/image14.png"/><Relationship Id="rId3" Type="http://schemas.openxmlformats.org/officeDocument/2006/relationships/image" Target="../media/image8.png"/><Relationship Id="rId7" Type="http://schemas.openxmlformats.org/officeDocument/2006/relationships/slide" Target="slide14.xml"/><Relationship Id="rId12" Type="http://schemas.openxmlformats.org/officeDocument/2006/relationships/image" Target="../media/image12.png"/><Relationship Id="rId17" Type="http://schemas.openxmlformats.org/officeDocument/2006/relationships/image" Target="../media/image20.emf"/><Relationship Id="rId2" Type="http://schemas.openxmlformats.org/officeDocument/2006/relationships/notesSlide" Target="../notesSlides/notesSlide7.xml"/><Relationship Id="rId16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11" Type="http://schemas.openxmlformats.org/officeDocument/2006/relationships/slide" Target="slide18.xml"/><Relationship Id="rId5" Type="http://schemas.openxmlformats.org/officeDocument/2006/relationships/slide" Target="slide6.xml"/><Relationship Id="rId15" Type="http://schemas.openxmlformats.org/officeDocument/2006/relationships/image" Target="../media/image16.jpg"/><Relationship Id="rId10" Type="http://schemas.openxmlformats.org/officeDocument/2006/relationships/slide" Target="slide17.xml"/><Relationship Id="rId4" Type="http://schemas.openxmlformats.org/officeDocument/2006/relationships/image" Target="../media/image3.png"/><Relationship Id="rId9" Type="http://schemas.openxmlformats.org/officeDocument/2006/relationships/slide" Target="slide16.xml"/><Relationship Id="rId14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13" Type="http://schemas.openxmlformats.org/officeDocument/2006/relationships/slide" Target="slide19.xml"/><Relationship Id="rId18" Type="http://schemas.openxmlformats.org/officeDocument/2006/relationships/image" Target="../media/image13.png"/><Relationship Id="rId3" Type="http://schemas.openxmlformats.org/officeDocument/2006/relationships/image" Target="../media/image8.png"/><Relationship Id="rId7" Type="http://schemas.openxmlformats.org/officeDocument/2006/relationships/slide" Target="slide4.xml"/><Relationship Id="rId12" Type="http://schemas.openxmlformats.org/officeDocument/2006/relationships/image" Target="../media/image12.png"/><Relationship Id="rId17" Type="http://schemas.openxmlformats.org/officeDocument/2006/relationships/slide" Target="slide5.xml"/><Relationship Id="rId2" Type="http://schemas.openxmlformats.org/officeDocument/2006/relationships/notesSlide" Target="../notesSlides/notesSlide8.xml"/><Relationship Id="rId16" Type="http://schemas.openxmlformats.org/officeDocument/2006/relationships/image" Target="../media/image16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11" Type="http://schemas.openxmlformats.org/officeDocument/2006/relationships/slide" Target="slide10.xml"/><Relationship Id="rId5" Type="http://schemas.openxmlformats.org/officeDocument/2006/relationships/image" Target="../media/image11.png"/><Relationship Id="rId15" Type="http://schemas.openxmlformats.org/officeDocument/2006/relationships/image" Target="../media/image15.png"/><Relationship Id="rId10" Type="http://schemas.openxmlformats.org/officeDocument/2006/relationships/slide" Target="slide9.xml"/><Relationship Id="rId19" Type="http://schemas.openxmlformats.org/officeDocument/2006/relationships/slide" Target="slide6.xml"/><Relationship Id="rId4" Type="http://schemas.openxmlformats.org/officeDocument/2006/relationships/image" Target="../media/image3.png"/><Relationship Id="rId9" Type="http://schemas.openxmlformats.org/officeDocument/2006/relationships/slide" Target="slide18.xml"/><Relationship Id="rId1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13" Type="http://schemas.openxmlformats.org/officeDocument/2006/relationships/slide" Target="slide19.xml"/><Relationship Id="rId18" Type="http://schemas.openxmlformats.org/officeDocument/2006/relationships/image" Target="../media/image13.png"/><Relationship Id="rId3" Type="http://schemas.openxmlformats.org/officeDocument/2006/relationships/image" Target="../media/image8.png"/><Relationship Id="rId7" Type="http://schemas.openxmlformats.org/officeDocument/2006/relationships/slide" Target="slide4.xml"/><Relationship Id="rId12" Type="http://schemas.openxmlformats.org/officeDocument/2006/relationships/image" Target="../media/image12.png"/><Relationship Id="rId17" Type="http://schemas.openxmlformats.org/officeDocument/2006/relationships/slide" Target="slide5.xml"/><Relationship Id="rId2" Type="http://schemas.openxmlformats.org/officeDocument/2006/relationships/notesSlide" Target="../notesSlides/notesSlide9.xml"/><Relationship Id="rId16" Type="http://schemas.openxmlformats.org/officeDocument/2006/relationships/image" Target="../media/image16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11" Type="http://schemas.openxmlformats.org/officeDocument/2006/relationships/slide" Target="slide10.xml"/><Relationship Id="rId5" Type="http://schemas.openxmlformats.org/officeDocument/2006/relationships/image" Target="../media/image11.png"/><Relationship Id="rId15" Type="http://schemas.openxmlformats.org/officeDocument/2006/relationships/image" Target="../media/image15.png"/><Relationship Id="rId10" Type="http://schemas.openxmlformats.org/officeDocument/2006/relationships/slide" Target="slide8.xml"/><Relationship Id="rId19" Type="http://schemas.openxmlformats.org/officeDocument/2006/relationships/slide" Target="slide6.xml"/><Relationship Id="rId4" Type="http://schemas.openxmlformats.org/officeDocument/2006/relationships/image" Target="../media/image3.png"/><Relationship Id="rId9" Type="http://schemas.openxmlformats.org/officeDocument/2006/relationships/slide" Target="slide18.xml"/><Relationship Id="rId1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>
            <a:extLst>
              <a:ext uri="{FF2B5EF4-FFF2-40B4-BE49-F238E27FC236}">
                <a16:creationId xmlns:a16="http://schemas.microsoft.com/office/drawing/2014/main" id="{64C575F9-8792-D0AC-230F-D6AC38FD9275}"/>
              </a:ext>
            </a:extLst>
          </p:cNvPr>
          <p:cNvGrpSpPr/>
          <p:nvPr/>
        </p:nvGrpSpPr>
        <p:grpSpPr>
          <a:xfrm>
            <a:off x="0" y="-1"/>
            <a:ext cx="12192000" cy="6858000"/>
            <a:chOff x="0" y="-1"/>
            <a:chExt cx="12192000" cy="6858000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31272D8B-9F57-3651-8E34-FEDD01BE5BFB}"/>
                </a:ext>
              </a:extLst>
            </p:cNvPr>
            <p:cNvSpPr/>
            <p:nvPr/>
          </p:nvSpPr>
          <p:spPr>
            <a:xfrm>
              <a:off x="0" y="-1"/>
              <a:ext cx="12192000" cy="6858000"/>
            </a:xfrm>
            <a:prstGeom prst="rect">
              <a:avLst/>
            </a:prstGeom>
            <a:ln/>
          </p:spPr>
          <p:style>
            <a:lnRef idx="2">
              <a:schemeClr val="dk1">
                <a:shade val="15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4" name="Picture 3" descr="A back view of a person with nervous system&#10;&#10;Description automatically generated">
              <a:extLst>
                <a:ext uri="{FF2B5EF4-FFF2-40B4-BE49-F238E27FC236}">
                  <a16:creationId xmlns:a16="http://schemas.microsoft.com/office/drawing/2014/main" id="{4F524579-523D-93FD-53BF-46F9D423CCC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57514" y="534512"/>
              <a:ext cx="3796286" cy="5061715"/>
            </a:xfrm>
            <a:prstGeom prst="rect">
              <a:avLst/>
            </a:prstGeom>
          </p:spPr>
        </p:pic>
      </p:grpSp>
      <p:pic>
        <p:nvPicPr>
          <p:cNvPr id="6" name="Picture 5" descr="A blue and white background with a red rectangle and white text&#10;&#10;Description automatically generated">
            <a:extLst>
              <a:ext uri="{FF2B5EF4-FFF2-40B4-BE49-F238E27FC236}">
                <a16:creationId xmlns:a16="http://schemas.microsoft.com/office/drawing/2014/main" id="{9A40489A-2FEF-FA0A-D1BA-C3A02ADFE5A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-1"/>
            <a:ext cx="12192000" cy="68580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4021B836-7D15-7618-0262-9A54D1788A38}"/>
              </a:ext>
            </a:extLst>
          </p:cNvPr>
          <p:cNvSpPr txBox="1"/>
          <p:nvPr/>
        </p:nvSpPr>
        <p:spPr>
          <a:xfrm>
            <a:off x="838200" y="2373364"/>
            <a:ext cx="4191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solidFill>
                  <a:schemeClr val="bg1"/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REFRESHER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485340F-5519-FAB3-4AEE-8C42AF7C39F2}"/>
              </a:ext>
            </a:extLst>
          </p:cNvPr>
          <p:cNvSpPr txBox="1"/>
          <p:nvPr/>
        </p:nvSpPr>
        <p:spPr>
          <a:xfrm>
            <a:off x="838199" y="3016273"/>
            <a:ext cx="5922109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800" b="1" dirty="0"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Rum 4</a:t>
            </a:r>
          </a:p>
        </p:txBody>
      </p:sp>
      <p:pic>
        <p:nvPicPr>
          <p:cNvPr id="5" name="Picture 4" descr="A black and white logo&#10;&#10;Description automatically generated">
            <a:extLst>
              <a:ext uri="{FF2B5EF4-FFF2-40B4-BE49-F238E27FC236}">
                <a16:creationId xmlns:a16="http://schemas.microsoft.com/office/drawing/2014/main" id="{D4AAD5BE-5C12-A1A9-18B8-719287C4BA9C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216843"/>
            <a:ext cx="3502959" cy="137124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02756916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34EDDC-6E51-BD1C-7B78-2B16E7A21E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11">
            <a:extLst>
              <a:ext uri="{FF2B5EF4-FFF2-40B4-BE49-F238E27FC236}">
                <a16:creationId xmlns:a16="http://schemas.microsoft.com/office/drawing/2014/main" id="{B9913585-94B8-44DF-2914-0CABE433BD0A}"/>
              </a:ext>
            </a:extLst>
          </p:cNvPr>
          <p:cNvSpPr/>
          <p:nvPr/>
        </p:nvSpPr>
        <p:spPr>
          <a:xfrm>
            <a:off x="0" y="1334411"/>
            <a:ext cx="10305453" cy="5523589"/>
          </a:xfrm>
          <a:prstGeom prst="rect">
            <a:avLst/>
          </a:prstGeom>
          <a:solidFill>
            <a:srgbClr val="152D5D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23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C46AC1F7-6EB2-3B05-E3DE-144835F1C76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1257" b="86053"/>
          <a:stretch/>
        </p:blipFill>
        <p:spPr>
          <a:xfrm>
            <a:off x="0" y="0"/>
            <a:ext cx="12192000" cy="1391477"/>
          </a:xfrm>
          <a:prstGeom prst="rect">
            <a:avLst/>
          </a:prstGeom>
        </p:spPr>
      </p:pic>
      <p:pic>
        <p:nvPicPr>
          <p:cNvPr id="24" name="Picture 6" descr="A black and white logo&#10;&#10;Description automatically generated">
            <a:extLst>
              <a:ext uri="{FF2B5EF4-FFF2-40B4-BE49-F238E27FC236}">
                <a16:creationId xmlns:a16="http://schemas.microsoft.com/office/drawing/2014/main" id="{F11366C0-B1D4-1C2E-BC8A-18F8A0F9E1A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9724" y="178103"/>
            <a:ext cx="2644690" cy="103526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4C34D1AD-FF6A-2342-ECC2-05BA9DB2C13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38713" b="86053"/>
          <a:stretch>
            <a:fillRect/>
          </a:stretch>
        </p:blipFill>
        <p:spPr>
          <a:xfrm>
            <a:off x="10249930" y="1385323"/>
            <a:ext cx="1942070" cy="5472677"/>
          </a:xfrm>
          <a:prstGeom prst="rect">
            <a:avLst/>
          </a:prstGeom>
        </p:spPr>
      </p:pic>
      <p:sp>
        <p:nvSpPr>
          <p:cNvPr id="27" name="Title 1">
            <a:extLst>
              <a:ext uri="{FF2B5EF4-FFF2-40B4-BE49-F238E27FC236}">
                <a16:creationId xmlns:a16="http://schemas.microsoft.com/office/drawing/2014/main" id="{FE069721-736B-F7CD-2AED-3C1CCD8ECD16}"/>
              </a:ext>
            </a:extLst>
          </p:cNvPr>
          <p:cNvSpPr txBox="1">
            <a:spLocks/>
          </p:cNvSpPr>
          <p:nvPr/>
        </p:nvSpPr>
        <p:spPr>
          <a:xfrm>
            <a:off x="517586" y="268346"/>
            <a:ext cx="7868196" cy="8547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600" b="1" dirty="0">
                <a:solidFill>
                  <a:srgbClr val="152F6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FAST</a:t>
            </a:r>
          </a:p>
        </p:txBody>
      </p:sp>
      <p:pic>
        <p:nvPicPr>
          <p:cNvPr id="2" name="Picture 16" descr="A screenshot of a computer&#10;&#10;Description automatically generated">
            <a:hlinkClick r:id="rId5" action="ppaction://hlinksldjump"/>
            <a:extLst>
              <a:ext uri="{FF2B5EF4-FFF2-40B4-BE49-F238E27FC236}">
                <a16:creationId xmlns:a16="http://schemas.microsoft.com/office/drawing/2014/main" id="{4EEDF40E-91AF-0933-F4D4-5B8B81D3A6F5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6888113" y="201894"/>
            <a:ext cx="1280611" cy="1008000"/>
          </a:xfrm>
          <a:prstGeom prst="rect">
            <a:avLst/>
          </a:prstGeom>
        </p:spPr>
      </p:pic>
      <p:pic>
        <p:nvPicPr>
          <p:cNvPr id="17" name="Bildobjekt 16">
            <a:extLst>
              <a:ext uri="{FF2B5EF4-FFF2-40B4-BE49-F238E27FC236}">
                <a16:creationId xmlns:a16="http://schemas.microsoft.com/office/drawing/2014/main" id="{BA3D543F-2219-17C7-ED48-5FA98BF19BD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78212" y="1748261"/>
            <a:ext cx="7129432" cy="4752955"/>
          </a:xfrm>
          <a:prstGeom prst="rect">
            <a:avLst/>
          </a:prstGeom>
        </p:spPr>
      </p:pic>
      <p:pic>
        <p:nvPicPr>
          <p:cNvPr id="32" name="Bildobjekt 31">
            <a:hlinkClick r:id="rId8" action="ppaction://hlinksldjump"/>
            <a:extLst>
              <a:ext uri="{FF2B5EF4-FFF2-40B4-BE49-F238E27FC236}">
                <a16:creationId xmlns:a16="http://schemas.microsoft.com/office/drawing/2014/main" id="{93863767-DCA5-C137-DC2B-2696378B4EAE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77" r="33764" b="35231"/>
          <a:stretch>
            <a:fillRect/>
          </a:stretch>
        </p:blipFill>
        <p:spPr>
          <a:xfrm rot="9526626">
            <a:off x="3025028" y="4329999"/>
            <a:ext cx="1125190" cy="1021580"/>
          </a:xfrm>
          <a:prstGeom prst="rect">
            <a:avLst/>
          </a:prstGeom>
        </p:spPr>
      </p:pic>
      <p:pic>
        <p:nvPicPr>
          <p:cNvPr id="33" name="Bildobjekt 32">
            <a:hlinkClick r:id="rId10" action="ppaction://hlinksldjump"/>
            <a:extLst>
              <a:ext uri="{FF2B5EF4-FFF2-40B4-BE49-F238E27FC236}">
                <a16:creationId xmlns:a16="http://schemas.microsoft.com/office/drawing/2014/main" id="{993F134E-8ED4-5767-2F2E-F3DCE68AEDF8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11464644" flipH="1">
            <a:off x="480063" y="4183959"/>
            <a:ext cx="1122208" cy="1083328"/>
          </a:xfrm>
          <a:prstGeom prst="rect">
            <a:avLst/>
          </a:prstGeom>
        </p:spPr>
      </p:pic>
      <p:pic>
        <p:nvPicPr>
          <p:cNvPr id="35" name="Bildobjekt 34">
            <a:hlinkClick r:id="rId11" action="ppaction://hlinksldjump"/>
            <a:extLst>
              <a:ext uri="{FF2B5EF4-FFF2-40B4-BE49-F238E27FC236}">
                <a16:creationId xmlns:a16="http://schemas.microsoft.com/office/drawing/2014/main" id="{03361A53-D893-C523-64BD-B37542408B48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246387" flipH="1">
            <a:off x="2009320" y="4878086"/>
            <a:ext cx="1122208" cy="1083328"/>
          </a:xfrm>
          <a:prstGeom prst="rect">
            <a:avLst/>
          </a:prstGeom>
        </p:spPr>
      </p:pic>
      <p:pic>
        <p:nvPicPr>
          <p:cNvPr id="36" name="Bildobjekt 35">
            <a:hlinkClick r:id="rId12" action="ppaction://hlinksldjump"/>
            <a:extLst>
              <a:ext uri="{FF2B5EF4-FFF2-40B4-BE49-F238E27FC236}">
                <a16:creationId xmlns:a16="http://schemas.microsoft.com/office/drawing/2014/main" id="{2CBA0435-E45E-8293-37F7-F44197AF02E5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13614653" flipH="1">
            <a:off x="879196" y="2628593"/>
            <a:ext cx="1122208" cy="1083328"/>
          </a:xfrm>
          <a:prstGeom prst="rect">
            <a:avLst/>
          </a:prstGeom>
        </p:spPr>
      </p:pic>
      <p:pic>
        <p:nvPicPr>
          <p:cNvPr id="37" name="Bildobjekt 36">
            <a:hlinkClick r:id="rId13" action="ppaction://hlinksldjump"/>
            <a:extLst>
              <a:ext uri="{FF2B5EF4-FFF2-40B4-BE49-F238E27FC236}">
                <a16:creationId xmlns:a16="http://schemas.microsoft.com/office/drawing/2014/main" id="{4B83DE8F-1AFE-C645-2A2E-BBCDE93DACD7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77" r="33764" b="35231"/>
          <a:stretch>
            <a:fillRect/>
          </a:stretch>
        </p:blipFill>
        <p:spPr>
          <a:xfrm rot="8106497">
            <a:off x="2603338" y="2631359"/>
            <a:ext cx="1125191" cy="1021580"/>
          </a:xfrm>
          <a:prstGeom prst="rect">
            <a:avLst/>
          </a:prstGeom>
        </p:spPr>
      </p:pic>
      <p:pic>
        <p:nvPicPr>
          <p:cNvPr id="5" name="Bildobjekt 4">
            <a:hlinkClick r:id="rId14" action="ppaction://hlinksldjump"/>
            <a:extLst>
              <a:ext uri="{FF2B5EF4-FFF2-40B4-BE49-F238E27FC236}">
                <a16:creationId xmlns:a16="http://schemas.microsoft.com/office/drawing/2014/main" id="{E4238CD2-6563-CEAA-AF47-B4881DFC2377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839" r="33482" b="29323"/>
          <a:stretch>
            <a:fillRect/>
          </a:stretch>
        </p:blipFill>
        <p:spPr>
          <a:xfrm rot="14679439">
            <a:off x="1674148" y="3666453"/>
            <a:ext cx="1104361" cy="1114768"/>
          </a:xfrm>
          <a:prstGeom prst="rect">
            <a:avLst/>
          </a:prstGeom>
        </p:spPr>
      </p:pic>
      <p:pic>
        <p:nvPicPr>
          <p:cNvPr id="3" name="Picture 2" descr="A close-up of a radio&#10;&#10;Description automatically generated">
            <a:hlinkClick r:id="rId15" action="ppaction://hlinksldjump"/>
            <a:extLst>
              <a:ext uri="{FF2B5EF4-FFF2-40B4-BE49-F238E27FC236}">
                <a16:creationId xmlns:a16="http://schemas.microsoft.com/office/drawing/2014/main" id="{10092E36-29CE-0F50-8969-ECBE6CD05353}"/>
              </a:ext>
            </a:extLst>
          </p:cNvPr>
          <p:cNvPicPr>
            <a:picLocks noChangeAspect="1"/>
          </p:cNvPicPr>
          <p:nvPr/>
        </p:nvPicPr>
        <p:blipFill rotWithShape="1"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31" t="9367" r="18267" b="11515"/>
          <a:stretch/>
        </p:blipFill>
        <p:spPr>
          <a:xfrm>
            <a:off x="10511455" y="6028292"/>
            <a:ext cx="608155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4" name="Picture 3" descr="A screenshot of a computer&#10;&#10;Description automatically generated">
            <a:hlinkClick r:id="rId11" action="ppaction://hlinksldjump"/>
            <a:extLst>
              <a:ext uri="{FF2B5EF4-FFF2-40B4-BE49-F238E27FC236}">
                <a16:creationId xmlns:a16="http://schemas.microsoft.com/office/drawing/2014/main" id="{1B533721-C110-9413-D525-D4B08146D088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78" t="26688" r="65386" b="56953"/>
          <a:stretch/>
        </p:blipFill>
        <p:spPr>
          <a:xfrm>
            <a:off x="10470497" y="2178190"/>
            <a:ext cx="675367" cy="612000"/>
          </a:xfrm>
          <a:prstGeom prst="rect">
            <a:avLst/>
          </a:prstGeom>
        </p:spPr>
      </p:pic>
      <p:pic>
        <p:nvPicPr>
          <p:cNvPr id="7" name="Picture 12" descr="A screenshot of a computer&#10;&#10;Description automatically generated">
            <a:hlinkClick r:id="rId17" action="ppaction://hlinksldjump"/>
            <a:extLst>
              <a:ext uri="{FF2B5EF4-FFF2-40B4-BE49-F238E27FC236}">
                <a16:creationId xmlns:a16="http://schemas.microsoft.com/office/drawing/2014/main" id="{877A3025-0BA9-3795-C98E-2FB077BA1452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166" t="26760" r="34395" b="57224"/>
          <a:stretch/>
        </p:blipFill>
        <p:spPr>
          <a:xfrm>
            <a:off x="10487761" y="2874219"/>
            <a:ext cx="655544" cy="612000"/>
          </a:xfrm>
          <a:prstGeom prst="rect">
            <a:avLst/>
          </a:prstGeom>
        </p:spPr>
      </p:pic>
      <p:pic>
        <p:nvPicPr>
          <p:cNvPr id="9" name="Picture 13" descr="A screenshot of a computer&#10;&#10;Description automatically generated">
            <a:hlinkClick r:id="rId18" action="ppaction://hlinksldjump"/>
            <a:extLst>
              <a:ext uri="{FF2B5EF4-FFF2-40B4-BE49-F238E27FC236}">
                <a16:creationId xmlns:a16="http://schemas.microsoft.com/office/drawing/2014/main" id="{BDB1F596-44DC-B308-EBF9-E2F2B79C58D7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97" t="26960" r="19030" b="57222"/>
          <a:stretch/>
        </p:blipFill>
        <p:spPr>
          <a:xfrm>
            <a:off x="11289413" y="2874219"/>
            <a:ext cx="665753" cy="612000"/>
          </a:xfrm>
          <a:prstGeom prst="rect">
            <a:avLst/>
          </a:prstGeom>
        </p:spPr>
      </p:pic>
      <p:pic>
        <p:nvPicPr>
          <p:cNvPr id="10" name="Picture 14" descr="A screenshot of a computer&#10;&#10;Description automatically generated">
            <a:hlinkClick r:id="rId11" action="ppaction://hlinksldjump"/>
            <a:extLst>
              <a:ext uri="{FF2B5EF4-FFF2-40B4-BE49-F238E27FC236}">
                <a16:creationId xmlns:a16="http://schemas.microsoft.com/office/drawing/2014/main" id="{C5D16E5B-FE54-990F-BB46-64BCD632809B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668" t="26960" r="3860" b="57222"/>
          <a:stretch/>
        </p:blipFill>
        <p:spPr>
          <a:xfrm>
            <a:off x="10470497" y="3570248"/>
            <a:ext cx="665754" cy="612000"/>
          </a:xfrm>
          <a:prstGeom prst="rect">
            <a:avLst/>
          </a:prstGeom>
        </p:spPr>
      </p:pic>
      <p:pic>
        <p:nvPicPr>
          <p:cNvPr id="12" name="Picture 18" descr="A sign with a person lying on a bed&#10;&#10;Description automatically generated">
            <a:hlinkClick r:id="rId11" action="ppaction://hlinksldjump"/>
            <a:extLst>
              <a:ext uri="{FF2B5EF4-FFF2-40B4-BE49-F238E27FC236}">
                <a16:creationId xmlns:a16="http://schemas.microsoft.com/office/drawing/2014/main" id="{40D70DBC-BDA3-4CA5-229D-DCA1A01852E8}"/>
              </a:ext>
            </a:extLst>
          </p:cNvPr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96" t="6584" r="8671" b="7573"/>
          <a:stretch/>
        </p:blipFill>
        <p:spPr>
          <a:xfrm>
            <a:off x="11271166" y="1515994"/>
            <a:ext cx="684000" cy="521313"/>
          </a:xfrm>
          <a:prstGeom prst="rect">
            <a:avLst/>
          </a:prstGeom>
        </p:spPr>
      </p:pic>
      <p:pic>
        <p:nvPicPr>
          <p:cNvPr id="13" name="Picture 31" descr="A clipboard with a magnifying glass and a graph&#10;&#10;Description automatically generated">
            <a:hlinkClick r:id="rId20" action="ppaction://hlinksldjump"/>
            <a:extLst>
              <a:ext uri="{FF2B5EF4-FFF2-40B4-BE49-F238E27FC236}">
                <a16:creationId xmlns:a16="http://schemas.microsoft.com/office/drawing/2014/main" id="{F33F6C93-0AAF-2C6D-C380-6C98A7D02902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82" t="5565" r="17755" b="4562"/>
          <a:stretch/>
        </p:blipFill>
        <p:spPr>
          <a:xfrm>
            <a:off x="11370214" y="6028292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4" name="Bildobjekt 52">
            <a:hlinkClick r:id="rId11" action="ppaction://hlinksldjump"/>
            <a:extLst>
              <a:ext uri="{FF2B5EF4-FFF2-40B4-BE49-F238E27FC236}">
                <a16:creationId xmlns:a16="http://schemas.microsoft.com/office/drawing/2014/main" id="{ECBE9496-86B9-71BC-F2DC-B5B41B91CCD3}"/>
              </a:ext>
            </a:extLst>
          </p:cNvPr>
          <p:cNvPicPr preferRelativeResize="0">
            <a:picLocks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45" t="4555" r="5565" b="5410"/>
          <a:stretch>
            <a:fillRect/>
          </a:stretch>
        </p:blipFill>
        <p:spPr>
          <a:xfrm>
            <a:off x="10511455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5" name="Bildobjekt 53">
            <a:hlinkClick r:id="rId11" action="ppaction://hlinksldjump"/>
            <a:extLst>
              <a:ext uri="{FF2B5EF4-FFF2-40B4-BE49-F238E27FC236}">
                <a16:creationId xmlns:a16="http://schemas.microsoft.com/office/drawing/2014/main" id="{02368BF7-CF1D-89C4-D201-3E666670C119}"/>
              </a:ext>
            </a:extLst>
          </p:cNvPr>
          <p:cNvPicPr preferRelativeResize="0">
            <a:picLocks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56" t="10802" r="11631" b="16624"/>
          <a:stretch>
            <a:fillRect/>
          </a:stretch>
        </p:blipFill>
        <p:spPr>
          <a:xfrm>
            <a:off x="11346766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6" name="Picture 15" descr="A white sign with a person lying on a bed&#10;&#10;Description automatically generated">
            <a:hlinkClick r:id="rId24" action="ppaction://hlinksldjump"/>
            <a:extLst>
              <a:ext uri="{FF2B5EF4-FFF2-40B4-BE49-F238E27FC236}">
                <a16:creationId xmlns:a16="http://schemas.microsoft.com/office/drawing/2014/main" id="{19D17213-920E-0B6A-67FD-5A1095EA9CA6}"/>
              </a:ext>
            </a:extLst>
          </p:cNvPr>
          <p:cNvPicPr>
            <a:picLocks noChangeAspect="1"/>
          </p:cNvPicPr>
          <p:nvPr/>
        </p:nvPicPr>
        <p:blipFill rotWithShape="1"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60" t="5522" r="11615" b="6867"/>
          <a:stretch/>
        </p:blipFill>
        <p:spPr>
          <a:xfrm>
            <a:off x="10473533" y="1512516"/>
            <a:ext cx="684000" cy="528270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9AA5880C-B520-C046-321C-01BAFB9C26D4}"/>
              </a:ext>
            </a:extLst>
          </p:cNvPr>
          <p:cNvSpPr txBox="1"/>
          <p:nvPr/>
        </p:nvSpPr>
        <p:spPr>
          <a:xfrm>
            <a:off x="11554951" y="6587718"/>
            <a:ext cx="55338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0" i="0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©</a:t>
            </a:r>
            <a:r>
              <a:rPr lang="en-US" sz="1000" b="1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ACS</a:t>
            </a:r>
          </a:p>
        </p:txBody>
      </p:sp>
      <p:pic>
        <p:nvPicPr>
          <p:cNvPr id="11" name="Picture 10" descr="A screenshot of a computer&#10;&#10;Description automatically generated">
            <a:hlinkClick r:id="rId26" action="ppaction://hlinksldjump"/>
            <a:extLst>
              <a:ext uri="{FF2B5EF4-FFF2-40B4-BE49-F238E27FC236}">
                <a16:creationId xmlns:a16="http://schemas.microsoft.com/office/drawing/2014/main" id="{1A079747-9372-809A-FAA2-92CE4935E014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637" t="26960" r="49726" b="57222"/>
          <a:stretch/>
        </p:blipFill>
        <p:spPr>
          <a:xfrm>
            <a:off x="11289413" y="2171306"/>
            <a:ext cx="675367" cy="61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569766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D26172-E17F-0292-ABF3-93EFB0B881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11">
            <a:extLst>
              <a:ext uri="{FF2B5EF4-FFF2-40B4-BE49-F238E27FC236}">
                <a16:creationId xmlns:a16="http://schemas.microsoft.com/office/drawing/2014/main" id="{7E9FBF8A-3E53-B087-0D34-4D20009DCBB9}"/>
              </a:ext>
            </a:extLst>
          </p:cNvPr>
          <p:cNvSpPr/>
          <p:nvPr/>
        </p:nvSpPr>
        <p:spPr>
          <a:xfrm>
            <a:off x="0" y="1334411"/>
            <a:ext cx="10305453" cy="5523589"/>
          </a:xfrm>
          <a:prstGeom prst="rect">
            <a:avLst/>
          </a:prstGeom>
          <a:solidFill>
            <a:srgbClr val="152D5D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23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DE4C1C1E-6D5A-E951-7008-B4745C1EFA35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r="11257" b="86053"/>
          <a:stretch/>
        </p:blipFill>
        <p:spPr>
          <a:xfrm>
            <a:off x="0" y="0"/>
            <a:ext cx="12192000" cy="1391477"/>
          </a:xfrm>
          <a:prstGeom prst="rect">
            <a:avLst/>
          </a:prstGeom>
        </p:spPr>
      </p:pic>
      <p:pic>
        <p:nvPicPr>
          <p:cNvPr id="24" name="Picture 6" descr="A black and white logo&#10;&#10;Description automatically generated">
            <a:extLst>
              <a:ext uri="{FF2B5EF4-FFF2-40B4-BE49-F238E27FC236}">
                <a16:creationId xmlns:a16="http://schemas.microsoft.com/office/drawing/2014/main" id="{34991AB4-5292-4DAE-EEEC-64C02A5B6C7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9724" y="178103"/>
            <a:ext cx="2644690" cy="103526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D3763DEA-3608-2C90-A9FF-53EB1F55FC6A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r="38713" b="86053"/>
          <a:stretch>
            <a:fillRect/>
          </a:stretch>
        </p:blipFill>
        <p:spPr>
          <a:xfrm>
            <a:off x="10249930" y="1385323"/>
            <a:ext cx="1942070" cy="5472677"/>
          </a:xfrm>
          <a:prstGeom prst="rect">
            <a:avLst/>
          </a:prstGeom>
        </p:spPr>
      </p:pic>
      <p:sp>
        <p:nvSpPr>
          <p:cNvPr id="27" name="Title 1">
            <a:extLst>
              <a:ext uri="{FF2B5EF4-FFF2-40B4-BE49-F238E27FC236}">
                <a16:creationId xmlns:a16="http://schemas.microsoft.com/office/drawing/2014/main" id="{D7F9B141-49A2-2271-0381-633D48BB24B4}"/>
              </a:ext>
            </a:extLst>
          </p:cNvPr>
          <p:cNvSpPr txBox="1">
            <a:spLocks/>
          </p:cNvSpPr>
          <p:nvPr/>
        </p:nvSpPr>
        <p:spPr>
          <a:xfrm>
            <a:off x="517586" y="268346"/>
            <a:ext cx="7868196" cy="8547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600" b="1" dirty="0">
                <a:solidFill>
                  <a:srgbClr val="152F6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e-FAST / </a:t>
            </a:r>
            <a:r>
              <a:rPr lang="en-US" sz="2600" b="1" dirty="0" err="1">
                <a:solidFill>
                  <a:srgbClr val="152F6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Vänster</a:t>
            </a:r>
            <a:r>
              <a:rPr lang="en-US" sz="2600" b="1" dirty="0">
                <a:solidFill>
                  <a:srgbClr val="152F6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 Lunga </a:t>
            </a:r>
          </a:p>
        </p:txBody>
      </p:sp>
      <p:pic>
        <p:nvPicPr>
          <p:cNvPr id="2" name="Picture 16" descr="A screenshot of a computer&#10;&#10;Description automatically generated">
            <a:hlinkClick r:id="rId7" action="ppaction://hlinksldjump"/>
            <a:extLst>
              <a:ext uri="{FF2B5EF4-FFF2-40B4-BE49-F238E27FC236}">
                <a16:creationId xmlns:a16="http://schemas.microsoft.com/office/drawing/2014/main" id="{9E0EFFF3-B39B-D064-08F0-C8578A60CA87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6888113" y="201894"/>
            <a:ext cx="1280611" cy="1008000"/>
          </a:xfrm>
          <a:prstGeom prst="rect">
            <a:avLst/>
          </a:prstGeom>
        </p:spPr>
      </p:pic>
      <p:pic>
        <p:nvPicPr>
          <p:cNvPr id="17" name="Bildobjekt 16">
            <a:extLst>
              <a:ext uri="{FF2B5EF4-FFF2-40B4-BE49-F238E27FC236}">
                <a16:creationId xmlns:a16="http://schemas.microsoft.com/office/drawing/2014/main" id="{EEC21161-2DA9-BD53-9C2A-0D3DFD4ED166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78212" y="1748261"/>
            <a:ext cx="7129432" cy="4752955"/>
          </a:xfrm>
          <a:prstGeom prst="rect">
            <a:avLst/>
          </a:prstGeom>
        </p:spPr>
      </p:pic>
      <p:pic>
        <p:nvPicPr>
          <p:cNvPr id="7" name="Bildobjekt 6">
            <a:extLst>
              <a:ext uri="{FF2B5EF4-FFF2-40B4-BE49-F238E27FC236}">
                <a16:creationId xmlns:a16="http://schemas.microsoft.com/office/drawing/2014/main" id="{719D158D-955E-7B49-19DF-3007B6B58A3D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171" t="7489" r="21447" b="6367"/>
          <a:stretch>
            <a:fillRect/>
          </a:stretch>
        </p:blipFill>
        <p:spPr>
          <a:xfrm rot="14517734">
            <a:off x="2756050" y="2218933"/>
            <a:ext cx="930001" cy="1622343"/>
          </a:xfrm>
          <a:prstGeom prst="rect">
            <a:avLst/>
          </a:prstGeom>
        </p:spPr>
      </p:pic>
      <p:pic>
        <p:nvPicPr>
          <p:cNvPr id="12" name="Lung sliding Bmode.mpg">
            <a:hlinkClick r:id="" action="ppaction://media"/>
            <a:hlinkHover r:id="" action="ppaction://ole?verb=0"/>
            <a:extLst>
              <a:ext uri="{FF2B5EF4-FFF2-40B4-BE49-F238E27FC236}">
                <a16:creationId xmlns:a16="http://schemas.microsoft.com/office/drawing/2014/main" id="{377587D7-B814-9628-3378-493BD32F61D7}"/>
              </a:ext>
            </a:extLst>
          </p:cNvPr>
          <p:cNvPicPr>
            <a:picLocks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rcRect t="13336" b="13336"/>
          <a:stretch>
            <a:fillRect/>
          </a:stretch>
        </p:blipFill>
        <p:spPr>
          <a:xfrm>
            <a:off x="4680000" y="2520000"/>
            <a:ext cx="4320000" cy="3092400"/>
          </a:xfrm>
          <a:prstGeom prst="rect">
            <a:avLst/>
          </a:prstGeom>
        </p:spPr>
      </p:pic>
      <p:sp>
        <p:nvSpPr>
          <p:cNvPr id="25" name="Rektangel 24">
            <a:extLst>
              <a:ext uri="{FF2B5EF4-FFF2-40B4-BE49-F238E27FC236}">
                <a16:creationId xmlns:a16="http://schemas.microsoft.com/office/drawing/2014/main" id="{0A915451-B157-0640-216E-CEBCAA2BA799}"/>
              </a:ext>
            </a:extLst>
          </p:cNvPr>
          <p:cNvSpPr/>
          <p:nvPr/>
        </p:nvSpPr>
        <p:spPr>
          <a:xfrm>
            <a:off x="4679999" y="1776650"/>
            <a:ext cx="1171221" cy="62740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20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M-Mode</a:t>
            </a:r>
            <a:endParaRPr lang="en-US" sz="2000" b="1" dirty="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  <p:pic>
        <p:nvPicPr>
          <p:cNvPr id="30" name="Bildobjekt 29">
            <a:hlinkClick r:id="rId12" action="ppaction://hlinksldjump"/>
            <a:extLst>
              <a:ext uri="{FF2B5EF4-FFF2-40B4-BE49-F238E27FC236}">
                <a16:creationId xmlns:a16="http://schemas.microsoft.com/office/drawing/2014/main" id="{08F15B90-E8F0-97EB-0787-55CAF59276A7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13614653" flipH="1">
            <a:off x="879196" y="2628593"/>
            <a:ext cx="1122208" cy="1083328"/>
          </a:xfrm>
          <a:prstGeom prst="rect">
            <a:avLst/>
          </a:prstGeom>
        </p:spPr>
      </p:pic>
      <p:pic>
        <p:nvPicPr>
          <p:cNvPr id="31" name="Bildobjekt 30">
            <a:hlinkClick r:id="rId14" action="ppaction://hlinksldjump"/>
            <a:extLst>
              <a:ext uri="{FF2B5EF4-FFF2-40B4-BE49-F238E27FC236}">
                <a16:creationId xmlns:a16="http://schemas.microsoft.com/office/drawing/2014/main" id="{BEA8596B-08B0-9A9E-74CA-622C99443282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839" r="33482" b="29323"/>
          <a:stretch>
            <a:fillRect/>
          </a:stretch>
        </p:blipFill>
        <p:spPr>
          <a:xfrm rot="14679439">
            <a:off x="1674148" y="3666453"/>
            <a:ext cx="1104361" cy="1114768"/>
          </a:xfrm>
          <a:prstGeom prst="rect">
            <a:avLst/>
          </a:prstGeom>
        </p:spPr>
      </p:pic>
      <p:pic>
        <p:nvPicPr>
          <p:cNvPr id="34" name="Bildobjekt 33">
            <a:hlinkClick r:id="rId15" action="ppaction://hlinksldjump"/>
            <a:extLst>
              <a:ext uri="{FF2B5EF4-FFF2-40B4-BE49-F238E27FC236}">
                <a16:creationId xmlns:a16="http://schemas.microsoft.com/office/drawing/2014/main" id="{CDE0356E-918A-0B05-78AA-439E4516F541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11464644" flipH="1">
            <a:off x="480063" y="4183959"/>
            <a:ext cx="1122208" cy="1083328"/>
          </a:xfrm>
          <a:prstGeom prst="rect">
            <a:avLst/>
          </a:prstGeom>
        </p:spPr>
      </p:pic>
      <p:pic>
        <p:nvPicPr>
          <p:cNvPr id="38" name="Bildobjekt 37">
            <a:hlinkClick r:id="rId16" action="ppaction://hlinksldjump"/>
            <a:extLst>
              <a:ext uri="{FF2B5EF4-FFF2-40B4-BE49-F238E27FC236}">
                <a16:creationId xmlns:a16="http://schemas.microsoft.com/office/drawing/2014/main" id="{CA443016-7983-6289-F974-1AF1EA9F173B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77" r="33764" b="35231"/>
          <a:stretch>
            <a:fillRect/>
          </a:stretch>
        </p:blipFill>
        <p:spPr>
          <a:xfrm rot="9526626">
            <a:off x="3025028" y="4329999"/>
            <a:ext cx="1125190" cy="1021580"/>
          </a:xfrm>
          <a:prstGeom prst="rect">
            <a:avLst/>
          </a:prstGeom>
        </p:spPr>
      </p:pic>
      <p:pic>
        <p:nvPicPr>
          <p:cNvPr id="39" name="Bildobjekt 38">
            <a:hlinkClick r:id="rId17" action="ppaction://hlinksldjump"/>
            <a:extLst>
              <a:ext uri="{FF2B5EF4-FFF2-40B4-BE49-F238E27FC236}">
                <a16:creationId xmlns:a16="http://schemas.microsoft.com/office/drawing/2014/main" id="{77835EE4-0BB3-1DD7-2BAE-5A8A44BC48B6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246387" flipH="1">
            <a:off x="2009320" y="4878086"/>
            <a:ext cx="1122208" cy="1083328"/>
          </a:xfrm>
          <a:prstGeom prst="rect">
            <a:avLst/>
          </a:prstGeom>
        </p:spPr>
      </p:pic>
      <p:pic>
        <p:nvPicPr>
          <p:cNvPr id="3" name="Picture 2" descr="A close-up of a radio&#10;&#10;Description automatically generated">
            <a:hlinkClick r:id="rId18" action="ppaction://hlinksldjump"/>
            <a:extLst>
              <a:ext uri="{FF2B5EF4-FFF2-40B4-BE49-F238E27FC236}">
                <a16:creationId xmlns:a16="http://schemas.microsoft.com/office/drawing/2014/main" id="{CD9B936E-E3FB-F4EF-3214-8ED24D5B9856}"/>
              </a:ext>
            </a:extLst>
          </p:cNvPr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31" t="9367" r="18267" b="11515"/>
          <a:stretch/>
        </p:blipFill>
        <p:spPr>
          <a:xfrm>
            <a:off x="10511455" y="6028292"/>
            <a:ext cx="608155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4" name="Picture 3" descr="A screenshot of a computer&#10;&#10;Description automatically generated">
            <a:hlinkClick r:id="rId17" action="ppaction://hlinksldjump"/>
            <a:extLst>
              <a:ext uri="{FF2B5EF4-FFF2-40B4-BE49-F238E27FC236}">
                <a16:creationId xmlns:a16="http://schemas.microsoft.com/office/drawing/2014/main" id="{9EA906EA-6CAD-03D2-755E-E2E68F2B1B77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78" t="26688" r="65386" b="56953"/>
          <a:stretch/>
        </p:blipFill>
        <p:spPr>
          <a:xfrm>
            <a:off x="10470497" y="2178190"/>
            <a:ext cx="675367" cy="612000"/>
          </a:xfrm>
          <a:prstGeom prst="rect">
            <a:avLst/>
          </a:prstGeom>
        </p:spPr>
      </p:pic>
      <p:pic>
        <p:nvPicPr>
          <p:cNvPr id="6" name="Picture 12" descr="A screenshot of a computer&#10;&#10;Description automatically generated">
            <a:hlinkClick r:id="rId20" action="ppaction://hlinksldjump"/>
            <a:extLst>
              <a:ext uri="{FF2B5EF4-FFF2-40B4-BE49-F238E27FC236}">
                <a16:creationId xmlns:a16="http://schemas.microsoft.com/office/drawing/2014/main" id="{731CB49E-80DF-2E43-57D3-99403165FADF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166" t="26760" r="34395" b="57224"/>
          <a:stretch/>
        </p:blipFill>
        <p:spPr>
          <a:xfrm>
            <a:off x="10487761" y="2874219"/>
            <a:ext cx="655544" cy="612000"/>
          </a:xfrm>
          <a:prstGeom prst="rect">
            <a:avLst/>
          </a:prstGeom>
        </p:spPr>
      </p:pic>
      <p:pic>
        <p:nvPicPr>
          <p:cNvPr id="9" name="Picture 13" descr="A screenshot of a computer&#10;&#10;Description automatically generated">
            <a:hlinkClick r:id="rId21" action="ppaction://hlinksldjump"/>
            <a:extLst>
              <a:ext uri="{FF2B5EF4-FFF2-40B4-BE49-F238E27FC236}">
                <a16:creationId xmlns:a16="http://schemas.microsoft.com/office/drawing/2014/main" id="{033AB949-B0C9-2987-105F-6C113E6BCCC4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97" t="26960" r="19030" b="57222"/>
          <a:stretch/>
        </p:blipFill>
        <p:spPr>
          <a:xfrm>
            <a:off x="11289413" y="2874219"/>
            <a:ext cx="665753" cy="612000"/>
          </a:xfrm>
          <a:prstGeom prst="rect">
            <a:avLst/>
          </a:prstGeom>
        </p:spPr>
      </p:pic>
      <p:pic>
        <p:nvPicPr>
          <p:cNvPr id="10" name="Picture 14" descr="A screenshot of a computer&#10;&#10;Description automatically generated">
            <a:hlinkClick r:id="rId17" action="ppaction://hlinksldjump"/>
            <a:extLst>
              <a:ext uri="{FF2B5EF4-FFF2-40B4-BE49-F238E27FC236}">
                <a16:creationId xmlns:a16="http://schemas.microsoft.com/office/drawing/2014/main" id="{A90F5283-8228-ADF8-C1F0-356FA24D26AD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668" t="26960" r="3860" b="57222"/>
          <a:stretch/>
        </p:blipFill>
        <p:spPr>
          <a:xfrm>
            <a:off x="10470497" y="3570248"/>
            <a:ext cx="665754" cy="612000"/>
          </a:xfrm>
          <a:prstGeom prst="rect">
            <a:avLst/>
          </a:prstGeom>
        </p:spPr>
      </p:pic>
      <p:pic>
        <p:nvPicPr>
          <p:cNvPr id="11" name="Picture 16" descr="A screenshot of a computer&#10;&#10;Description automatically generated">
            <a:hlinkClick r:id="rId22" action="ppaction://hlinksldjump"/>
            <a:extLst>
              <a:ext uri="{FF2B5EF4-FFF2-40B4-BE49-F238E27FC236}">
                <a16:creationId xmlns:a16="http://schemas.microsoft.com/office/drawing/2014/main" id="{A82FC6D4-D2CB-DF36-CC8B-7A7815F5D5C4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10815532" y="4417631"/>
            <a:ext cx="777514" cy="612000"/>
          </a:xfrm>
          <a:prstGeom prst="rect">
            <a:avLst/>
          </a:prstGeom>
        </p:spPr>
      </p:pic>
      <p:pic>
        <p:nvPicPr>
          <p:cNvPr id="13" name="Picture 18" descr="A sign with a person lying on a bed&#10;&#10;Description automatically generated">
            <a:hlinkClick r:id="rId17" action="ppaction://hlinksldjump"/>
            <a:extLst>
              <a:ext uri="{FF2B5EF4-FFF2-40B4-BE49-F238E27FC236}">
                <a16:creationId xmlns:a16="http://schemas.microsoft.com/office/drawing/2014/main" id="{7B1CD48B-20BA-E083-9A08-EF4C976C64D3}"/>
              </a:ext>
            </a:extLst>
          </p:cNvPr>
          <p:cNvPicPr>
            <a:picLocks noChangeAspect="1"/>
          </p:cNvPicPr>
          <p:nvPr/>
        </p:nvPicPr>
        <p:blipFill rotWithShape="1"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96" t="6584" r="8671" b="7573"/>
          <a:stretch/>
        </p:blipFill>
        <p:spPr>
          <a:xfrm>
            <a:off x="11271166" y="1515994"/>
            <a:ext cx="684000" cy="521313"/>
          </a:xfrm>
          <a:prstGeom prst="rect">
            <a:avLst/>
          </a:prstGeom>
        </p:spPr>
      </p:pic>
      <p:pic>
        <p:nvPicPr>
          <p:cNvPr id="14" name="Picture 31" descr="A clipboard with a magnifying glass and a graph&#10;&#10;Description automatically generated">
            <a:hlinkClick r:id="rId24" action="ppaction://hlinksldjump"/>
            <a:extLst>
              <a:ext uri="{FF2B5EF4-FFF2-40B4-BE49-F238E27FC236}">
                <a16:creationId xmlns:a16="http://schemas.microsoft.com/office/drawing/2014/main" id="{4ADD0382-34A8-7226-6B09-DF1616C4877C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82" t="5565" r="17755" b="4562"/>
          <a:stretch/>
        </p:blipFill>
        <p:spPr>
          <a:xfrm>
            <a:off x="11370214" y="6028292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5" name="Bildobjekt 52">
            <a:hlinkClick r:id="rId17" action="ppaction://hlinksldjump"/>
            <a:extLst>
              <a:ext uri="{FF2B5EF4-FFF2-40B4-BE49-F238E27FC236}">
                <a16:creationId xmlns:a16="http://schemas.microsoft.com/office/drawing/2014/main" id="{BA94CB72-28E0-CB07-B892-22AA066E8B64}"/>
              </a:ext>
            </a:extLst>
          </p:cNvPr>
          <p:cNvPicPr preferRelativeResize="0">
            <a:picLocks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45" t="4555" r="5565" b="5410"/>
          <a:stretch>
            <a:fillRect/>
          </a:stretch>
        </p:blipFill>
        <p:spPr>
          <a:xfrm>
            <a:off x="10511455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6" name="Bildobjekt 53">
            <a:hlinkClick r:id="rId17" action="ppaction://hlinksldjump"/>
            <a:extLst>
              <a:ext uri="{FF2B5EF4-FFF2-40B4-BE49-F238E27FC236}">
                <a16:creationId xmlns:a16="http://schemas.microsoft.com/office/drawing/2014/main" id="{CDA691F2-D619-330A-6430-D8F20D5B56DA}"/>
              </a:ext>
            </a:extLst>
          </p:cNvPr>
          <p:cNvPicPr preferRelativeResize="0">
            <a:picLocks/>
          </p:cNvPicPr>
          <p:nvPr/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56" t="10802" r="11631" b="16624"/>
          <a:stretch>
            <a:fillRect/>
          </a:stretch>
        </p:blipFill>
        <p:spPr>
          <a:xfrm>
            <a:off x="11346766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8" name="Picture 17" descr="A white sign with a person lying on a bed&#10;&#10;Description automatically generated">
            <a:hlinkClick r:id="rId28" action="ppaction://hlinksldjump"/>
            <a:extLst>
              <a:ext uri="{FF2B5EF4-FFF2-40B4-BE49-F238E27FC236}">
                <a16:creationId xmlns:a16="http://schemas.microsoft.com/office/drawing/2014/main" id="{7B959358-0461-6130-BC77-FE7D9B9229AB}"/>
              </a:ext>
            </a:extLst>
          </p:cNvPr>
          <p:cNvPicPr>
            <a:picLocks noChangeAspect="1"/>
          </p:cNvPicPr>
          <p:nvPr/>
        </p:nvPicPr>
        <p:blipFill rotWithShape="1">
          <a:blip r:embed="rId2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60" t="5522" r="11615" b="6867"/>
          <a:stretch/>
        </p:blipFill>
        <p:spPr>
          <a:xfrm>
            <a:off x="10473533" y="1512516"/>
            <a:ext cx="684000" cy="528270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CF2BEBF1-207C-9FCE-2CD9-00A10480813B}"/>
              </a:ext>
            </a:extLst>
          </p:cNvPr>
          <p:cNvSpPr txBox="1"/>
          <p:nvPr/>
        </p:nvSpPr>
        <p:spPr>
          <a:xfrm>
            <a:off x="11554951" y="6587718"/>
            <a:ext cx="55338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0" i="0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©</a:t>
            </a:r>
            <a:r>
              <a:rPr lang="en-US" sz="1000" b="1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ACS</a:t>
            </a:r>
          </a:p>
        </p:txBody>
      </p:sp>
      <p:pic>
        <p:nvPicPr>
          <p:cNvPr id="20" name="Picture 19" descr="A screenshot of a computer&#10;&#10;Description automatically generated">
            <a:hlinkClick r:id="rId30" action="ppaction://hlinksldjump"/>
            <a:extLst>
              <a:ext uri="{FF2B5EF4-FFF2-40B4-BE49-F238E27FC236}">
                <a16:creationId xmlns:a16="http://schemas.microsoft.com/office/drawing/2014/main" id="{F94748BC-AFD6-8301-43C5-865CE7C09C46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637" t="26960" r="49726" b="57222"/>
          <a:stretch/>
        </p:blipFill>
        <p:spPr>
          <a:xfrm>
            <a:off x="11289413" y="2171306"/>
            <a:ext cx="675367" cy="61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23587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12"/>
                </p:tgtEl>
              </p:cMediaNode>
            </p:vide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BF4BF8-97CC-0710-7FD2-53FA10E090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11">
            <a:extLst>
              <a:ext uri="{FF2B5EF4-FFF2-40B4-BE49-F238E27FC236}">
                <a16:creationId xmlns:a16="http://schemas.microsoft.com/office/drawing/2014/main" id="{F492A322-A6F7-E9AA-6ED1-2084471C1BAD}"/>
              </a:ext>
            </a:extLst>
          </p:cNvPr>
          <p:cNvSpPr/>
          <p:nvPr/>
        </p:nvSpPr>
        <p:spPr>
          <a:xfrm>
            <a:off x="0" y="1334411"/>
            <a:ext cx="10305453" cy="5523589"/>
          </a:xfrm>
          <a:prstGeom prst="rect">
            <a:avLst/>
          </a:prstGeom>
          <a:solidFill>
            <a:srgbClr val="152D5D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23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E63BAA5E-D7E3-8831-C50C-55B2335F11A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1257" b="86053"/>
          <a:stretch/>
        </p:blipFill>
        <p:spPr>
          <a:xfrm>
            <a:off x="0" y="0"/>
            <a:ext cx="12192000" cy="1391477"/>
          </a:xfrm>
          <a:prstGeom prst="rect">
            <a:avLst/>
          </a:prstGeom>
        </p:spPr>
      </p:pic>
      <p:pic>
        <p:nvPicPr>
          <p:cNvPr id="24" name="Picture 6" descr="A black and white logo&#10;&#10;Description automatically generated">
            <a:extLst>
              <a:ext uri="{FF2B5EF4-FFF2-40B4-BE49-F238E27FC236}">
                <a16:creationId xmlns:a16="http://schemas.microsoft.com/office/drawing/2014/main" id="{44EF7531-AEA3-BFB9-9B7D-A3D2A97BF47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9724" y="178103"/>
            <a:ext cx="2644690" cy="103526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D23A28D7-7293-21C7-F355-0C09B79499D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38713" b="86053"/>
          <a:stretch>
            <a:fillRect/>
          </a:stretch>
        </p:blipFill>
        <p:spPr>
          <a:xfrm>
            <a:off x="10249930" y="1385323"/>
            <a:ext cx="1942070" cy="5472677"/>
          </a:xfrm>
          <a:prstGeom prst="rect">
            <a:avLst/>
          </a:prstGeom>
        </p:spPr>
      </p:pic>
      <p:sp>
        <p:nvSpPr>
          <p:cNvPr id="27" name="Title 1">
            <a:extLst>
              <a:ext uri="{FF2B5EF4-FFF2-40B4-BE49-F238E27FC236}">
                <a16:creationId xmlns:a16="http://schemas.microsoft.com/office/drawing/2014/main" id="{F4AB530C-71A0-2BCE-F3AC-B650AF08DFA3}"/>
              </a:ext>
            </a:extLst>
          </p:cNvPr>
          <p:cNvSpPr txBox="1">
            <a:spLocks/>
          </p:cNvSpPr>
          <p:nvPr/>
        </p:nvSpPr>
        <p:spPr>
          <a:xfrm>
            <a:off x="517586" y="268346"/>
            <a:ext cx="7868196" cy="8547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600" b="1" dirty="0">
                <a:solidFill>
                  <a:srgbClr val="152F6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e-FAST / </a:t>
            </a:r>
            <a:r>
              <a:rPr lang="en-US" sz="2600" b="1" dirty="0" err="1">
                <a:solidFill>
                  <a:srgbClr val="152F6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Vänster</a:t>
            </a:r>
            <a:r>
              <a:rPr lang="en-US" sz="2600" b="1" dirty="0">
                <a:solidFill>
                  <a:srgbClr val="152F6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 Lunga / M-Mode</a:t>
            </a:r>
          </a:p>
        </p:txBody>
      </p:sp>
      <p:pic>
        <p:nvPicPr>
          <p:cNvPr id="2" name="Picture 16" descr="A screenshot of a computer&#10;&#10;Description automatically generated">
            <a:hlinkClick r:id="rId5" action="ppaction://hlinksldjump"/>
            <a:extLst>
              <a:ext uri="{FF2B5EF4-FFF2-40B4-BE49-F238E27FC236}">
                <a16:creationId xmlns:a16="http://schemas.microsoft.com/office/drawing/2014/main" id="{DA740067-CFD6-9537-40BF-90F7409DC0F2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6888113" y="201894"/>
            <a:ext cx="1280611" cy="1008000"/>
          </a:xfrm>
          <a:prstGeom prst="rect">
            <a:avLst/>
          </a:prstGeom>
        </p:spPr>
      </p:pic>
      <p:pic>
        <p:nvPicPr>
          <p:cNvPr id="17" name="Bildobjekt 16">
            <a:extLst>
              <a:ext uri="{FF2B5EF4-FFF2-40B4-BE49-F238E27FC236}">
                <a16:creationId xmlns:a16="http://schemas.microsoft.com/office/drawing/2014/main" id="{404E6017-298B-88CC-E362-D4FE1BDC0F2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78212" y="1748261"/>
            <a:ext cx="7129432" cy="4752955"/>
          </a:xfrm>
          <a:prstGeom prst="rect">
            <a:avLst/>
          </a:prstGeom>
        </p:spPr>
      </p:pic>
      <p:pic>
        <p:nvPicPr>
          <p:cNvPr id="7" name="Bildobjekt 6">
            <a:extLst>
              <a:ext uri="{FF2B5EF4-FFF2-40B4-BE49-F238E27FC236}">
                <a16:creationId xmlns:a16="http://schemas.microsoft.com/office/drawing/2014/main" id="{B62E8DCA-DE4D-4E72-FBF0-5A6E172C4B7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171" t="7489" r="21447" b="6367"/>
          <a:stretch>
            <a:fillRect/>
          </a:stretch>
        </p:blipFill>
        <p:spPr>
          <a:xfrm rot="14517734">
            <a:off x="2756050" y="2218933"/>
            <a:ext cx="930001" cy="1622343"/>
          </a:xfrm>
          <a:prstGeom prst="rect">
            <a:avLst/>
          </a:prstGeom>
        </p:spPr>
      </p:pic>
      <p:pic>
        <p:nvPicPr>
          <p:cNvPr id="18" name="Picture 5" descr="A close-up of a ultrasound&#10;&#10;Description automatically generated">
            <a:extLst>
              <a:ext uri="{FF2B5EF4-FFF2-40B4-BE49-F238E27FC236}">
                <a16:creationId xmlns:a16="http://schemas.microsoft.com/office/drawing/2014/main" id="{AFD36283-98DE-18C6-250B-468E961771B8}"/>
              </a:ext>
            </a:extLst>
          </p:cNvPr>
          <p:cNvPicPr>
            <a:picLocks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0000" y="2520000"/>
            <a:ext cx="4320000" cy="3092400"/>
          </a:xfrm>
          <a:prstGeom prst="rect">
            <a:avLst/>
          </a:prstGeom>
          <a:noFill/>
        </p:spPr>
      </p:pic>
      <p:pic>
        <p:nvPicPr>
          <p:cNvPr id="3" name="Bildobjekt 2">
            <a:hlinkClick r:id="rId10" action="ppaction://hlinksldjump"/>
            <a:extLst>
              <a:ext uri="{FF2B5EF4-FFF2-40B4-BE49-F238E27FC236}">
                <a16:creationId xmlns:a16="http://schemas.microsoft.com/office/drawing/2014/main" id="{6CFFB238-7178-7C59-FEC8-FBCE61AA3016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13614653" flipH="1">
            <a:off x="879196" y="2628593"/>
            <a:ext cx="1122208" cy="1083328"/>
          </a:xfrm>
          <a:prstGeom prst="rect">
            <a:avLst/>
          </a:prstGeom>
        </p:spPr>
      </p:pic>
      <p:pic>
        <p:nvPicPr>
          <p:cNvPr id="25" name="Bildobjekt 24">
            <a:hlinkClick r:id="rId12" action="ppaction://hlinksldjump"/>
            <a:extLst>
              <a:ext uri="{FF2B5EF4-FFF2-40B4-BE49-F238E27FC236}">
                <a16:creationId xmlns:a16="http://schemas.microsoft.com/office/drawing/2014/main" id="{613A9F52-4D22-B451-3787-8518CF645A26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839" r="33482" b="29323"/>
          <a:stretch>
            <a:fillRect/>
          </a:stretch>
        </p:blipFill>
        <p:spPr>
          <a:xfrm rot="14679439">
            <a:off x="1674148" y="3666453"/>
            <a:ext cx="1104361" cy="1114768"/>
          </a:xfrm>
          <a:prstGeom prst="rect">
            <a:avLst/>
          </a:prstGeom>
        </p:spPr>
      </p:pic>
      <p:pic>
        <p:nvPicPr>
          <p:cNvPr id="31" name="Bildobjekt 30">
            <a:hlinkClick r:id="rId13" action="ppaction://hlinksldjump"/>
            <a:extLst>
              <a:ext uri="{FF2B5EF4-FFF2-40B4-BE49-F238E27FC236}">
                <a16:creationId xmlns:a16="http://schemas.microsoft.com/office/drawing/2014/main" id="{A8451860-86D7-8368-FE0D-6ABDA5C12CF1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11464644" flipH="1">
            <a:off x="480063" y="4183959"/>
            <a:ext cx="1122208" cy="1083328"/>
          </a:xfrm>
          <a:prstGeom prst="rect">
            <a:avLst/>
          </a:prstGeom>
        </p:spPr>
      </p:pic>
      <p:pic>
        <p:nvPicPr>
          <p:cNvPr id="34" name="Bildobjekt 33">
            <a:hlinkClick r:id="rId14" action="ppaction://hlinksldjump"/>
            <a:extLst>
              <a:ext uri="{FF2B5EF4-FFF2-40B4-BE49-F238E27FC236}">
                <a16:creationId xmlns:a16="http://schemas.microsoft.com/office/drawing/2014/main" id="{7D9248A1-614A-B26C-54E2-1A474F1EEC5D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77" r="33764" b="35231"/>
          <a:stretch>
            <a:fillRect/>
          </a:stretch>
        </p:blipFill>
        <p:spPr>
          <a:xfrm rot="9526626">
            <a:off x="3025028" y="4329999"/>
            <a:ext cx="1125190" cy="1021580"/>
          </a:xfrm>
          <a:prstGeom prst="rect">
            <a:avLst/>
          </a:prstGeom>
        </p:spPr>
      </p:pic>
      <p:pic>
        <p:nvPicPr>
          <p:cNvPr id="37" name="Bildobjekt 36">
            <a:hlinkClick r:id="rId15" action="ppaction://hlinksldjump"/>
            <a:extLst>
              <a:ext uri="{FF2B5EF4-FFF2-40B4-BE49-F238E27FC236}">
                <a16:creationId xmlns:a16="http://schemas.microsoft.com/office/drawing/2014/main" id="{6279198F-763D-7EAD-E0F8-358ABC621632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246387" flipH="1">
            <a:off x="2009320" y="4878086"/>
            <a:ext cx="1122208" cy="1083328"/>
          </a:xfrm>
          <a:prstGeom prst="rect">
            <a:avLst/>
          </a:prstGeom>
        </p:spPr>
      </p:pic>
      <p:pic>
        <p:nvPicPr>
          <p:cNvPr id="4" name="Picture 3" descr="A close-up of a radio&#10;&#10;Description automatically generated">
            <a:hlinkClick r:id="rId16" action="ppaction://hlinksldjump"/>
            <a:extLst>
              <a:ext uri="{FF2B5EF4-FFF2-40B4-BE49-F238E27FC236}">
                <a16:creationId xmlns:a16="http://schemas.microsoft.com/office/drawing/2014/main" id="{4EB825F9-1284-11EC-3EDD-45FB46D029D6}"/>
              </a:ext>
            </a:extLst>
          </p:cNvPr>
          <p:cNvPicPr>
            <a:picLocks noChangeAspect="1"/>
          </p:cNvPicPr>
          <p:nvPr/>
        </p:nvPicPr>
        <p:blipFill rotWithShape="1"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31" t="9367" r="18267" b="11515"/>
          <a:stretch/>
        </p:blipFill>
        <p:spPr>
          <a:xfrm>
            <a:off x="10511455" y="6028292"/>
            <a:ext cx="608155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" name="Picture 4" descr="A screenshot of a computer&#10;&#10;Description automatically generated">
            <a:hlinkClick r:id="rId15" action="ppaction://hlinksldjump"/>
            <a:extLst>
              <a:ext uri="{FF2B5EF4-FFF2-40B4-BE49-F238E27FC236}">
                <a16:creationId xmlns:a16="http://schemas.microsoft.com/office/drawing/2014/main" id="{B03A1B2B-5820-42C2-8340-06605EFCECCE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78" t="26688" r="65386" b="56953"/>
          <a:stretch/>
        </p:blipFill>
        <p:spPr>
          <a:xfrm>
            <a:off x="10470497" y="2178190"/>
            <a:ext cx="675367" cy="612000"/>
          </a:xfrm>
          <a:prstGeom prst="rect">
            <a:avLst/>
          </a:prstGeom>
        </p:spPr>
      </p:pic>
      <p:pic>
        <p:nvPicPr>
          <p:cNvPr id="9" name="Picture 12" descr="A screenshot of a computer&#10;&#10;Description automatically generated">
            <a:hlinkClick r:id="rId18" action="ppaction://hlinksldjump"/>
            <a:extLst>
              <a:ext uri="{FF2B5EF4-FFF2-40B4-BE49-F238E27FC236}">
                <a16:creationId xmlns:a16="http://schemas.microsoft.com/office/drawing/2014/main" id="{E010322F-E817-C5F3-BCEF-291B54459F9A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166" t="26760" r="34395" b="57224"/>
          <a:stretch/>
        </p:blipFill>
        <p:spPr>
          <a:xfrm>
            <a:off x="10487761" y="2874219"/>
            <a:ext cx="655544" cy="612000"/>
          </a:xfrm>
          <a:prstGeom prst="rect">
            <a:avLst/>
          </a:prstGeom>
        </p:spPr>
      </p:pic>
      <p:pic>
        <p:nvPicPr>
          <p:cNvPr id="10" name="Picture 13" descr="A screenshot of a computer&#10;&#10;Description automatically generated">
            <a:hlinkClick r:id="rId19" action="ppaction://hlinksldjump"/>
            <a:extLst>
              <a:ext uri="{FF2B5EF4-FFF2-40B4-BE49-F238E27FC236}">
                <a16:creationId xmlns:a16="http://schemas.microsoft.com/office/drawing/2014/main" id="{657D1641-F090-EA95-5961-34EA618F61B1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97" t="26960" r="19030" b="57222"/>
          <a:stretch/>
        </p:blipFill>
        <p:spPr>
          <a:xfrm>
            <a:off x="11289413" y="2874219"/>
            <a:ext cx="665753" cy="612000"/>
          </a:xfrm>
          <a:prstGeom prst="rect">
            <a:avLst/>
          </a:prstGeom>
        </p:spPr>
      </p:pic>
      <p:pic>
        <p:nvPicPr>
          <p:cNvPr id="11" name="Picture 14" descr="A screenshot of a computer&#10;&#10;Description automatically generated">
            <a:hlinkClick r:id="rId15" action="ppaction://hlinksldjump"/>
            <a:extLst>
              <a:ext uri="{FF2B5EF4-FFF2-40B4-BE49-F238E27FC236}">
                <a16:creationId xmlns:a16="http://schemas.microsoft.com/office/drawing/2014/main" id="{86B66F0A-7348-A8DF-782B-6EA4A2C6E190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668" t="26960" r="3860" b="57222"/>
          <a:stretch/>
        </p:blipFill>
        <p:spPr>
          <a:xfrm>
            <a:off x="10470497" y="3570248"/>
            <a:ext cx="665754" cy="612000"/>
          </a:xfrm>
          <a:prstGeom prst="rect">
            <a:avLst/>
          </a:prstGeom>
        </p:spPr>
      </p:pic>
      <p:pic>
        <p:nvPicPr>
          <p:cNvPr id="12" name="Picture 16" descr="A screenshot of a computer&#10;&#10;Description automatically generated">
            <a:hlinkClick r:id="rId20" action="ppaction://hlinksldjump"/>
            <a:extLst>
              <a:ext uri="{FF2B5EF4-FFF2-40B4-BE49-F238E27FC236}">
                <a16:creationId xmlns:a16="http://schemas.microsoft.com/office/drawing/2014/main" id="{BD5F3AEE-067B-571A-9061-A1CE2D0939B3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10815532" y="4417631"/>
            <a:ext cx="777514" cy="612000"/>
          </a:xfrm>
          <a:prstGeom prst="rect">
            <a:avLst/>
          </a:prstGeom>
        </p:spPr>
      </p:pic>
      <p:pic>
        <p:nvPicPr>
          <p:cNvPr id="13" name="Picture 18" descr="A sign with a person lying on a bed&#10;&#10;Description automatically generated">
            <a:hlinkClick r:id="rId15" action="ppaction://hlinksldjump"/>
            <a:extLst>
              <a:ext uri="{FF2B5EF4-FFF2-40B4-BE49-F238E27FC236}">
                <a16:creationId xmlns:a16="http://schemas.microsoft.com/office/drawing/2014/main" id="{AA9C0D2F-5A63-35C2-943F-A3C2478CAC49}"/>
              </a:ext>
            </a:extLst>
          </p:cNvPr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96" t="6584" r="8671" b="7573"/>
          <a:stretch/>
        </p:blipFill>
        <p:spPr>
          <a:xfrm>
            <a:off x="11271166" y="1515994"/>
            <a:ext cx="684000" cy="521313"/>
          </a:xfrm>
          <a:prstGeom prst="rect">
            <a:avLst/>
          </a:prstGeom>
        </p:spPr>
      </p:pic>
      <p:pic>
        <p:nvPicPr>
          <p:cNvPr id="14" name="Picture 31" descr="A clipboard with a magnifying glass and a graph&#10;&#10;Description automatically generated">
            <a:hlinkClick r:id="rId22" action="ppaction://hlinksldjump"/>
            <a:extLst>
              <a:ext uri="{FF2B5EF4-FFF2-40B4-BE49-F238E27FC236}">
                <a16:creationId xmlns:a16="http://schemas.microsoft.com/office/drawing/2014/main" id="{E3927FFA-80C0-355F-0869-62A9B12F22E1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82" t="5565" r="17755" b="4562"/>
          <a:stretch/>
        </p:blipFill>
        <p:spPr>
          <a:xfrm>
            <a:off x="11370214" y="6028292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5" name="Bildobjekt 52">
            <a:hlinkClick r:id="rId15" action="ppaction://hlinksldjump"/>
            <a:extLst>
              <a:ext uri="{FF2B5EF4-FFF2-40B4-BE49-F238E27FC236}">
                <a16:creationId xmlns:a16="http://schemas.microsoft.com/office/drawing/2014/main" id="{BC4362BD-98FE-6423-34CD-A7D5C9804066}"/>
              </a:ext>
            </a:extLst>
          </p:cNvPr>
          <p:cNvPicPr preferRelativeResize="0">
            <a:picLocks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45" t="4555" r="5565" b="5410"/>
          <a:stretch>
            <a:fillRect/>
          </a:stretch>
        </p:blipFill>
        <p:spPr>
          <a:xfrm>
            <a:off x="10511455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6" name="Bildobjekt 53">
            <a:hlinkClick r:id="rId15" action="ppaction://hlinksldjump"/>
            <a:extLst>
              <a:ext uri="{FF2B5EF4-FFF2-40B4-BE49-F238E27FC236}">
                <a16:creationId xmlns:a16="http://schemas.microsoft.com/office/drawing/2014/main" id="{C0C5E228-E95F-2001-1ABE-FD6F175D06E6}"/>
              </a:ext>
            </a:extLst>
          </p:cNvPr>
          <p:cNvPicPr preferRelativeResize="0">
            <a:picLocks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56" t="10802" r="11631" b="16624"/>
          <a:stretch>
            <a:fillRect/>
          </a:stretch>
        </p:blipFill>
        <p:spPr>
          <a:xfrm>
            <a:off x="11346766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9" name="Picture 18" descr="A white sign with a person lying on a bed&#10;&#10;Description automatically generated">
            <a:hlinkClick r:id="rId26" action="ppaction://hlinksldjump"/>
            <a:extLst>
              <a:ext uri="{FF2B5EF4-FFF2-40B4-BE49-F238E27FC236}">
                <a16:creationId xmlns:a16="http://schemas.microsoft.com/office/drawing/2014/main" id="{B1EE18F4-20FF-8A45-DA84-F12E43B4D29B}"/>
              </a:ext>
            </a:extLst>
          </p:cNvPr>
          <p:cNvPicPr>
            <a:picLocks noChangeAspect="1"/>
          </p:cNvPicPr>
          <p:nvPr/>
        </p:nvPicPr>
        <p:blipFill rotWithShape="1"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60" t="5522" r="11615" b="6867"/>
          <a:stretch/>
        </p:blipFill>
        <p:spPr>
          <a:xfrm>
            <a:off x="10473533" y="1512516"/>
            <a:ext cx="684000" cy="528270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7949B5C4-CDB5-120F-5AD1-98EB899D9F1A}"/>
              </a:ext>
            </a:extLst>
          </p:cNvPr>
          <p:cNvSpPr txBox="1"/>
          <p:nvPr/>
        </p:nvSpPr>
        <p:spPr>
          <a:xfrm>
            <a:off x="11554951" y="6587718"/>
            <a:ext cx="55338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0" i="0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©</a:t>
            </a:r>
            <a:r>
              <a:rPr lang="en-US" sz="1000" b="1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ACS</a:t>
            </a:r>
          </a:p>
        </p:txBody>
      </p:sp>
      <p:pic>
        <p:nvPicPr>
          <p:cNvPr id="21" name="Picture 20" descr="A screenshot of a computer&#10;&#10;Description automatically generated">
            <a:hlinkClick r:id="rId28" action="ppaction://hlinksldjump"/>
            <a:extLst>
              <a:ext uri="{FF2B5EF4-FFF2-40B4-BE49-F238E27FC236}">
                <a16:creationId xmlns:a16="http://schemas.microsoft.com/office/drawing/2014/main" id="{1C8ADCF4-7EE6-BD60-5D2D-8C2E10B09779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637" t="26960" r="49726" b="57222"/>
          <a:stretch/>
        </p:blipFill>
        <p:spPr>
          <a:xfrm>
            <a:off x="11289413" y="2171306"/>
            <a:ext cx="675367" cy="61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707872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3282FD-8A3F-6B45-5712-EC344945D6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11">
            <a:extLst>
              <a:ext uri="{FF2B5EF4-FFF2-40B4-BE49-F238E27FC236}">
                <a16:creationId xmlns:a16="http://schemas.microsoft.com/office/drawing/2014/main" id="{711A0ED8-92AF-8DBB-D19C-B34C6D3E187C}"/>
              </a:ext>
            </a:extLst>
          </p:cNvPr>
          <p:cNvSpPr/>
          <p:nvPr/>
        </p:nvSpPr>
        <p:spPr>
          <a:xfrm>
            <a:off x="0" y="1334411"/>
            <a:ext cx="10305453" cy="5523589"/>
          </a:xfrm>
          <a:prstGeom prst="rect">
            <a:avLst/>
          </a:prstGeom>
          <a:solidFill>
            <a:srgbClr val="152D5D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23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076C4AA3-E847-3BC3-CC8F-E0CF4ACD9DEC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r="11257" b="86053"/>
          <a:stretch/>
        </p:blipFill>
        <p:spPr>
          <a:xfrm>
            <a:off x="0" y="0"/>
            <a:ext cx="12192000" cy="1391477"/>
          </a:xfrm>
          <a:prstGeom prst="rect">
            <a:avLst/>
          </a:prstGeom>
        </p:spPr>
      </p:pic>
      <p:pic>
        <p:nvPicPr>
          <p:cNvPr id="24" name="Picture 6" descr="A black and white logo&#10;&#10;Description automatically generated">
            <a:extLst>
              <a:ext uri="{FF2B5EF4-FFF2-40B4-BE49-F238E27FC236}">
                <a16:creationId xmlns:a16="http://schemas.microsoft.com/office/drawing/2014/main" id="{DA5525F2-40F8-7F4E-EF26-8AB76F2EE19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9724" y="178103"/>
            <a:ext cx="2644690" cy="103526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F6194408-1CA1-4CDF-F514-0D4D0B3E5E7D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r="38713" b="86053"/>
          <a:stretch>
            <a:fillRect/>
          </a:stretch>
        </p:blipFill>
        <p:spPr>
          <a:xfrm>
            <a:off x="10249930" y="1385323"/>
            <a:ext cx="1942070" cy="5472677"/>
          </a:xfrm>
          <a:prstGeom prst="rect">
            <a:avLst/>
          </a:prstGeom>
        </p:spPr>
      </p:pic>
      <p:sp>
        <p:nvSpPr>
          <p:cNvPr id="27" name="Title 1">
            <a:extLst>
              <a:ext uri="{FF2B5EF4-FFF2-40B4-BE49-F238E27FC236}">
                <a16:creationId xmlns:a16="http://schemas.microsoft.com/office/drawing/2014/main" id="{73C0BE1D-D2F8-7326-3C74-D6EC6977D8E3}"/>
              </a:ext>
            </a:extLst>
          </p:cNvPr>
          <p:cNvSpPr txBox="1">
            <a:spLocks/>
          </p:cNvSpPr>
          <p:nvPr/>
        </p:nvSpPr>
        <p:spPr>
          <a:xfrm>
            <a:off x="517586" y="268346"/>
            <a:ext cx="7868196" cy="8547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600" b="1" dirty="0">
                <a:solidFill>
                  <a:srgbClr val="152F6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e-FAST / Höger Lunga</a:t>
            </a:r>
          </a:p>
        </p:txBody>
      </p:sp>
      <p:pic>
        <p:nvPicPr>
          <p:cNvPr id="2" name="Picture 16" descr="A screenshot of a computer&#10;&#10;Description automatically generated">
            <a:hlinkClick r:id="rId7" action="ppaction://hlinksldjump"/>
            <a:extLst>
              <a:ext uri="{FF2B5EF4-FFF2-40B4-BE49-F238E27FC236}">
                <a16:creationId xmlns:a16="http://schemas.microsoft.com/office/drawing/2014/main" id="{6D340D52-5B8A-5648-5E68-A5E54EA7928F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6888113" y="201894"/>
            <a:ext cx="1280611" cy="1008000"/>
          </a:xfrm>
          <a:prstGeom prst="rect">
            <a:avLst/>
          </a:prstGeom>
        </p:spPr>
      </p:pic>
      <p:pic>
        <p:nvPicPr>
          <p:cNvPr id="17" name="Bildobjekt 16">
            <a:extLst>
              <a:ext uri="{FF2B5EF4-FFF2-40B4-BE49-F238E27FC236}">
                <a16:creationId xmlns:a16="http://schemas.microsoft.com/office/drawing/2014/main" id="{F97A6899-E9BA-077D-8288-334D7761D978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78212" y="1748261"/>
            <a:ext cx="7129432" cy="4752955"/>
          </a:xfrm>
          <a:prstGeom prst="rect">
            <a:avLst/>
          </a:prstGeom>
        </p:spPr>
      </p:pic>
      <p:pic>
        <p:nvPicPr>
          <p:cNvPr id="33" name="Bildobjekt 32">
            <a:extLst>
              <a:ext uri="{FF2B5EF4-FFF2-40B4-BE49-F238E27FC236}">
                <a16:creationId xmlns:a16="http://schemas.microsoft.com/office/drawing/2014/main" id="{812D1DA7-DED2-1F1C-99D0-F8D4FC2F60AD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11464644" flipH="1">
            <a:off x="480063" y="4183959"/>
            <a:ext cx="1122208" cy="1083328"/>
          </a:xfrm>
          <a:prstGeom prst="rect">
            <a:avLst/>
          </a:prstGeom>
        </p:spPr>
      </p:pic>
      <p:pic>
        <p:nvPicPr>
          <p:cNvPr id="3" name="Bildobjekt 2">
            <a:extLst>
              <a:ext uri="{FF2B5EF4-FFF2-40B4-BE49-F238E27FC236}">
                <a16:creationId xmlns:a16="http://schemas.microsoft.com/office/drawing/2014/main" id="{DC93C1CC-474A-5341-404C-75BA76C57169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171" t="7489" r="21447" b="6367"/>
          <a:stretch>
            <a:fillRect/>
          </a:stretch>
        </p:blipFill>
        <p:spPr>
          <a:xfrm rot="7082266" flipH="1">
            <a:off x="838926" y="2183339"/>
            <a:ext cx="930001" cy="1622343"/>
          </a:xfrm>
          <a:prstGeom prst="rect">
            <a:avLst/>
          </a:prstGeom>
        </p:spPr>
      </p:pic>
      <p:pic>
        <p:nvPicPr>
          <p:cNvPr id="7" name="Lung sliding Bmode.mpg">
            <a:hlinkClick r:id="" action="ppaction://media"/>
            <a:hlinkHover r:id="" action="ppaction://ole?verb=0"/>
            <a:extLst>
              <a:ext uri="{FF2B5EF4-FFF2-40B4-BE49-F238E27FC236}">
                <a16:creationId xmlns:a16="http://schemas.microsoft.com/office/drawing/2014/main" id="{6129F954-1038-AB97-0787-4F9A7B119780}"/>
              </a:ext>
            </a:extLst>
          </p:cNvPr>
          <p:cNvPicPr>
            <a:picLocks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rcRect t="13336" b="13336"/>
          <a:stretch>
            <a:fillRect/>
          </a:stretch>
        </p:blipFill>
        <p:spPr>
          <a:xfrm>
            <a:off x="4680000" y="2520000"/>
            <a:ext cx="4320000" cy="3092400"/>
          </a:xfrm>
          <a:prstGeom prst="rect">
            <a:avLst/>
          </a:prstGeom>
        </p:spPr>
      </p:pic>
      <p:sp>
        <p:nvSpPr>
          <p:cNvPr id="12" name="Rektangel 11">
            <a:extLst>
              <a:ext uri="{FF2B5EF4-FFF2-40B4-BE49-F238E27FC236}">
                <a16:creationId xmlns:a16="http://schemas.microsoft.com/office/drawing/2014/main" id="{76C12A25-7D0C-9A33-C310-73C15804E589}"/>
              </a:ext>
            </a:extLst>
          </p:cNvPr>
          <p:cNvSpPr/>
          <p:nvPr/>
        </p:nvSpPr>
        <p:spPr>
          <a:xfrm>
            <a:off x="4679999" y="1776650"/>
            <a:ext cx="1171221" cy="62740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20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M-Mode</a:t>
            </a:r>
            <a:endParaRPr lang="en-US" sz="2000" b="1" dirty="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  <p:pic>
        <p:nvPicPr>
          <p:cNvPr id="18" name="Bildobjekt 17">
            <a:hlinkClick r:id="rId13" action="ppaction://hlinksldjump"/>
            <a:extLst>
              <a:ext uri="{FF2B5EF4-FFF2-40B4-BE49-F238E27FC236}">
                <a16:creationId xmlns:a16="http://schemas.microsoft.com/office/drawing/2014/main" id="{A5BB88E9-110F-5CC2-D435-DC659D6E3B85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77" r="33764" b="35231"/>
          <a:stretch>
            <a:fillRect/>
          </a:stretch>
        </p:blipFill>
        <p:spPr>
          <a:xfrm rot="8106497">
            <a:off x="2603338" y="2631359"/>
            <a:ext cx="1125191" cy="1021580"/>
          </a:xfrm>
          <a:prstGeom prst="rect">
            <a:avLst/>
          </a:prstGeom>
        </p:spPr>
      </p:pic>
      <p:pic>
        <p:nvPicPr>
          <p:cNvPr id="25" name="Bildobjekt 24">
            <a:hlinkClick r:id="rId14" action="ppaction://hlinksldjump"/>
            <a:extLst>
              <a:ext uri="{FF2B5EF4-FFF2-40B4-BE49-F238E27FC236}">
                <a16:creationId xmlns:a16="http://schemas.microsoft.com/office/drawing/2014/main" id="{0EE53D1F-743E-F10E-5877-EDAB4018D1FA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839" r="33482" b="29323"/>
          <a:stretch>
            <a:fillRect/>
          </a:stretch>
        </p:blipFill>
        <p:spPr>
          <a:xfrm rot="14679439">
            <a:off x="1674148" y="3666453"/>
            <a:ext cx="1104361" cy="1114768"/>
          </a:xfrm>
          <a:prstGeom prst="rect">
            <a:avLst/>
          </a:prstGeom>
        </p:spPr>
      </p:pic>
      <p:pic>
        <p:nvPicPr>
          <p:cNvPr id="30" name="Bildobjekt 29">
            <a:hlinkClick r:id="rId15" action="ppaction://hlinksldjump"/>
            <a:extLst>
              <a:ext uri="{FF2B5EF4-FFF2-40B4-BE49-F238E27FC236}">
                <a16:creationId xmlns:a16="http://schemas.microsoft.com/office/drawing/2014/main" id="{A552C521-AAF6-42AA-9E25-95877BD541D5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77" r="33764" b="35231"/>
          <a:stretch>
            <a:fillRect/>
          </a:stretch>
        </p:blipFill>
        <p:spPr>
          <a:xfrm rot="9526626">
            <a:off x="3025028" y="4329999"/>
            <a:ext cx="1125190" cy="1021580"/>
          </a:xfrm>
          <a:prstGeom prst="rect">
            <a:avLst/>
          </a:prstGeom>
        </p:spPr>
      </p:pic>
      <p:pic>
        <p:nvPicPr>
          <p:cNvPr id="31" name="Bildobjekt 30">
            <a:hlinkClick r:id="rId16" action="ppaction://hlinksldjump"/>
            <a:extLst>
              <a:ext uri="{FF2B5EF4-FFF2-40B4-BE49-F238E27FC236}">
                <a16:creationId xmlns:a16="http://schemas.microsoft.com/office/drawing/2014/main" id="{8F2B026F-64AD-12FF-76BA-409F0E9FF5C6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246387" flipH="1">
            <a:off x="2009320" y="4878086"/>
            <a:ext cx="1122208" cy="1083328"/>
          </a:xfrm>
          <a:prstGeom prst="rect">
            <a:avLst/>
          </a:prstGeom>
        </p:spPr>
      </p:pic>
      <p:pic>
        <p:nvPicPr>
          <p:cNvPr id="4" name="Picture 3" descr="A close-up of a radio&#10;&#10;Description automatically generated">
            <a:hlinkClick r:id="rId17" action="ppaction://hlinksldjump"/>
            <a:extLst>
              <a:ext uri="{FF2B5EF4-FFF2-40B4-BE49-F238E27FC236}">
                <a16:creationId xmlns:a16="http://schemas.microsoft.com/office/drawing/2014/main" id="{FEC44F71-5584-982D-01E8-A530857319C9}"/>
              </a:ext>
            </a:extLst>
          </p:cNvPr>
          <p:cNvPicPr>
            <a:picLocks noChangeAspect="1"/>
          </p:cNvPicPr>
          <p:nvPr/>
        </p:nvPicPr>
        <p:blipFill rotWithShape="1"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31" t="9367" r="18267" b="11515"/>
          <a:stretch/>
        </p:blipFill>
        <p:spPr>
          <a:xfrm>
            <a:off x="10511455" y="6028292"/>
            <a:ext cx="608155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" name="Picture 4" descr="A screenshot of a computer&#10;&#10;Description automatically generated">
            <a:hlinkClick r:id="rId16" action="ppaction://hlinksldjump"/>
            <a:extLst>
              <a:ext uri="{FF2B5EF4-FFF2-40B4-BE49-F238E27FC236}">
                <a16:creationId xmlns:a16="http://schemas.microsoft.com/office/drawing/2014/main" id="{6BA35B15-B3ED-9A65-CC9D-280F51BB32B1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78" t="26688" r="65386" b="56953"/>
          <a:stretch/>
        </p:blipFill>
        <p:spPr>
          <a:xfrm>
            <a:off x="10470497" y="2178190"/>
            <a:ext cx="675367" cy="612000"/>
          </a:xfrm>
          <a:prstGeom prst="rect">
            <a:avLst/>
          </a:prstGeom>
        </p:spPr>
      </p:pic>
      <p:pic>
        <p:nvPicPr>
          <p:cNvPr id="9" name="Picture 12" descr="A screenshot of a computer&#10;&#10;Description automatically generated">
            <a:hlinkClick r:id="rId19" action="ppaction://hlinksldjump"/>
            <a:extLst>
              <a:ext uri="{FF2B5EF4-FFF2-40B4-BE49-F238E27FC236}">
                <a16:creationId xmlns:a16="http://schemas.microsoft.com/office/drawing/2014/main" id="{D81A3AA9-EF0F-CE5A-F21A-EF55620D5008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166" t="26760" r="34395" b="57224"/>
          <a:stretch/>
        </p:blipFill>
        <p:spPr>
          <a:xfrm>
            <a:off x="10487761" y="2874219"/>
            <a:ext cx="655544" cy="612000"/>
          </a:xfrm>
          <a:prstGeom prst="rect">
            <a:avLst/>
          </a:prstGeom>
        </p:spPr>
      </p:pic>
      <p:pic>
        <p:nvPicPr>
          <p:cNvPr id="10" name="Picture 13" descr="A screenshot of a computer&#10;&#10;Description automatically generated">
            <a:hlinkClick r:id="rId20" action="ppaction://hlinksldjump"/>
            <a:extLst>
              <a:ext uri="{FF2B5EF4-FFF2-40B4-BE49-F238E27FC236}">
                <a16:creationId xmlns:a16="http://schemas.microsoft.com/office/drawing/2014/main" id="{9DB4971F-D68A-3C1B-62BF-13FBB0B7EDEA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97" t="26960" r="19030" b="57222"/>
          <a:stretch/>
        </p:blipFill>
        <p:spPr>
          <a:xfrm>
            <a:off x="11289413" y="2874219"/>
            <a:ext cx="665753" cy="612000"/>
          </a:xfrm>
          <a:prstGeom prst="rect">
            <a:avLst/>
          </a:prstGeom>
        </p:spPr>
      </p:pic>
      <p:pic>
        <p:nvPicPr>
          <p:cNvPr id="11" name="Picture 14" descr="A screenshot of a computer&#10;&#10;Description automatically generated">
            <a:hlinkClick r:id="rId16" action="ppaction://hlinksldjump"/>
            <a:extLst>
              <a:ext uri="{FF2B5EF4-FFF2-40B4-BE49-F238E27FC236}">
                <a16:creationId xmlns:a16="http://schemas.microsoft.com/office/drawing/2014/main" id="{BA659F98-B177-8BE3-D59E-4E5BE9056ECF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668" t="26960" r="3860" b="57222"/>
          <a:stretch/>
        </p:blipFill>
        <p:spPr>
          <a:xfrm>
            <a:off x="10470497" y="3570248"/>
            <a:ext cx="665754" cy="612000"/>
          </a:xfrm>
          <a:prstGeom prst="rect">
            <a:avLst/>
          </a:prstGeom>
        </p:spPr>
      </p:pic>
      <p:pic>
        <p:nvPicPr>
          <p:cNvPr id="13" name="Picture 16" descr="A screenshot of a computer&#10;&#10;Description automatically generated">
            <a:hlinkClick r:id="rId21" action="ppaction://hlinksldjump"/>
            <a:extLst>
              <a:ext uri="{FF2B5EF4-FFF2-40B4-BE49-F238E27FC236}">
                <a16:creationId xmlns:a16="http://schemas.microsoft.com/office/drawing/2014/main" id="{A5C98FB5-B0A2-2BF3-0127-F445B7E7D31C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10815532" y="4417631"/>
            <a:ext cx="777514" cy="612000"/>
          </a:xfrm>
          <a:prstGeom prst="rect">
            <a:avLst/>
          </a:prstGeom>
        </p:spPr>
      </p:pic>
      <p:pic>
        <p:nvPicPr>
          <p:cNvPr id="14" name="Picture 18" descr="A sign with a person lying on a bed&#10;&#10;Description automatically generated">
            <a:hlinkClick r:id="rId16" action="ppaction://hlinksldjump"/>
            <a:extLst>
              <a:ext uri="{FF2B5EF4-FFF2-40B4-BE49-F238E27FC236}">
                <a16:creationId xmlns:a16="http://schemas.microsoft.com/office/drawing/2014/main" id="{5A1EF9A3-E85F-84A2-58EC-6E48EE9FA122}"/>
              </a:ext>
            </a:extLst>
          </p:cNvPr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96" t="6584" r="8671" b="7573"/>
          <a:stretch/>
        </p:blipFill>
        <p:spPr>
          <a:xfrm>
            <a:off x="11271166" y="1515994"/>
            <a:ext cx="684000" cy="521313"/>
          </a:xfrm>
          <a:prstGeom prst="rect">
            <a:avLst/>
          </a:prstGeom>
        </p:spPr>
      </p:pic>
      <p:pic>
        <p:nvPicPr>
          <p:cNvPr id="15" name="Picture 31" descr="A clipboard with a magnifying glass and a graph&#10;&#10;Description automatically generated">
            <a:hlinkClick r:id="rId23" action="ppaction://hlinksldjump"/>
            <a:extLst>
              <a:ext uri="{FF2B5EF4-FFF2-40B4-BE49-F238E27FC236}">
                <a16:creationId xmlns:a16="http://schemas.microsoft.com/office/drawing/2014/main" id="{7F38CE5C-8BD0-9CEF-A980-6FE2B526738D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82" t="5565" r="17755" b="4562"/>
          <a:stretch/>
        </p:blipFill>
        <p:spPr>
          <a:xfrm>
            <a:off x="11370214" y="6028292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6" name="Bildobjekt 52">
            <a:hlinkClick r:id="rId16" action="ppaction://hlinksldjump"/>
            <a:extLst>
              <a:ext uri="{FF2B5EF4-FFF2-40B4-BE49-F238E27FC236}">
                <a16:creationId xmlns:a16="http://schemas.microsoft.com/office/drawing/2014/main" id="{502E676D-3112-B624-7BD6-2E694E4E22CB}"/>
              </a:ext>
            </a:extLst>
          </p:cNvPr>
          <p:cNvPicPr preferRelativeResize="0">
            <a:picLocks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45" t="4555" r="5565" b="5410"/>
          <a:stretch>
            <a:fillRect/>
          </a:stretch>
        </p:blipFill>
        <p:spPr>
          <a:xfrm>
            <a:off x="10511455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9" name="Bildobjekt 53">
            <a:hlinkClick r:id="rId16" action="ppaction://hlinksldjump"/>
            <a:extLst>
              <a:ext uri="{FF2B5EF4-FFF2-40B4-BE49-F238E27FC236}">
                <a16:creationId xmlns:a16="http://schemas.microsoft.com/office/drawing/2014/main" id="{C4AC8525-C93E-3ED8-928B-DFA75473AB25}"/>
              </a:ext>
            </a:extLst>
          </p:cNvPr>
          <p:cNvPicPr preferRelativeResize="0">
            <a:picLocks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56" t="10802" r="11631" b="16624"/>
          <a:stretch>
            <a:fillRect/>
          </a:stretch>
        </p:blipFill>
        <p:spPr>
          <a:xfrm>
            <a:off x="11346766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0" name="Picture 19" descr="A white sign with a person lying on a bed&#10;&#10;Description automatically generated">
            <a:hlinkClick r:id="rId27" action="ppaction://hlinksldjump"/>
            <a:extLst>
              <a:ext uri="{FF2B5EF4-FFF2-40B4-BE49-F238E27FC236}">
                <a16:creationId xmlns:a16="http://schemas.microsoft.com/office/drawing/2014/main" id="{093B33F6-E7A4-5FC9-5A13-2A543012B188}"/>
              </a:ext>
            </a:extLst>
          </p:cNvPr>
          <p:cNvPicPr>
            <a:picLocks noChangeAspect="1"/>
          </p:cNvPicPr>
          <p:nvPr/>
        </p:nvPicPr>
        <p:blipFill rotWithShape="1">
          <a:blip r:embed="rId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60" t="5522" r="11615" b="6867"/>
          <a:stretch/>
        </p:blipFill>
        <p:spPr>
          <a:xfrm>
            <a:off x="10473533" y="1512516"/>
            <a:ext cx="684000" cy="528270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1C99079D-BE32-5751-BA5F-885009CBE97B}"/>
              </a:ext>
            </a:extLst>
          </p:cNvPr>
          <p:cNvSpPr txBox="1"/>
          <p:nvPr/>
        </p:nvSpPr>
        <p:spPr>
          <a:xfrm>
            <a:off x="11554951" y="6587718"/>
            <a:ext cx="55338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0" i="0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©</a:t>
            </a:r>
            <a:r>
              <a:rPr lang="en-US" sz="1000" b="1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ACS</a:t>
            </a:r>
          </a:p>
        </p:txBody>
      </p:sp>
      <p:pic>
        <p:nvPicPr>
          <p:cNvPr id="22" name="Picture 21" descr="A screenshot of a computer&#10;&#10;Description automatically generated">
            <a:hlinkClick r:id="rId29" action="ppaction://hlinksldjump"/>
            <a:extLst>
              <a:ext uri="{FF2B5EF4-FFF2-40B4-BE49-F238E27FC236}">
                <a16:creationId xmlns:a16="http://schemas.microsoft.com/office/drawing/2014/main" id="{5CB43688-A701-7524-F717-8FAB468DF326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637" t="26960" r="49726" b="57222"/>
          <a:stretch/>
        </p:blipFill>
        <p:spPr>
          <a:xfrm>
            <a:off x="11289413" y="2171306"/>
            <a:ext cx="675367" cy="61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95198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1956E1-8B9A-AAAC-CE33-070C58DFFE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11">
            <a:extLst>
              <a:ext uri="{FF2B5EF4-FFF2-40B4-BE49-F238E27FC236}">
                <a16:creationId xmlns:a16="http://schemas.microsoft.com/office/drawing/2014/main" id="{911EE1AE-5A5F-27A2-F2BE-2851FC841BCB}"/>
              </a:ext>
            </a:extLst>
          </p:cNvPr>
          <p:cNvSpPr/>
          <p:nvPr/>
        </p:nvSpPr>
        <p:spPr>
          <a:xfrm>
            <a:off x="0" y="1334411"/>
            <a:ext cx="10305453" cy="5523589"/>
          </a:xfrm>
          <a:prstGeom prst="rect">
            <a:avLst/>
          </a:prstGeom>
          <a:solidFill>
            <a:srgbClr val="152D5D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23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4FF0C58C-B527-BBCC-DFA3-451B3259A5F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1257" b="86053"/>
          <a:stretch/>
        </p:blipFill>
        <p:spPr>
          <a:xfrm>
            <a:off x="0" y="0"/>
            <a:ext cx="12192000" cy="1391477"/>
          </a:xfrm>
          <a:prstGeom prst="rect">
            <a:avLst/>
          </a:prstGeom>
        </p:spPr>
      </p:pic>
      <p:pic>
        <p:nvPicPr>
          <p:cNvPr id="24" name="Picture 6" descr="A black and white logo&#10;&#10;Description automatically generated">
            <a:extLst>
              <a:ext uri="{FF2B5EF4-FFF2-40B4-BE49-F238E27FC236}">
                <a16:creationId xmlns:a16="http://schemas.microsoft.com/office/drawing/2014/main" id="{43929799-AD78-33D0-AD2C-CD3651B948D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9724" y="178103"/>
            <a:ext cx="2644690" cy="103526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E144E8E4-FA7E-9CAE-8C64-C8FA4C3BFB1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38713" b="86053"/>
          <a:stretch>
            <a:fillRect/>
          </a:stretch>
        </p:blipFill>
        <p:spPr>
          <a:xfrm>
            <a:off x="10249930" y="1385323"/>
            <a:ext cx="1942070" cy="5472677"/>
          </a:xfrm>
          <a:prstGeom prst="rect">
            <a:avLst/>
          </a:prstGeom>
        </p:spPr>
      </p:pic>
      <p:sp>
        <p:nvSpPr>
          <p:cNvPr id="27" name="Title 1">
            <a:extLst>
              <a:ext uri="{FF2B5EF4-FFF2-40B4-BE49-F238E27FC236}">
                <a16:creationId xmlns:a16="http://schemas.microsoft.com/office/drawing/2014/main" id="{2AC13631-1BDE-A78C-23DC-6CAE26AF5BBA}"/>
              </a:ext>
            </a:extLst>
          </p:cNvPr>
          <p:cNvSpPr txBox="1">
            <a:spLocks/>
          </p:cNvSpPr>
          <p:nvPr/>
        </p:nvSpPr>
        <p:spPr>
          <a:xfrm>
            <a:off x="517586" y="268346"/>
            <a:ext cx="7868196" cy="8547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600" b="1" dirty="0">
                <a:solidFill>
                  <a:srgbClr val="152F6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e-FAST / Höger Lunga / M-Mode</a:t>
            </a:r>
          </a:p>
        </p:txBody>
      </p:sp>
      <p:pic>
        <p:nvPicPr>
          <p:cNvPr id="2" name="Picture 16" descr="A screenshot of a computer&#10;&#10;Description automatically generated">
            <a:hlinkClick r:id="rId5" action="ppaction://hlinksldjump"/>
            <a:extLst>
              <a:ext uri="{FF2B5EF4-FFF2-40B4-BE49-F238E27FC236}">
                <a16:creationId xmlns:a16="http://schemas.microsoft.com/office/drawing/2014/main" id="{7DBA9FDE-63D6-33A7-EBF0-EE670D5AB9D6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6888113" y="201894"/>
            <a:ext cx="1280611" cy="1008000"/>
          </a:xfrm>
          <a:prstGeom prst="rect">
            <a:avLst/>
          </a:prstGeom>
        </p:spPr>
      </p:pic>
      <p:pic>
        <p:nvPicPr>
          <p:cNvPr id="17" name="Bildobjekt 16">
            <a:extLst>
              <a:ext uri="{FF2B5EF4-FFF2-40B4-BE49-F238E27FC236}">
                <a16:creationId xmlns:a16="http://schemas.microsoft.com/office/drawing/2014/main" id="{7BDD1FF4-FD2F-A390-53CD-E0DDE2591C8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78212" y="1748261"/>
            <a:ext cx="7129432" cy="4752955"/>
          </a:xfrm>
          <a:prstGeom prst="rect">
            <a:avLst/>
          </a:prstGeom>
        </p:spPr>
      </p:pic>
      <p:pic>
        <p:nvPicPr>
          <p:cNvPr id="3" name="Bildobjekt 2">
            <a:extLst>
              <a:ext uri="{FF2B5EF4-FFF2-40B4-BE49-F238E27FC236}">
                <a16:creationId xmlns:a16="http://schemas.microsoft.com/office/drawing/2014/main" id="{0625DA5C-A438-0BCE-A36B-D3BE77EE1AD4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171" t="7489" r="21447" b="6367"/>
          <a:stretch>
            <a:fillRect/>
          </a:stretch>
        </p:blipFill>
        <p:spPr>
          <a:xfrm rot="7082266" flipH="1">
            <a:off x="838926" y="2183339"/>
            <a:ext cx="930001" cy="1622343"/>
          </a:xfrm>
          <a:prstGeom prst="rect">
            <a:avLst/>
          </a:prstGeom>
        </p:spPr>
      </p:pic>
      <p:pic>
        <p:nvPicPr>
          <p:cNvPr id="18" name="Picture 5" descr="A close-up of a ultrasound&#10;&#10;Description automatically generated">
            <a:extLst>
              <a:ext uri="{FF2B5EF4-FFF2-40B4-BE49-F238E27FC236}">
                <a16:creationId xmlns:a16="http://schemas.microsoft.com/office/drawing/2014/main" id="{973C4171-D063-0166-B9AA-A4D330524F31}"/>
              </a:ext>
            </a:extLst>
          </p:cNvPr>
          <p:cNvPicPr>
            <a:picLocks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0000" y="2520000"/>
            <a:ext cx="4320000" cy="3092400"/>
          </a:xfrm>
          <a:prstGeom prst="rect">
            <a:avLst/>
          </a:prstGeom>
          <a:noFill/>
        </p:spPr>
      </p:pic>
      <p:pic>
        <p:nvPicPr>
          <p:cNvPr id="25" name="Bildobjekt 24">
            <a:hlinkClick r:id="rId10" action="ppaction://hlinksldjump"/>
            <a:extLst>
              <a:ext uri="{FF2B5EF4-FFF2-40B4-BE49-F238E27FC236}">
                <a16:creationId xmlns:a16="http://schemas.microsoft.com/office/drawing/2014/main" id="{2096F831-FB90-1909-F76A-3ACA4462DE49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77" r="33764" b="35231"/>
          <a:stretch>
            <a:fillRect/>
          </a:stretch>
        </p:blipFill>
        <p:spPr>
          <a:xfrm rot="8106497">
            <a:off x="2603338" y="2631359"/>
            <a:ext cx="1125191" cy="1021580"/>
          </a:xfrm>
          <a:prstGeom prst="rect">
            <a:avLst/>
          </a:prstGeom>
        </p:spPr>
      </p:pic>
      <p:pic>
        <p:nvPicPr>
          <p:cNvPr id="30" name="Bildobjekt 29">
            <a:hlinkClick r:id="rId12" action="ppaction://hlinksldjump"/>
            <a:extLst>
              <a:ext uri="{FF2B5EF4-FFF2-40B4-BE49-F238E27FC236}">
                <a16:creationId xmlns:a16="http://schemas.microsoft.com/office/drawing/2014/main" id="{AC5CAB0A-5A7A-5FDB-9884-320600646207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839" r="33482" b="29323"/>
          <a:stretch>
            <a:fillRect/>
          </a:stretch>
        </p:blipFill>
        <p:spPr>
          <a:xfrm rot="14679439">
            <a:off x="1674148" y="3666453"/>
            <a:ext cx="1104361" cy="1114768"/>
          </a:xfrm>
          <a:prstGeom prst="rect">
            <a:avLst/>
          </a:prstGeom>
        </p:spPr>
      </p:pic>
      <p:pic>
        <p:nvPicPr>
          <p:cNvPr id="31" name="Bildobjekt 30">
            <a:hlinkClick r:id="rId13" action="ppaction://hlinksldjump"/>
            <a:extLst>
              <a:ext uri="{FF2B5EF4-FFF2-40B4-BE49-F238E27FC236}">
                <a16:creationId xmlns:a16="http://schemas.microsoft.com/office/drawing/2014/main" id="{F28EFECE-6993-2E8C-E25F-FD679AEBE131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11464644" flipH="1">
            <a:off x="480063" y="4183959"/>
            <a:ext cx="1122208" cy="1083328"/>
          </a:xfrm>
          <a:prstGeom prst="rect">
            <a:avLst/>
          </a:prstGeom>
        </p:spPr>
      </p:pic>
      <p:pic>
        <p:nvPicPr>
          <p:cNvPr id="34" name="Bildobjekt 33">
            <a:hlinkClick r:id="rId14" action="ppaction://hlinksldjump"/>
            <a:extLst>
              <a:ext uri="{FF2B5EF4-FFF2-40B4-BE49-F238E27FC236}">
                <a16:creationId xmlns:a16="http://schemas.microsoft.com/office/drawing/2014/main" id="{AD769D5F-05D8-9CD2-4623-E59149AC8F4A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77" r="33764" b="35231"/>
          <a:stretch>
            <a:fillRect/>
          </a:stretch>
        </p:blipFill>
        <p:spPr>
          <a:xfrm rot="9526626">
            <a:off x="3025028" y="4329999"/>
            <a:ext cx="1125190" cy="1021580"/>
          </a:xfrm>
          <a:prstGeom prst="rect">
            <a:avLst/>
          </a:prstGeom>
        </p:spPr>
      </p:pic>
      <p:pic>
        <p:nvPicPr>
          <p:cNvPr id="36" name="Bildobjekt 35">
            <a:hlinkClick r:id="rId15" action="ppaction://hlinksldjump"/>
            <a:extLst>
              <a:ext uri="{FF2B5EF4-FFF2-40B4-BE49-F238E27FC236}">
                <a16:creationId xmlns:a16="http://schemas.microsoft.com/office/drawing/2014/main" id="{73C8F01F-874B-DEED-2151-1C793DA42733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246387" flipH="1">
            <a:off x="2009320" y="4878086"/>
            <a:ext cx="1122208" cy="1083328"/>
          </a:xfrm>
          <a:prstGeom prst="rect">
            <a:avLst/>
          </a:prstGeom>
        </p:spPr>
      </p:pic>
      <p:pic>
        <p:nvPicPr>
          <p:cNvPr id="4" name="Picture 3" descr="A close-up of a radio&#10;&#10;Description automatically generated">
            <a:hlinkClick r:id="rId16" action="ppaction://hlinksldjump"/>
            <a:extLst>
              <a:ext uri="{FF2B5EF4-FFF2-40B4-BE49-F238E27FC236}">
                <a16:creationId xmlns:a16="http://schemas.microsoft.com/office/drawing/2014/main" id="{8369E3A4-FE54-3841-0BE8-F6030686BD0E}"/>
              </a:ext>
            </a:extLst>
          </p:cNvPr>
          <p:cNvPicPr>
            <a:picLocks noChangeAspect="1"/>
          </p:cNvPicPr>
          <p:nvPr/>
        </p:nvPicPr>
        <p:blipFill rotWithShape="1"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31" t="9367" r="18267" b="11515"/>
          <a:stretch/>
        </p:blipFill>
        <p:spPr>
          <a:xfrm>
            <a:off x="10511455" y="6028292"/>
            <a:ext cx="608155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" name="Picture 4" descr="A screenshot of a computer&#10;&#10;Description automatically generated">
            <a:hlinkClick r:id="rId15" action="ppaction://hlinksldjump"/>
            <a:extLst>
              <a:ext uri="{FF2B5EF4-FFF2-40B4-BE49-F238E27FC236}">
                <a16:creationId xmlns:a16="http://schemas.microsoft.com/office/drawing/2014/main" id="{475D1B5F-3EEB-956F-E6D2-30B690559558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78" t="26688" r="65386" b="56953"/>
          <a:stretch/>
        </p:blipFill>
        <p:spPr>
          <a:xfrm>
            <a:off x="10470497" y="2178190"/>
            <a:ext cx="675367" cy="612000"/>
          </a:xfrm>
          <a:prstGeom prst="rect">
            <a:avLst/>
          </a:prstGeom>
        </p:spPr>
      </p:pic>
      <p:pic>
        <p:nvPicPr>
          <p:cNvPr id="7" name="Picture 12" descr="A screenshot of a computer&#10;&#10;Description automatically generated">
            <a:hlinkClick r:id="rId18" action="ppaction://hlinksldjump"/>
            <a:extLst>
              <a:ext uri="{FF2B5EF4-FFF2-40B4-BE49-F238E27FC236}">
                <a16:creationId xmlns:a16="http://schemas.microsoft.com/office/drawing/2014/main" id="{90B2BB3E-208F-3F5A-E716-D1535947D1B3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166" t="26760" r="34395" b="57224"/>
          <a:stretch/>
        </p:blipFill>
        <p:spPr>
          <a:xfrm>
            <a:off x="10487761" y="2874219"/>
            <a:ext cx="655544" cy="612000"/>
          </a:xfrm>
          <a:prstGeom prst="rect">
            <a:avLst/>
          </a:prstGeom>
        </p:spPr>
      </p:pic>
      <p:pic>
        <p:nvPicPr>
          <p:cNvPr id="9" name="Picture 13" descr="A screenshot of a computer&#10;&#10;Description automatically generated">
            <a:hlinkClick r:id="rId19" action="ppaction://hlinksldjump"/>
            <a:extLst>
              <a:ext uri="{FF2B5EF4-FFF2-40B4-BE49-F238E27FC236}">
                <a16:creationId xmlns:a16="http://schemas.microsoft.com/office/drawing/2014/main" id="{BE13B001-34F6-50A7-9EFF-42DF72A3B988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97" t="26960" r="19030" b="57222"/>
          <a:stretch/>
        </p:blipFill>
        <p:spPr>
          <a:xfrm>
            <a:off x="11289413" y="2874219"/>
            <a:ext cx="665753" cy="612000"/>
          </a:xfrm>
          <a:prstGeom prst="rect">
            <a:avLst/>
          </a:prstGeom>
        </p:spPr>
      </p:pic>
      <p:pic>
        <p:nvPicPr>
          <p:cNvPr id="10" name="Picture 14" descr="A screenshot of a computer&#10;&#10;Description automatically generated">
            <a:hlinkClick r:id="rId15" action="ppaction://hlinksldjump"/>
            <a:extLst>
              <a:ext uri="{FF2B5EF4-FFF2-40B4-BE49-F238E27FC236}">
                <a16:creationId xmlns:a16="http://schemas.microsoft.com/office/drawing/2014/main" id="{21C24FCE-02CA-ECFB-F2F6-09DBB8FC532E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668" t="26960" r="3860" b="57222"/>
          <a:stretch/>
        </p:blipFill>
        <p:spPr>
          <a:xfrm>
            <a:off x="10470497" y="3570248"/>
            <a:ext cx="665754" cy="612000"/>
          </a:xfrm>
          <a:prstGeom prst="rect">
            <a:avLst/>
          </a:prstGeom>
        </p:spPr>
      </p:pic>
      <p:pic>
        <p:nvPicPr>
          <p:cNvPr id="11" name="Picture 16" descr="A screenshot of a computer&#10;&#10;Description automatically generated">
            <a:hlinkClick r:id="rId20" action="ppaction://hlinksldjump"/>
            <a:extLst>
              <a:ext uri="{FF2B5EF4-FFF2-40B4-BE49-F238E27FC236}">
                <a16:creationId xmlns:a16="http://schemas.microsoft.com/office/drawing/2014/main" id="{E0666DF2-6AF6-B715-0E15-A902BD112E94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10815532" y="4417631"/>
            <a:ext cx="777514" cy="612000"/>
          </a:xfrm>
          <a:prstGeom prst="rect">
            <a:avLst/>
          </a:prstGeom>
        </p:spPr>
      </p:pic>
      <p:pic>
        <p:nvPicPr>
          <p:cNvPr id="12" name="Picture 18" descr="A sign with a person lying on a bed&#10;&#10;Description automatically generated">
            <a:hlinkClick r:id="rId15" action="ppaction://hlinksldjump"/>
            <a:extLst>
              <a:ext uri="{FF2B5EF4-FFF2-40B4-BE49-F238E27FC236}">
                <a16:creationId xmlns:a16="http://schemas.microsoft.com/office/drawing/2014/main" id="{6F029ED0-5991-D641-E9E7-CA116E088611}"/>
              </a:ext>
            </a:extLst>
          </p:cNvPr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96" t="6584" r="8671" b="7573"/>
          <a:stretch/>
        </p:blipFill>
        <p:spPr>
          <a:xfrm>
            <a:off x="11271166" y="1515994"/>
            <a:ext cx="684000" cy="521313"/>
          </a:xfrm>
          <a:prstGeom prst="rect">
            <a:avLst/>
          </a:prstGeom>
        </p:spPr>
      </p:pic>
      <p:pic>
        <p:nvPicPr>
          <p:cNvPr id="13" name="Picture 31" descr="A clipboard with a magnifying glass and a graph&#10;&#10;Description automatically generated">
            <a:hlinkClick r:id="rId22" action="ppaction://hlinksldjump"/>
            <a:extLst>
              <a:ext uri="{FF2B5EF4-FFF2-40B4-BE49-F238E27FC236}">
                <a16:creationId xmlns:a16="http://schemas.microsoft.com/office/drawing/2014/main" id="{C131C669-E118-3CFD-66D6-A6B748001839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82" t="5565" r="17755" b="4562"/>
          <a:stretch/>
        </p:blipFill>
        <p:spPr>
          <a:xfrm>
            <a:off x="11370214" y="6028292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4" name="Bildobjekt 52">
            <a:hlinkClick r:id="rId15" action="ppaction://hlinksldjump"/>
            <a:extLst>
              <a:ext uri="{FF2B5EF4-FFF2-40B4-BE49-F238E27FC236}">
                <a16:creationId xmlns:a16="http://schemas.microsoft.com/office/drawing/2014/main" id="{1234C5F3-88F7-E5C3-73ED-DF50B494261F}"/>
              </a:ext>
            </a:extLst>
          </p:cNvPr>
          <p:cNvPicPr preferRelativeResize="0">
            <a:picLocks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45" t="4555" r="5565" b="5410"/>
          <a:stretch>
            <a:fillRect/>
          </a:stretch>
        </p:blipFill>
        <p:spPr>
          <a:xfrm>
            <a:off x="10511455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5" name="Bildobjekt 53">
            <a:hlinkClick r:id="rId15" action="ppaction://hlinksldjump"/>
            <a:extLst>
              <a:ext uri="{FF2B5EF4-FFF2-40B4-BE49-F238E27FC236}">
                <a16:creationId xmlns:a16="http://schemas.microsoft.com/office/drawing/2014/main" id="{70CE35D1-371E-2AB2-D6E4-3FE75539B4C6}"/>
              </a:ext>
            </a:extLst>
          </p:cNvPr>
          <p:cNvPicPr preferRelativeResize="0">
            <a:picLocks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56" t="10802" r="11631" b="16624"/>
          <a:stretch>
            <a:fillRect/>
          </a:stretch>
        </p:blipFill>
        <p:spPr>
          <a:xfrm>
            <a:off x="11346766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6" name="Picture 15" descr="A white sign with a person lying on a bed&#10;&#10;Description automatically generated">
            <a:hlinkClick r:id="rId26" action="ppaction://hlinksldjump"/>
            <a:extLst>
              <a:ext uri="{FF2B5EF4-FFF2-40B4-BE49-F238E27FC236}">
                <a16:creationId xmlns:a16="http://schemas.microsoft.com/office/drawing/2014/main" id="{2C36D223-3FAA-6287-9AFA-27EB76847221}"/>
              </a:ext>
            </a:extLst>
          </p:cNvPr>
          <p:cNvPicPr>
            <a:picLocks noChangeAspect="1"/>
          </p:cNvPicPr>
          <p:nvPr/>
        </p:nvPicPr>
        <p:blipFill rotWithShape="1"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60" t="5522" r="11615" b="6867"/>
          <a:stretch/>
        </p:blipFill>
        <p:spPr>
          <a:xfrm>
            <a:off x="10473533" y="1512516"/>
            <a:ext cx="684000" cy="528270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92180852-E32B-4195-44F6-C97F03BDA085}"/>
              </a:ext>
            </a:extLst>
          </p:cNvPr>
          <p:cNvSpPr txBox="1"/>
          <p:nvPr/>
        </p:nvSpPr>
        <p:spPr>
          <a:xfrm>
            <a:off x="11554951" y="6587718"/>
            <a:ext cx="55338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0" i="0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©</a:t>
            </a:r>
            <a:r>
              <a:rPr lang="en-US" sz="1000" b="1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ACS</a:t>
            </a:r>
          </a:p>
        </p:txBody>
      </p:sp>
      <p:pic>
        <p:nvPicPr>
          <p:cNvPr id="20" name="Picture 19" descr="A screenshot of a computer&#10;&#10;Description automatically generated">
            <a:hlinkClick r:id="rId28" action="ppaction://hlinksldjump"/>
            <a:extLst>
              <a:ext uri="{FF2B5EF4-FFF2-40B4-BE49-F238E27FC236}">
                <a16:creationId xmlns:a16="http://schemas.microsoft.com/office/drawing/2014/main" id="{EC789E98-C892-DBB1-0DB1-11489044D0ED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637" t="26960" r="49726" b="57222"/>
          <a:stretch/>
        </p:blipFill>
        <p:spPr>
          <a:xfrm>
            <a:off x="11289413" y="2171306"/>
            <a:ext cx="675367" cy="61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36671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D0205F-7CE9-5CA7-A807-C16312407A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11">
            <a:extLst>
              <a:ext uri="{FF2B5EF4-FFF2-40B4-BE49-F238E27FC236}">
                <a16:creationId xmlns:a16="http://schemas.microsoft.com/office/drawing/2014/main" id="{01874F59-7357-CA6D-42D1-6CEC4F0A9183}"/>
              </a:ext>
            </a:extLst>
          </p:cNvPr>
          <p:cNvSpPr/>
          <p:nvPr/>
        </p:nvSpPr>
        <p:spPr>
          <a:xfrm>
            <a:off x="0" y="1334411"/>
            <a:ext cx="10305453" cy="5523589"/>
          </a:xfrm>
          <a:prstGeom prst="rect">
            <a:avLst/>
          </a:prstGeom>
          <a:solidFill>
            <a:srgbClr val="152D5D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23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91175D79-B08A-6E47-D96C-8D72453DE3B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1257" b="86053"/>
          <a:stretch/>
        </p:blipFill>
        <p:spPr>
          <a:xfrm>
            <a:off x="0" y="0"/>
            <a:ext cx="12192000" cy="1391477"/>
          </a:xfrm>
          <a:prstGeom prst="rect">
            <a:avLst/>
          </a:prstGeom>
        </p:spPr>
      </p:pic>
      <p:pic>
        <p:nvPicPr>
          <p:cNvPr id="24" name="Picture 6" descr="A black and white logo&#10;&#10;Description automatically generated">
            <a:extLst>
              <a:ext uri="{FF2B5EF4-FFF2-40B4-BE49-F238E27FC236}">
                <a16:creationId xmlns:a16="http://schemas.microsoft.com/office/drawing/2014/main" id="{06BE760F-0957-316B-DD81-FC676715CDA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9724" y="178103"/>
            <a:ext cx="2644690" cy="103526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5D597FE7-087C-FF98-72DE-E9330A8FD54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38713" b="86053"/>
          <a:stretch>
            <a:fillRect/>
          </a:stretch>
        </p:blipFill>
        <p:spPr>
          <a:xfrm>
            <a:off x="10249930" y="1385323"/>
            <a:ext cx="1942070" cy="5472677"/>
          </a:xfrm>
          <a:prstGeom prst="rect">
            <a:avLst/>
          </a:prstGeom>
        </p:spPr>
      </p:pic>
      <p:sp>
        <p:nvSpPr>
          <p:cNvPr id="27" name="Title 1">
            <a:extLst>
              <a:ext uri="{FF2B5EF4-FFF2-40B4-BE49-F238E27FC236}">
                <a16:creationId xmlns:a16="http://schemas.microsoft.com/office/drawing/2014/main" id="{B3ABF2E3-9EC9-7AED-6E3B-362B3D704EB4}"/>
              </a:ext>
            </a:extLst>
          </p:cNvPr>
          <p:cNvSpPr txBox="1">
            <a:spLocks/>
          </p:cNvSpPr>
          <p:nvPr/>
        </p:nvSpPr>
        <p:spPr>
          <a:xfrm>
            <a:off x="517586" y="268346"/>
            <a:ext cx="7868196" cy="8547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600" b="1" dirty="0">
                <a:solidFill>
                  <a:srgbClr val="152F6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FAST / </a:t>
            </a:r>
            <a:r>
              <a:rPr lang="en-US" sz="2600" b="1" dirty="0" err="1">
                <a:solidFill>
                  <a:srgbClr val="152F6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Subxiphoidalt</a:t>
            </a:r>
            <a:endParaRPr lang="en-US" sz="2600" b="1" dirty="0">
              <a:solidFill>
                <a:srgbClr val="152F63"/>
              </a:solidFill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pic>
        <p:nvPicPr>
          <p:cNvPr id="2" name="Picture 16" descr="A screenshot of a computer&#10;&#10;Description automatically generated">
            <a:hlinkClick r:id="rId5" action="ppaction://hlinksldjump"/>
            <a:extLst>
              <a:ext uri="{FF2B5EF4-FFF2-40B4-BE49-F238E27FC236}">
                <a16:creationId xmlns:a16="http://schemas.microsoft.com/office/drawing/2014/main" id="{CB28FB45-1545-A5E4-491D-02AA1BC629C7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6888113" y="201894"/>
            <a:ext cx="1280611" cy="1008000"/>
          </a:xfrm>
          <a:prstGeom prst="rect">
            <a:avLst/>
          </a:prstGeom>
        </p:spPr>
      </p:pic>
      <p:pic>
        <p:nvPicPr>
          <p:cNvPr id="17" name="Bildobjekt 16">
            <a:extLst>
              <a:ext uri="{FF2B5EF4-FFF2-40B4-BE49-F238E27FC236}">
                <a16:creationId xmlns:a16="http://schemas.microsoft.com/office/drawing/2014/main" id="{143980AD-24D5-40D7-7B54-3A96C14EA89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78212" y="1748261"/>
            <a:ext cx="7129432" cy="4752955"/>
          </a:xfrm>
          <a:prstGeom prst="rect">
            <a:avLst/>
          </a:prstGeom>
        </p:spPr>
      </p:pic>
      <p:pic>
        <p:nvPicPr>
          <p:cNvPr id="18" name="Bildobjekt 17">
            <a:extLst>
              <a:ext uri="{FF2B5EF4-FFF2-40B4-BE49-F238E27FC236}">
                <a16:creationId xmlns:a16="http://schemas.microsoft.com/office/drawing/2014/main" id="{8CA42D65-2F82-547C-4AEB-BAA4F134D47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171" t="7489" r="21447" b="6367"/>
          <a:stretch>
            <a:fillRect/>
          </a:stretch>
        </p:blipFill>
        <p:spPr>
          <a:xfrm>
            <a:off x="1765970" y="3742660"/>
            <a:ext cx="930001" cy="1622343"/>
          </a:xfrm>
          <a:prstGeom prst="rect">
            <a:avLst/>
          </a:prstGeom>
        </p:spPr>
      </p:pic>
      <p:pic>
        <p:nvPicPr>
          <p:cNvPr id="25" name="Bildobjekt 24">
            <a:hlinkClick r:id="rId9" action="ppaction://hlinksldjump"/>
            <a:extLst>
              <a:ext uri="{FF2B5EF4-FFF2-40B4-BE49-F238E27FC236}">
                <a16:creationId xmlns:a16="http://schemas.microsoft.com/office/drawing/2014/main" id="{AA7532BC-D1EB-E4E3-5B9C-1BF179E3FF94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13614653" flipH="1">
            <a:off x="879196" y="2628593"/>
            <a:ext cx="1122208" cy="1083328"/>
          </a:xfrm>
          <a:prstGeom prst="rect">
            <a:avLst/>
          </a:prstGeom>
        </p:spPr>
      </p:pic>
      <p:pic>
        <p:nvPicPr>
          <p:cNvPr id="30" name="Bildobjekt 29">
            <a:hlinkClick r:id="rId11" action="ppaction://hlinksldjump"/>
            <a:extLst>
              <a:ext uri="{FF2B5EF4-FFF2-40B4-BE49-F238E27FC236}">
                <a16:creationId xmlns:a16="http://schemas.microsoft.com/office/drawing/2014/main" id="{BEF74D27-7DE3-D070-4E4E-298FC46007AB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77" r="33764" b="35231"/>
          <a:stretch>
            <a:fillRect/>
          </a:stretch>
        </p:blipFill>
        <p:spPr>
          <a:xfrm rot="8106497">
            <a:off x="2603338" y="2631359"/>
            <a:ext cx="1125191" cy="1021580"/>
          </a:xfrm>
          <a:prstGeom prst="rect">
            <a:avLst/>
          </a:prstGeom>
        </p:spPr>
      </p:pic>
      <p:pic>
        <p:nvPicPr>
          <p:cNvPr id="31" name="Bildobjekt 30">
            <a:hlinkClick r:id="rId12" action="ppaction://hlinksldjump"/>
            <a:extLst>
              <a:ext uri="{FF2B5EF4-FFF2-40B4-BE49-F238E27FC236}">
                <a16:creationId xmlns:a16="http://schemas.microsoft.com/office/drawing/2014/main" id="{35A17EA2-244C-C70F-D8A7-5C5B68CA5EEC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11464644" flipH="1">
            <a:off x="480063" y="4183959"/>
            <a:ext cx="1122208" cy="1083328"/>
          </a:xfrm>
          <a:prstGeom prst="rect">
            <a:avLst/>
          </a:prstGeom>
        </p:spPr>
      </p:pic>
      <p:pic>
        <p:nvPicPr>
          <p:cNvPr id="38" name="Bildobjekt 37">
            <a:hlinkClick r:id="rId13" action="ppaction://hlinksldjump"/>
            <a:extLst>
              <a:ext uri="{FF2B5EF4-FFF2-40B4-BE49-F238E27FC236}">
                <a16:creationId xmlns:a16="http://schemas.microsoft.com/office/drawing/2014/main" id="{5B0E138C-8B24-0DBF-2557-C184EC44B321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77" r="33764" b="35231"/>
          <a:stretch>
            <a:fillRect/>
          </a:stretch>
        </p:blipFill>
        <p:spPr>
          <a:xfrm rot="9526626">
            <a:off x="3025028" y="4329999"/>
            <a:ext cx="1125190" cy="1021580"/>
          </a:xfrm>
          <a:prstGeom prst="rect">
            <a:avLst/>
          </a:prstGeom>
        </p:spPr>
      </p:pic>
      <p:pic>
        <p:nvPicPr>
          <p:cNvPr id="39" name="Bildobjekt 38">
            <a:hlinkClick r:id="rId14" action="ppaction://hlinksldjump"/>
            <a:extLst>
              <a:ext uri="{FF2B5EF4-FFF2-40B4-BE49-F238E27FC236}">
                <a16:creationId xmlns:a16="http://schemas.microsoft.com/office/drawing/2014/main" id="{54FF84F6-CF52-2C46-A216-73D6D42BE552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246387" flipH="1">
            <a:off x="2009320" y="4878086"/>
            <a:ext cx="1122208" cy="1083328"/>
          </a:xfrm>
          <a:prstGeom prst="rect">
            <a:avLst/>
          </a:prstGeom>
        </p:spPr>
      </p:pic>
      <p:pic>
        <p:nvPicPr>
          <p:cNvPr id="21" name="Bildobjekt 3">
            <a:extLst>
              <a:ext uri="{FF2B5EF4-FFF2-40B4-BE49-F238E27FC236}">
                <a16:creationId xmlns:a16="http://schemas.microsoft.com/office/drawing/2014/main" id="{4F023132-3310-BB7F-9D29-40BCE61300A8}"/>
              </a:ext>
            </a:extLst>
          </p:cNvPr>
          <p:cNvPicPr>
            <a:picLocks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0000" y="2520000"/>
            <a:ext cx="4320000" cy="3092400"/>
          </a:xfrm>
          <a:prstGeom prst="rect">
            <a:avLst/>
          </a:prstGeom>
        </p:spPr>
      </p:pic>
      <p:pic>
        <p:nvPicPr>
          <p:cNvPr id="4" name="Picture 3" descr="A close-up of a radio&#10;&#10;Description automatically generated">
            <a:hlinkClick r:id="rId16" action="ppaction://hlinksldjump"/>
            <a:extLst>
              <a:ext uri="{FF2B5EF4-FFF2-40B4-BE49-F238E27FC236}">
                <a16:creationId xmlns:a16="http://schemas.microsoft.com/office/drawing/2014/main" id="{7800A8E5-A74F-43F6-A92A-F75D3206E8BE}"/>
              </a:ext>
            </a:extLst>
          </p:cNvPr>
          <p:cNvPicPr>
            <a:picLocks noChangeAspect="1"/>
          </p:cNvPicPr>
          <p:nvPr/>
        </p:nvPicPr>
        <p:blipFill rotWithShape="1"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31" t="9367" r="18267" b="11515"/>
          <a:stretch/>
        </p:blipFill>
        <p:spPr>
          <a:xfrm>
            <a:off x="10511455" y="6028292"/>
            <a:ext cx="608155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" name="Picture 4" descr="A screenshot of a computer&#10;&#10;Description automatically generated">
            <a:hlinkClick r:id="rId14" action="ppaction://hlinksldjump"/>
            <a:extLst>
              <a:ext uri="{FF2B5EF4-FFF2-40B4-BE49-F238E27FC236}">
                <a16:creationId xmlns:a16="http://schemas.microsoft.com/office/drawing/2014/main" id="{07CDC558-D50D-CD35-4053-5793E47B5018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78" t="26688" r="65386" b="56953"/>
          <a:stretch/>
        </p:blipFill>
        <p:spPr>
          <a:xfrm>
            <a:off x="10470497" y="2178190"/>
            <a:ext cx="675367" cy="612000"/>
          </a:xfrm>
          <a:prstGeom prst="rect">
            <a:avLst/>
          </a:prstGeom>
        </p:spPr>
      </p:pic>
      <p:pic>
        <p:nvPicPr>
          <p:cNvPr id="7" name="Picture 12" descr="A screenshot of a computer&#10;&#10;Description automatically generated">
            <a:hlinkClick r:id="rId18" action="ppaction://hlinksldjump"/>
            <a:extLst>
              <a:ext uri="{FF2B5EF4-FFF2-40B4-BE49-F238E27FC236}">
                <a16:creationId xmlns:a16="http://schemas.microsoft.com/office/drawing/2014/main" id="{12397A03-12F0-6E7B-C482-B36385E60447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166" t="26760" r="34395" b="57224"/>
          <a:stretch/>
        </p:blipFill>
        <p:spPr>
          <a:xfrm>
            <a:off x="10487761" y="2874219"/>
            <a:ext cx="655544" cy="612000"/>
          </a:xfrm>
          <a:prstGeom prst="rect">
            <a:avLst/>
          </a:prstGeom>
        </p:spPr>
      </p:pic>
      <p:pic>
        <p:nvPicPr>
          <p:cNvPr id="9" name="Picture 13" descr="A screenshot of a computer&#10;&#10;Description automatically generated">
            <a:hlinkClick r:id="rId19" action="ppaction://hlinksldjump"/>
            <a:extLst>
              <a:ext uri="{FF2B5EF4-FFF2-40B4-BE49-F238E27FC236}">
                <a16:creationId xmlns:a16="http://schemas.microsoft.com/office/drawing/2014/main" id="{59B62BD7-82C8-4B95-4089-E53F03CD4B44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97" t="26960" r="19030" b="57222"/>
          <a:stretch/>
        </p:blipFill>
        <p:spPr>
          <a:xfrm>
            <a:off x="11289413" y="2874219"/>
            <a:ext cx="665753" cy="612000"/>
          </a:xfrm>
          <a:prstGeom prst="rect">
            <a:avLst/>
          </a:prstGeom>
        </p:spPr>
      </p:pic>
      <p:pic>
        <p:nvPicPr>
          <p:cNvPr id="10" name="Picture 14" descr="A screenshot of a computer&#10;&#10;Description automatically generated">
            <a:hlinkClick r:id="rId14" action="ppaction://hlinksldjump"/>
            <a:extLst>
              <a:ext uri="{FF2B5EF4-FFF2-40B4-BE49-F238E27FC236}">
                <a16:creationId xmlns:a16="http://schemas.microsoft.com/office/drawing/2014/main" id="{90BC2772-949E-4103-F993-AF4E1BB7627F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668" t="26960" r="3860" b="57222"/>
          <a:stretch/>
        </p:blipFill>
        <p:spPr>
          <a:xfrm>
            <a:off x="10470497" y="3570248"/>
            <a:ext cx="665754" cy="612000"/>
          </a:xfrm>
          <a:prstGeom prst="rect">
            <a:avLst/>
          </a:prstGeom>
        </p:spPr>
      </p:pic>
      <p:pic>
        <p:nvPicPr>
          <p:cNvPr id="11" name="Picture 16" descr="A screenshot of a computer&#10;&#10;Description automatically generated">
            <a:hlinkClick r:id="rId20" action="ppaction://hlinksldjump"/>
            <a:extLst>
              <a:ext uri="{FF2B5EF4-FFF2-40B4-BE49-F238E27FC236}">
                <a16:creationId xmlns:a16="http://schemas.microsoft.com/office/drawing/2014/main" id="{4A5DE9F5-805A-6368-84B5-A491BA97D94F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10815532" y="4417631"/>
            <a:ext cx="777514" cy="612000"/>
          </a:xfrm>
          <a:prstGeom prst="rect">
            <a:avLst/>
          </a:prstGeom>
        </p:spPr>
      </p:pic>
      <p:pic>
        <p:nvPicPr>
          <p:cNvPr id="12" name="Picture 18" descr="A sign with a person lying on a bed&#10;&#10;Description automatically generated">
            <a:hlinkClick r:id="rId14" action="ppaction://hlinksldjump"/>
            <a:extLst>
              <a:ext uri="{FF2B5EF4-FFF2-40B4-BE49-F238E27FC236}">
                <a16:creationId xmlns:a16="http://schemas.microsoft.com/office/drawing/2014/main" id="{AD4167FA-F6F1-BE72-6577-B387FCC45055}"/>
              </a:ext>
            </a:extLst>
          </p:cNvPr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96" t="6584" r="8671" b="7573"/>
          <a:stretch/>
        </p:blipFill>
        <p:spPr>
          <a:xfrm>
            <a:off x="11271166" y="1515994"/>
            <a:ext cx="684000" cy="521313"/>
          </a:xfrm>
          <a:prstGeom prst="rect">
            <a:avLst/>
          </a:prstGeom>
        </p:spPr>
      </p:pic>
      <p:pic>
        <p:nvPicPr>
          <p:cNvPr id="13" name="Picture 31" descr="A clipboard with a magnifying glass and a graph&#10;&#10;Description automatically generated">
            <a:hlinkClick r:id="rId22" action="ppaction://hlinksldjump"/>
            <a:extLst>
              <a:ext uri="{FF2B5EF4-FFF2-40B4-BE49-F238E27FC236}">
                <a16:creationId xmlns:a16="http://schemas.microsoft.com/office/drawing/2014/main" id="{99E403EE-DE01-DA7F-D9D7-41714048899C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82" t="5565" r="17755" b="4562"/>
          <a:stretch/>
        </p:blipFill>
        <p:spPr>
          <a:xfrm>
            <a:off x="11370214" y="6028292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4" name="Bildobjekt 52">
            <a:hlinkClick r:id="rId14" action="ppaction://hlinksldjump"/>
            <a:extLst>
              <a:ext uri="{FF2B5EF4-FFF2-40B4-BE49-F238E27FC236}">
                <a16:creationId xmlns:a16="http://schemas.microsoft.com/office/drawing/2014/main" id="{D93E126D-D50A-3C3E-49DF-0C3A5515262E}"/>
              </a:ext>
            </a:extLst>
          </p:cNvPr>
          <p:cNvPicPr preferRelativeResize="0">
            <a:picLocks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45" t="4555" r="5565" b="5410"/>
          <a:stretch>
            <a:fillRect/>
          </a:stretch>
        </p:blipFill>
        <p:spPr>
          <a:xfrm>
            <a:off x="10511455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5" name="Bildobjekt 53">
            <a:hlinkClick r:id="rId14" action="ppaction://hlinksldjump"/>
            <a:extLst>
              <a:ext uri="{FF2B5EF4-FFF2-40B4-BE49-F238E27FC236}">
                <a16:creationId xmlns:a16="http://schemas.microsoft.com/office/drawing/2014/main" id="{4E0178E1-49BC-C80C-EDA4-1D9A0D76CF71}"/>
              </a:ext>
            </a:extLst>
          </p:cNvPr>
          <p:cNvPicPr preferRelativeResize="0">
            <a:picLocks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56" t="10802" r="11631" b="16624"/>
          <a:stretch>
            <a:fillRect/>
          </a:stretch>
        </p:blipFill>
        <p:spPr>
          <a:xfrm>
            <a:off x="11346766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6" name="Picture 15" descr="A white sign with a person lying on a bed&#10;&#10;Description automatically generated">
            <a:hlinkClick r:id="rId26" action="ppaction://hlinksldjump"/>
            <a:extLst>
              <a:ext uri="{FF2B5EF4-FFF2-40B4-BE49-F238E27FC236}">
                <a16:creationId xmlns:a16="http://schemas.microsoft.com/office/drawing/2014/main" id="{CE505811-08EB-34AF-B99A-CFD02DA8C25D}"/>
              </a:ext>
            </a:extLst>
          </p:cNvPr>
          <p:cNvPicPr>
            <a:picLocks noChangeAspect="1"/>
          </p:cNvPicPr>
          <p:nvPr/>
        </p:nvPicPr>
        <p:blipFill rotWithShape="1"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60" t="5522" r="11615" b="6867"/>
          <a:stretch/>
        </p:blipFill>
        <p:spPr>
          <a:xfrm>
            <a:off x="10473533" y="1512516"/>
            <a:ext cx="684000" cy="528270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26948230-C4DB-40E7-F51C-FD6E5679E6AF}"/>
              </a:ext>
            </a:extLst>
          </p:cNvPr>
          <p:cNvSpPr txBox="1"/>
          <p:nvPr/>
        </p:nvSpPr>
        <p:spPr>
          <a:xfrm>
            <a:off x="11554951" y="6587718"/>
            <a:ext cx="55338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0" i="0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©</a:t>
            </a:r>
            <a:r>
              <a:rPr lang="en-US" sz="1000" b="1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ACS</a:t>
            </a:r>
          </a:p>
        </p:txBody>
      </p:sp>
      <p:pic>
        <p:nvPicPr>
          <p:cNvPr id="3" name="Picture 2" descr="A screenshot of a computer&#10;&#10;Description automatically generated">
            <a:hlinkClick r:id="rId28" action="ppaction://hlinksldjump"/>
            <a:extLst>
              <a:ext uri="{FF2B5EF4-FFF2-40B4-BE49-F238E27FC236}">
                <a16:creationId xmlns:a16="http://schemas.microsoft.com/office/drawing/2014/main" id="{883FE237-B307-929F-3988-35008149003A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637" t="26960" r="49726" b="57222"/>
          <a:stretch/>
        </p:blipFill>
        <p:spPr>
          <a:xfrm>
            <a:off x="11289413" y="2171306"/>
            <a:ext cx="675367" cy="61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1115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8C428F-52F6-D3F8-DC2C-7023E30AD2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11">
            <a:extLst>
              <a:ext uri="{FF2B5EF4-FFF2-40B4-BE49-F238E27FC236}">
                <a16:creationId xmlns:a16="http://schemas.microsoft.com/office/drawing/2014/main" id="{1D91C257-7A9A-1358-3424-A695F2037539}"/>
              </a:ext>
            </a:extLst>
          </p:cNvPr>
          <p:cNvSpPr/>
          <p:nvPr/>
        </p:nvSpPr>
        <p:spPr>
          <a:xfrm>
            <a:off x="0" y="1334411"/>
            <a:ext cx="10305453" cy="5523589"/>
          </a:xfrm>
          <a:prstGeom prst="rect">
            <a:avLst/>
          </a:prstGeom>
          <a:solidFill>
            <a:srgbClr val="152D5D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23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B7AB2FD3-58DD-A897-B911-4FD3DAC07A9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1257" b="86053"/>
          <a:stretch/>
        </p:blipFill>
        <p:spPr>
          <a:xfrm>
            <a:off x="0" y="0"/>
            <a:ext cx="12192000" cy="1391477"/>
          </a:xfrm>
          <a:prstGeom prst="rect">
            <a:avLst/>
          </a:prstGeom>
        </p:spPr>
      </p:pic>
      <p:pic>
        <p:nvPicPr>
          <p:cNvPr id="24" name="Picture 6" descr="A black and white logo&#10;&#10;Description automatically generated">
            <a:extLst>
              <a:ext uri="{FF2B5EF4-FFF2-40B4-BE49-F238E27FC236}">
                <a16:creationId xmlns:a16="http://schemas.microsoft.com/office/drawing/2014/main" id="{60C2BFE6-EB08-7B17-156F-D7707963111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9724" y="178103"/>
            <a:ext cx="2644690" cy="103526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C2B40410-67E8-3D15-C979-305D556DF93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38713" b="86053"/>
          <a:stretch>
            <a:fillRect/>
          </a:stretch>
        </p:blipFill>
        <p:spPr>
          <a:xfrm>
            <a:off x="10249930" y="1385323"/>
            <a:ext cx="1942070" cy="5472677"/>
          </a:xfrm>
          <a:prstGeom prst="rect">
            <a:avLst/>
          </a:prstGeom>
        </p:spPr>
      </p:pic>
      <p:sp>
        <p:nvSpPr>
          <p:cNvPr id="27" name="Title 1">
            <a:extLst>
              <a:ext uri="{FF2B5EF4-FFF2-40B4-BE49-F238E27FC236}">
                <a16:creationId xmlns:a16="http://schemas.microsoft.com/office/drawing/2014/main" id="{C2CE531F-1050-AAC2-24CC-548798B6D7A7}"/>
              </a:ext>
            </a:extLst>
          </p:cNvPr>
          <p:cNvSpPr txBox="1">
            <a:spLocks/>
          </p:cNvSpPr>
          <p:nvPr/>
        </p:nvSpPr>
        <p:spPr>
          <a:xfrm>
            <a:off x="517586" y="268346"/>
            <a:ext cx="7868196" cy="8547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600" b="1" dirty="0">
                <a:solidFill>
                  <a:srgbClr val="152F6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FAST / RUQ</a:t>
            </a:r>
          </a:p>
        </p:txBody>
      </p:sp>
      <p:pic>
        <p:nvPicPr>
          <p:cNvPr id="2" name="Picture 16" descr="A screenshot of a computer&#10;&#10;Description automatically generated">
            <a:hlinkClick r:id="rId5" action="ppaction://hlinksldjump"/>
            <a:extLst>
              <a:ext uri="{FF2B5EF4-FFF2-40B4-BE49-F238E27FC236}">
                <a16:creationId xmlns:a16="http://schemas.microsoft.com/office/drawing/2014/main" id="{F4299510-721E-168F-A21F-5EF6608D6594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6888113" y="201894"/>
            <a:ext cx="1280611" cy="1008000"/>
          </a:xfrm>
          <a:prstGeom prst="rect">
            <a:avLst/>
          </a:prstGeom>
        </p:spPr>
      </p:pic>
      <p:pic>
        <p:nvPicPr>
          <p:cNvPr id="7" name="Bildobjekt 6">
            <a:extLst>
              <a:ext uri="{FF2B5EF4-FFF2-40B4-BE49-F238E27FC236}">
                <a16:creationId xmlns:a16="http://schemas.microsoft.com/office/drawing/2014/main" id="{0725C2B2-9D05-EEC6-0C13-F1417E698F4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78212" y="1748261"/>
            <a:ext cx="7129432" cy="4752955"/>
          </a:xfrm>
          <a:prstGeom prst="rect">
            <a:avLst/>
          </a:prstGeom>
        </p:spPr>
      </p:pic>
      <p:pic>
        <p:nvPicPr>
          <p:cNvPr id="5" name="Bildobjekt 4">
            <a:extLst>
              <a:ext uri="{FF2B5EF4-FFF2-40B4-BE49-F238E27FC236}">
                <a16:creationId xmlns:a16="http://schemas.microsoft.com/office/drawing/2014/main" id="{BE4B16E1-EB4D-F89E-5E3F-DDB0BC0470A4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781" t="8716" r="22156" b="6416"/>
          <a:stretch>
            <a:fillRect/>
          </a:stretch>
        </p:blipFill>
        <p:spPr>
          <a:xfrm rot="4979952" flipH="1">
            <a:off x="489370" y="3936842"/>
            <a:ext cx="961667" cy="1598298"/>
          </a:xfrm>
          <a:prstGeom prst="rect">
            <a:avLst/>
          </a:prstGeom>
        </p:spPr>
      </p:pic>
      <p:pic>
        <p:nvPicPr>
          <p:cNvPr id="41" name="Bildobjekt 40">
            <a:hlinkClick r:id="rId9" action="ppaction://hlinksldjump"/>
            <a:extLst>
              <a:ext uri="{FF2B5EF4-FFF2-40B4-BE49-F238E27FC236}">
                <a16:creationId xmlns:a16="http://schemas.microsoft.com/office/drawing/2014/main" id="{98416EE0-4ED4-2E7A-24E6-CAA163E3F6D3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13614653" flipH="1">
            <a:off x="879196" y="2628593"/>
            <a:ext cx="1122208" cy="1083328"/>
          </a:xfrm>
          <a:prstGeom prst="rect">
            <a:avLst/>
          </a:prstGeom>
        </p:spPr>
      </p:pic>
      <p:pic>
        <p:nvPicPr>
          <p:cNvPr id="42" name="Bildobjekt 41">
            <a:hlinkClick r:id="rId11" action="ppaction://hlinksldjump"/>
            <a:extLst>
              <a:ext uri="{FF2B5EF4-FFF2-40B4-BE49-F238E27FC236}">
                <a16:creationId xmlns:a16="http://schemas.microsoft.com/office/drawing/2014/main" id="{72E097B8-A2F4-F596-376D-D81CB90DD1D7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77" r="33764" b="35231"/>
          <a:stretch>
            <a:fillRect/>
          </a:stretch>
        </p:blipFill>
        <p:spPr>
          <a:xfrm rot="8106497">
            <a:off x="2603338" y="2631359"/>
            <a:ext cx="1125191" cy="1021580"/>
          </a:xfrm>
          <a:prstGeom prst="rect">
            <a:avLst/>
          </a:prstGeom>
        </p:spPr>
      </p:pic>
      <p:pic>
        <p:nvPicPr>
          <p:cNvPr id="43" name="Bildobjekt 42">
            <a:hlinkClick r:id="rId12" action="ppaction://hlinksldjump"/>
            <a:extLst>
              <a:ext uri="{FF2B5EF4-FFF2-40B4-BE49-F238E27FC236}">
                <a16:creationId xmlns:a16="http://schemas.microsoft.com/office/drawing/2014/main" id="{B7E08243-DB45-93F9-70C0-E1A37EA4DBA7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839" r="33482" b="29323"/>
          <a:stretch>
            <a:fillRect/>
          </a:stretch>
        </p:blipFill>
        <p:spPr>
          <a:xfrm rot="14679439">
            <a:off x="1674148" y="3666453"/>
            <a:ext cx="1104361" cy="1114768"/>
          </a:xfrm>
          <a:prstGeom prst="rect">
            <a:avLst/>
          </a:prstGeom>
        </p:spPr>
      </p:pic>
      <p:pic>
        <p:nvPicPr>
          <p:cNvPr id="44" name="Bildobjekt 43">
            <a:hlinkClick r:id="rId13" action="ppaction://hlinksldjump"/>
            <a:extLst>
              <a:ext uri="{FF2B5EF4-FFF2-40B4-BE49-F238E27FC236}">
                <a16:creationId xmlns:a16="http://schemas.microsoft.com/office/drawing/2014/main" id="{FD21F6A3-6F5D-BE69-524E-6B79841F4E09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77" r="33764" b="35231"/>
          <a:stretch>
            <a:fillRect/>
          </a:stretch>
        </p:blipFill>
        <p:spPr>
          <a:xfrm rot="9526626">
            <a:off x="3025028" y="4329999"/>
            <a:ext cx="1125190" cy="1021580"/>
          </a:xfrm>
          <a:prstGeom prst="rect">
            <a:avLst/>
          </a:prstGeom>
        </p:spPr>
      </p:pic>
      <p:pic>
        <p:nvPicPr>
          <p:cNvPr id="45" name="Bildobjekt 44">
            <a:hlinkClick r:id="rId14" action="ppaction://hlinksldjump"/>
            <a:extLst>
              <a:ext uri="{FF2B5EF4-FFF2-40B4-BE49-F238E27FC236}">
                <a16:creationId xmlns:a16="http://schemas.microsoft.com/office/drawing/2014/main" id="{A0D492BD-19F3-43E0-C3E8-778FAFC70E50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246387" flipH="1">
            <a:off x="2009320" y="4878086"/>
            <a:ext cx="1122208" cy="1083328"/>
          </a:xfrm>
          <a:prstGeom prst="rect">
            <a:avLst/>
          </a:prstGeom>
        </p:spPr>
      </p:pic>
      <p:pic>
        <p:nvPicPr>
          <p:cNvPr id="3" name="Platshållare för innehåll 4" descr="En bild som visar blötdjur, mörk, krater&#10;&#10;Automatiskt genererad beskrivning">
            <a:extLst>
              <a:ext uri="{FF2B5EF4-FFF2-40B4-BE49-F238E27FC236}">
                <a16:creationId xmlns:a16="http://schemas.microsoft.com/office/drawing/2014/main" id="{9897A705-9879-FE94-0750-D95088F7ACBC}"/>
              </a:ext>
            </a:extLst>
          </p:cNvPr>
          <p:cNvPicPr preferRelativeResize="0">
            <a:picLocks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0000" y="2520000"/>
            <a:ext cx="4320000" cy="3092400"/>
          </a:xfrm>
          <a:prstGeom prst="rect">
            <a:avLst/>
          </a:prstGeom>
        </p:spPr>
      </p:pic>
      <p:pic>
        <p:nvPicPr>
          <p:cNvPr id="4" name="Picture 3" descr="A close-up of a radio&#10;&#10;Description automatically generated">
            <a:hlinkClick r:id="rId16" action="ppaction://hlinksldjump"/>
            <a:extLst>
              <a:ext uri="{FF2B5EF4-FFF2-40B4-BE49-F238E27FC236}">
                <a16:creationId xmlns:a16="http://schemas.microsoft.com/office/drawing/2014/main" id="{1054B8A3-8CB5-4930-445F-03BE317BA07B}"/>
              </a:ext>
            </a:extLst>
          </p:cNvPr>
          <p:cNvPicPr>
            <a:picLocks noChangeAspect="1"/>
          </p:cNvPicPr>
          <p:nvPr/>
        </p:nvPicPr>
        <p:blipFill rotWithShape="1"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31" t="9367" r="18267" b="11515"/>
          <a:stretch/>
        </p:blipFill>
        <p:spPr>
          <a:xfrm>
            <a:off x="10511455" y="6028292"/>
            <a:ext cx="608155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6" name="Picture 5" descr="A screenshot of a computer&#10;&#10;Description automatically generated">
            <a:hlinkClick r:id="rId14" action="ppaction://hlinksldjump"/>
            <a:extLst>
              <a:ext uri="{FF2B5EF4-FFF2-40B4-BE49-F238E27FC236}">
                <a16:creationId xmlns:a16="http://schemas.microsoft.com/office/drawing/2014/main" id="{7B63ADA6-9FF3-3790-8677-04A4C90FB623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78" t="26688" r="65386" b="56953"/>
          <a:stretch/>
        </p:blipFill>
        <p:spPr>
          <a:xfrm>
            <a:off x="10470497" y="2178190"/>
            <a:ext cx="675367" cy="612000"/>
          </a:xfrm>
          <a:prstGeom prst="rect">
            <a:avLst/>
          </a:prstGeom>
        </p:spPr>
      </p:pic>
      <p:pic>
        <p:nvPicPr>
          <p:cNvPr id="10" name="Picture 12" descr="A screenshot of a computer&#10;&#10;Description automatically generated">
            <a:hlinkClick r:id="rId18" action="ppaction://hlinksldjump"/>
            <a:extLst>
              <a:ext uri="{FF2B5EF4-FFF2-40B4-BE49-F238E27FC236}">
                <a16:creationId xmlns:a16="http://schemas.microsoft.com/office/drawing/2014/main" id="{D1757668-B4B5-C508-6C97-782D178D07FB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166" t="26760" r="34395" b="57224"/>
          <a:stretch/>
        </p:blipFill>
        <p:spPr>
          <a:xfrm>
            <a:off x="10487761" y="2874219"/>
            <a:ext cx="655544" cy="612000"/>
          </a:xfrm>
          <a:prstGeom prst="rect">
            <a:avLst/>
          </a:prstGeom>
        </p:spPr>
      </p:pic>
      <p:pic>
        <p:nvPicPr>
          <p:cNvPr id="11" name="Picture 13" descr="A screenshot of a computer&#10;&#10;Description automatically generated">
            <a:hlinkClick r:id="rId19" action="ppaction://hlinksldjump"/>
            <a:extLst>
              <a:ext uri="{FF2B5EF4-FFF2-40B4-BE49-F238E27FC236}">
                <a16:creationId xmlns:a16="http://schemas.microsoft.com/office/drawing/2014/main" id="{3CDD4BA1-FC37-11C5-AB51-55C1D8A9A83D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97" t="26960" r="19030" b="57222"/>
          <a:stretch/>
        </p:blipFill>
        <p:spPr>
          <a:xfrm>
            <a:off x="11289413" y="2874219"/>
            <a:ext cx="665753" cy="612000"/>
          </a:xfrm>
          <a:prstGeom prst="rect">
            <a:avLst/>
          </a:prstGeom>
        </p:spPr>
      </p:pic>
      <p:pic>
        <p:nvPicPr>
          <p:cNvPr id="12" name="Picture 14" descr="A screenshot of a computer&#10;&#10;Description automatically generated">
            <a:hlinkClick r:id="rId14" action="ppaction://hlinksldjump"/>
            <a:extLst>
              <a:ext uri="{FF2B5EF4-FFF2-40B4-BE49-F238E27FC236}">
                <a16:creationId xmlns:a16="http://schemas.microsoft.com/office/drawing/2014/main" id="{9C4D9232-80CF-1640-A97A-2C1F12D10C66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668" t="26960" r="3860" b="57222"/>
          <a:stretch/>
        </p:blipFill>
        <p:spPr>
          <a:xfrm>
            <a:off x="10470497" y="3570248"/>
            <a:ext cx="665754" cy="612000"/>
          </a:xfrm>
          <a:prstGeom prst="rect">
            <a:avLst/>
          </a:prstGeom>
        </p:spPr>
      </p:pic>
      <p:pic>
        <p:nvPicPr>
          <p:cNvPr id="13" name="Picture 16" descr="A screenshot of a computer&#10;&#10;Description automatically generated">
            <a:hlinkClick r:id="rId20" action="ppaction://hlinksldjump"/>
            <a:extLst>
              <a:ext uri="{FF2B5EF4-FFF2-40B4-BE49-F238E27FC236}">
                <a16:creationId xmlns:a16="http://schemas.microsoft.com/office/drawing/2014/main" id="{AF1F9EDB-6E11-7590-26B6-B3392917504D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10815532" y="4417631"/>
            <a:ext cx="777514" cy="612000"/>
          </a:xfrm>
          <a:prstGeom prst="rect">
            <a:avLst/>
          </a:prstGeom>
        </p:spPr>
      </p:pic>
      <p:pic>
        <p:nvPicPr>
          <p:cNvPr id="14" name="Picture 18" descr="A sign with a person lying on a bed&#10;&#10;Description automatically generated">
            <a:hlinkClick r:id="rId14" action="ppaction://hlinksldjump"/>
            <a:extLst>
              <a:ext uri="{FF2B5EF4-FFF2-40B4-BE49-F238E27FC236}">
                <a16:creationId xmlns:a16="http://schemas.microsoft.com/office/drawing/2014/main" id="{60819DD2-99FC-8C3A-DC4A-5CF3CAE6B444}"/>
              </a:ext>
            </a:extLst>
          </p:cNvPr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96" t="6584" r="8671" b="7573"/>
          <a:stretch/>
        </p:blipFill>
        <p:spPr>
          <a:xfrm>
            <a:off x="11271166" y="1515994"/>
            <a:ext cx="684000" cy="521313"/>
          </a:xfrm>
          <a:prstGeom prst="rect">
            <a:avLst/>
          </a:prstGeom>
        </p:spPr>
      </p:pic>
      <p:pic>
        <p:nvPicPr>
          <p:cNvPr id="15" name="Picture 31" descr="A clipboard with a magnifying glass and a graph&#10;&#10;Description automatically generated">
            <a:hlinkClick r:id="rId22" action="ppaction://hlinksldjump"/>
            <a:extLst>
              <a:ext uri="{FF2B5EF4-FFF2-40B4-BE49-F238E27FC236}">
                <a16:creationId xmlns:a16="http://schemas.microsoft.com/office/drawing/2014/main" id="{3C007422-7065-27FA-C90A-5C5FDD6C6F1E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82" t="5565" r="17755" b="4562"/>
          <a:stretch/>
        </p:blipFill>
        <p:spPr>
          <a:xfrm>
            <a:off x="11370214" y="6028292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6" name="Bildobjekt 52">
            <a:hlinkClick r:id="rId14" action="ppaction://hlinksldjump"/>
            <a:extLst>
              <a:ext uri="{FF2B5EF4-FFF2-40B4-BE49-F238E27FC236}">
                <a16:creationId xmlns:a16="http://schemas.microsoft.com/office/drawing/2014/main" id="{F90B7350-D950-0343-818A-B4901FBB51D5}"/>
              </a:ext>
            </a:extLst>
          </p:cNvPr>
          <p:cNvPicPr preferRelativeResize="0">
            <a:picLocks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45" t="4555" r="5565" b="5410"/>
          <a:stretch>
            <a:fillRect/>
          </a:stretch>
        </p:blipFill>
        <p:spPr>
          <a:xfrm>
            <a:off x="10511455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7" name="Bildobjekt 53">
            <a:hlinkClick r:id="rId14" action="ppaction://hlinksldjump"/>
            <a:extLst>
              <a:ext uri="{FF2B5EF4-FFF2-40B4-BE49-F238E27FC236}">
                <a16:creationId xmlns:a16="http://schemas.microsoft.com/office/drawing/2014/main" id="{B6E638CF-264C-AD8D-FF70-1086E9D2F548}"/>
              </a:ext>
            </a:extLst>
          </p:cNvPr>
          <p:cNvPicPr preferRelativeResize="0">
            <a:picLocks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56" t="10802" r="11631" b="16624"/>
          <a:stretch>
            <a:fillRect/>
          </a:stretch>
        </p:blipFill>
        <p:spPr>
          <a:xfrm>
            <a:off x="11346766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8" name="Picture 17" descr="A white sign with a person lying on a bed&#10;&#10;Description automatically generated">
            <a:hlinkClick r:id="rId26" action="ppaction://hlinksldjump"/>
            <a:extLst>
              <a:ext uri="{FF2B5EF4-FFF2-40B4-BE49-F238E27FC236}">
                <a16:creationId xmlns:a16="http://schemas.microsoft.com/office/drawing/2014/main" id="{BFDD857A-02CF-A995-8860-24BE6EEC3A04}"/>
              </a:ext>
            </a:extLst>
          </p:cNvPr>
          <p:cNvPicPr>
            <a:picLocks noChangeAspect="1"/>
          </p:cNvPicPr>
          <p:nvPr/>
        </p:nvPicPr>
        <p:blipFill rotWithShape="1"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60" t="5522" r="11615" b="6867"/>
          <a:stretch/>
        </p:blipFill>
        <p:spPr>
          <a:xfrm>
            <a:off x="10473533" y="1512516"/>
            <a:ext cx="684000" cy="528270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04EC9DFA-241B-9BFA-14AF-D54F8EB4BF7D}"/>
              </a:ext>
            </a:extLst>
          </p:cNvPr>
          <p:cNvSpPr txBox="1"/>
          <p:nvPr/>
        </p:nvSpPr>
        <p:spPr>
          <a:xfrm>
            <a:off x="11554951" y="6587718"/>
            <a:ext cx="55338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0" i="0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©</a:t>
            </a:r>
            <a:r>
              <a:rPr lang="en-US" sz="1000" b="1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ACS</a:t>
            </a:r>
          </a:p>
        </p:txBody>
      </p:sp>
      <p:pic>
        <p:nvPicPr>
          <p:cNvPr id="20" name="Picture 19" descr="A screenshot of a computer&#10;&#10;Description automatically generated">
            <a:hlinkClick r:id="rId28" action="ppaction://hlinksldjump"/>
            <a:extLst>
              <a:ext uri="{FF2B5EF4-FFF2-40B4-BE49-F238E27FC236}">
                <a16:creationId xmlns:a16="http://schemas.microsoft.com/office/drawing/2014/main" id="{53EAE1CA-1093-3B94-E687-9FD04CC91608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637" t="26960" r="49726" b="57222"/>
          <a:stretch/>
        </p:blipFill>
        <p:spPr>
          <a:xfrm>
            <a:off x="11289413" y="2171306"/>
            <a:ext cx="675367" cy="61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503179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6C047B-ADCC-E405-BF9A-B65E18D6D8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11">
            <a:extLst>
              <a:ext uri="{FF2B5EF4-FFF2-40B4-BE49-F238E27FC236}">
                <a16:creationId xmlns:a16="http://schemas.microsoft.com/office/drawing/2014/main" id="{ED271736-DFF6-912F-CCD4-E4CB48F575CC}"/>
              </a:ext>
            </a:extLst>
          </p:cNvPr>
          <p:cNvSpPr/>
          <p:nvPr/>
        </p:nvSpPr>
        <p:spPr>
          <a:xfrm>
            <a:off x="0" y="1334411"/>
            <a:ext cx="10305453" cy="5523589"/>
          </a:xfrm>
          <a:prstGeom prst="rect">
            <a:avLst/>
          </a:prstGeom>
          <a:solidFill>
            <a:srgbClr val="152D5D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23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16912D33-3B84-3D80-6DA9-BCBAC514956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1257" b="86053"/>
          <a:stretch/>
        </p:blipFill>
        <p:spPr>
          <a:xfrm>
            <a:off x="0" y="0"/>
            <a:ext cx="12192000" cy="1391477"/>
          </a:xfrm>
          <a:prstGeom prst="rect">
            <a:avLst/>
          </a:prstGeom>
        </p:spPr>
      </p:pic>
      <p:pic>
        <p:nvPicPr>
          <p:cNvPr id="24" name="Picture 6" descr="A black and white logo&#10;&#10;Description automatically generated">
            <a:extLst>
              <a:ext uri="{FF2B5EF4-FFF2-40B4-BE49-F238E27FC236}">
                <a16:creationId xmlns:a16="http://schemas.microsoft.com/office/drawing/2014/main" id="{FE70F7F5-B89A-9745-F4AD-D3053322745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9724" y="178103"/>
            <a:ext cx="2644690" cy="103526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E8FC9606-B5BB-BF48-13FC-ACC91C2B5B9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38713" b="86053"/>
          <a:stretch>
            <a:fillRect/>
          </a:stretch>
        </p:blipFill>
        <p:spPr>
          <a:xfrm>
            <a:off x="10249930" y="1385323"/>
            <a:ext cx="1942070" cy="5472677"/>
          </a:xfrm>
          <a:prstGeom prst="rect">
            <a:avLst/>
          </a:prstGeom>
        </p:spPr>
      </p:pic>
      <p:sp>
        <p:nvSpPr>
          <p:cNvPr id="27" name="Title 1">
            <a:extLst>
              <a:ext uri="{FF2B5EF4-FFF2-40B4-BE49-F238E27FC236}">
                <a16:creationId xmlns:a16="http://schemas.microsoft.com/office/drawing/2014/main" id="{9C6278A4-863F-AAC1-4C7D-650B8F30E0A7}"/>
              </a:ext>
            </a:extLst>
          </p:cNvPr>
          <p:cNvSpPr txBox="1">
            <a:spLocks/>
          </p:cNvSpPr>
          <p:nvPr/>
        </p:nvSpPr>
        <p:spPr>
          <a:xfrm>
            <a:off x="517586" y="268346"/>
            <a:ext cx="7868196" cy="8547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600" b="1" dirty="0">
                <a:solidFill>
                  <a:srgbClr val="152F6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FAST / LUQ</a:t>
            </a:r>
          </a:p>
        </p:txBody>
      </p:sp>
      <p:pic>
        <p:nvPicPr>
          <p:cNvPr id="2" name="Picture 16" descr="A screenshot of a computer&#10;&#10;Description automatically generated">
            <a:hlinkClick r:id="rId5" action="ppaction://hlinksldjump"/>
            <a:extLst>
              <a:ext uri="{FF2B5EF4-FFF2-40B4-BE49-F238E27FC236}">
                <a16:creationId xmlns:a16="http://schemas.microsoft.com/office/drawing/2014/main" id="{C573310C-136E-A43B-A3AA-2827BA4A6266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6888113" y="201894"/>
            <a:ext cx="1280611" cy="1008000"/>
          </a:xfrm>
          <a:prstGeom prst="rect">
            <a:avLst/>
          </a:prstGeom>
        </p:spPr>
      </p:pic>
      <p:pic>
        <p:nvPicPr>
          <p:cNvPr id="12" name="Bildobjekt 11">
            <a:extLst>
              <a:ext uri="{FF2B5EF4-FFF2-40B4-BE49-F238E27FC236}">
                <a16:creationId xmlns:a16="http://schemas.microsoft.com/office/drawing/2014/main" id="{6CB3D6BD-B706-FCC6-9C8A-9AB0B1646A3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78212" y="1748261"/>
            <a:ext cx="7129432" cy="4752955"/>
          </a:xfrm>
          <a:prstGeom prst="rect">
            <a:avLst/>
          </a:prstGeom>
        </p:spPr>
      </p:pic>
      <p:pic>
        <p:nvPicPr>
          <p:cNvPr id="7" name="Bildobjekt 6">
            <a:extLst>
              <a:ext uri="{FF2B5EF4-FFF2-40B4-BE49-F238E27FC236}">
                <a16:creationId xmlns:a16="http://schemas.microsoft.com/office/drawing/2014/main" id="{D432BFE9-23EE-9C94-D876-1B3B2C25618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430" t="7251" r="22176"/>
          <a:stretch>
            <a:fillRect/>
          </a:stretch>
        </p:blipFill>
        <p:spPr>
          <a:xfrm rot="17266024">
            <a:off x="3135486" y="3801487"/>
            <a:ext cx="911374" cy="1746722"/>
          </a:xfrm>
          <a:prstGeom prst="rect">
            <a:avLst/>
          </a:prstGeom>
        </p:spPr>
      </p:pic>
      <p:pic>
        <p:nvPicPr>
          <p:cNvPr id="41" name="Bildobjekt 40">
            <a:hlinkClick r:id="rId9" action="ppaction://hlinksldjump"/>
            <a:extLst>
              <a:ext uri="{FF2B5EF4-FFF2-40B4-BE49-F238E27FC236}">
                <a16:creationId xmlns:a16="http://schemas.microsoft.com/office/drawing/2014/main" id="{CE1ECF82-7FE9-833C-9650-E91974B500DC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13614653" flipH="1">
            <a:off x="879196" y="2628593"/>
            <a:ext cx="1122208" cy="1083328"/>
          </a:xfrm>
          <a:prstGeom prst="rect">
            <a:avLst/>
          </a:prstGeom>
        </p:spPr>
      </p:pic>
      <p:pic>
        <p:nvPicPr>
          <p:cNvPr id="42" name="Bildobjekt 41">
            <a:hlinkClick r:id="rId11" action="ppaction://hlinksldjump"/>
            <a:extLst>
              <a:ext uri="{FF2B5EF4-FFF2-40B4-BE49-F238E27FC236}">
                <a16:creationId xmlns:a16="http://schemas.microsoft.com/office/drawing/2014/main" id="{715BBFA4-3735-56E0-C54C-275BF8A0D8BC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77" r="33764" b="35231"/>
          <a:stretch>
            <a:fillRect/>
          </a:stretch>
        </p:blipFill>
        <p:spPr>
          <a:xfrm rot="8106497">
            <a:off x="2603338" y="2631359"/>
            <a:ext cx="1125191" cy="1021580"/>
          </a:xfrm>
          <a:prstGeom prst="rect">
            <a:avLst/>
          </a:prstGeom>
        </p:spPr>
      </p:pic>
      <p:pic>
        <p:nvPicPr>
          <p:cNvPr id="43" name="Bildobjekt 42">
            <a:hlinkClick r:id="rId12" action="ppaction://hlinksldjump"/>
            <a:extLst>
              <a:ext uri="{FF2B5EF4-FFF2-40B4-BE49-F238E27FC236}">
                <a16:creationId xmlns:a16="http://schemas.microsoft.com/office/drawing/2014/main" id="{558290E5-0141-3338-A5FD-490D2A500AAC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839" r="33482" b="29323"/>
          <a:stretch>
            <a:fillRect/>
          </a:stretch>
        </p:blipFill>
        <p:spPr>
          <a:xfrm rot="14679439">
            <a:off x="1674148" y="3666453"/>
            <a:ext cx="1104361" cy="1114768"/>
          </a:xfrm>
          <a:prstGeom prst="rect">
            <a:avLst/>
          </a:prstGeom>
        </p:spPr>
      </p:pic>
      <p:pic>
        <p:nvPicPr>
          <p:cNvPr id="44" name="Bildobjekt 43">
            <a:hlinkClick r:id="rId13" action="ppaction://hlinksldjump"/>
            <a:extLst>
              <a:ext uri="{FF2B5EF4-FFF2-40B4-BE49-F238E27FC236}">
                <a16:creationId xmlns:a16="http://schemas.microsoft.com/office/drawing/2014/main" id="{4DB84536-21FE-CCC3-86F9-D268C97C179D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11464644" flipH="1">
            <a:off x="480063" y="4183959"/>
            <a:ext cx="1122208" cy="1083328"/>
          </a:xfrm>
          <a:prstGeom prst="rect">
            <a:avLst/>
          </a:prstGeom>
        </p:spPr>
      </p:pic>
      <p:pic>
        <p:nvPicPr>
          <p:cNvPr id="45" name="Bildobjekt 44">
            <a:hlinkClick r:id="rId14" action="ppaction://hlinksldjump"/>
            <a:extLst>
              <a:ext uri="{FF2B5EF4-FFF2-40B4-BE49-F238E27FC236}">
                <a16:creationId xmlns:a16="http://schemas.microsoft.com/office/drawing/2014/main" id="{90BBBE5E-B315-A4E3-8B82-3B812621DAD6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246387" flipH="1">
            <a:off x="2009320" y="4878086"/>
            <a:ext cx="1122208" cy="1083328"/>
          </a:xfrm>
          <a:prstGeom prst="rect">
            <a:avLst/>
          </a:prstGeom>
        </p:spPr>
      </p:pic>
      <p:pic>
        <p:nvPicPr>
          <p:cNvPr id="3" name="Platshållare för innehåll 4">
            <a:extLst>
              <a:ext uri="{FF2B5EF4-FFF2-40B4-BE49-F238E27FC236}">
                <a16:creationId xmlns:a16="http://schemas.microsoft.com/office/drawing/2014/main" id="{29DA7952-9032-99B8-F313-69D37F201CB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0000" y="2520000"/>
            <a:ext cx="4320130" cy="3092400"/>
          </a:xfrm>
        </p:spPr>
      </p:pic>
      <p:pic>
        <p:nvPicPr>
          <p:cNvPr id="4" name="Picture 3" descr="A close-up of a radio&#10;&#10;Description automatically generated">
            <a:hlinkClick r:id="rId16" action="ppaction://hlinksldjump"/>
            <a:extLst>
              <a:ext uri="{FF2B5EF4-FFF2-40B4-BE49-F238E27FC236}">
                <a16:creationId xmlns:a16="http://schemas.microsoft.com/office/drawing/2014/main" id="{0BA98E86-4F6D-989D-EBD2-3CD4277F225C}"/>
              </a:ext>
            </a:extLst>
          </p:cNvPr>
          <p:cNvPicPr>
            <a:picLocks noChangeAspect="1"/>
          </p:cNvPicPr>
          <p:nvPr/>
        </p:nvPicPr>
        <p:blipFill rotWithShape="1"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31" t="9367" r="18267" b="11515"/>
          <a:stretch/>
        </p:blipFill>
        <p:spPr>
          <a:xfrm>
            <a:off x="10511455" y="6028292"/>
            <a:ext cx="608155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" name="Picture 4" descr="A screenshot of a computer&#10;&#10;Description automatically generated">
            <a:hlinkClick r:id="rId14" action="ppaction://hlinksldjump"/>
            <a:extLst>
              <a:ext uri="{FF2B5EF4-FFF2-40B4-BE49-F238E27FC236}">
                <a16:creationId xmlns:a16="http://schemas.microsoft.com/office/drawing/2014/main" id="{5F1A5BC5-478C-B2C0-5093-B03F2D1CC296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78" t="26688" r="65386" b="56953"/>
          <a:stretch/>
        </p:blipFill>
        <p:spPr>
          <a:xfrm>
            <a:off x="10470497" y="2178190"/>
            <a:ext cx="675367" cy="612000"/>
          </a:xfrm>
          <a:prstGeom prst="rect">
            <a:avLst/>
          </a:prstGeom>
        </p:spPr>
      </p:pic>
      <p:pic>
        <p:nvPicPr>
          <p:cNvPr id="9" name="Picture 12" descr="A screenshot of a computer&#10;&#10;Description automatically generated">
            <a:hlinkClick r:id="rId18" action="ppaction://hlinksldjump"/>
            <a:extLst>
              <a:ext uri="{FF2B5EF4-FFF2-40B4-BE49-F238E27FC236}">
                <a16:creationId xmlns:a16="http://schemas.microsoft.com/office/drawing/2014/main" id="{34E02C0A-038F-585B-3031-69AE1508A35A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166" t="26760" r="34395" b="57224"/>
          <a:stretch/>
        </p:blipFill>
        <p:spPr>
          <a:xfrm>
            <a:off x="10487761" y="2874219"/>
            <a:ext cx="655544" cy="612000"/>
          </a:xfrm>
          <a:prstGeom prst="rect">
            <a:avLst/>
          </a:prstGeom>
        </p:spPr>
      </p:pic>
      <p:pic>
        <p:nvPicPr>
          <p:cNvPr id="10" name="Picture 13" descr="A screenshot of a computer&#10;&#10;Description automatically generated">
            <a:hlinkClick r:id="rId19" action="ppaction://hlinksldjump"/>
            <a:extLst>
              <a:ext uri="{FF2B5EF4-FFF2-40B4-BE49-F238E27FC236}">
                <a16:creationId xmlns:a16="http://schemas.microsoft.com/office/drawing/2014/main" id="{99A18369-2F0C-BD51-A4BE-4B8C175F613F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97" t="26960" r="19030" b="57222"/>
          <a:stretch/>
        </p:blipFill>
        <p:spPr>
          <a:xfrm>
            <a:off x="11289413" y="2874219"/>
            <a:ext cx="665753" cy="612000"/>
          </a:xfrm>
          <a:prstGeom prst="rect">
            <a:avLst/>
          </a:prstGeom>
        </p:spPr>
      </p:pic>
      <p:pic>
        <p:nvPicPr>
          <p:cNvPr id="11" name="Picture 14" descr="A screenshot of a computer&#10;&#10;Description automatically generated">
            <a:hlinkClick r:id="rId14" action="ppaction://hlinksldjump"/>
            <a:extLst>
              <a:ext uri="{FF2B5EF4-FFF2-40B4-BE49-F238E27FC236}">
                <a16:creationId xmlns:a16="http://schemas.microsoft.com/office/drawing/2014/main" id="{1577E400-C49A-395E-499B-57287FB9C883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668" t="26960" r="3860" b="57222"/>
          <a:stretch/>
        </p:blipFill>
        <p:spPr>
          <a:xfrm>
            <a:off x="10470497" y="3570248"/>
            <a:ext cx="665754" cy="612000"/>
          </a:xfrm>
          <a:prstGeom prst="rect">
            <a:avLst/>
          </a:prstGeom>
        </p:spPr>
      </p:pic>
      <p:pic>
        <p:nvPicPr>
          <p:cNvPr id="13" name="Picture 16" descr="A screenshot of a computer&#10;&#10;Description automatically generated">
            <a:hlinkClick r:id="rId20" action="ppaction://hlinksldjump"/>
            <a:extLst>
              <a:ext uri="{FF2B5EF4-FFF2-40B4-BE49-F238E27FC236}">
                <a16:creationId xmlns:a16="http://schemas.microsoft.com/office/drawing/2014/main" id="{4A66B351-B7A3-9FE3-5503-8469D672B6FA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10815532" y="4417631"/>
            <a:ext cx="777514" cy="612000"/>
          </a:xfrm>
          <a:prstGeom prst="rect">
            <a:avLst/>
          </a:prstGeom>
        </p:spPr>
      </p:pic>
      <p:pic>
        <p:nvPicPr>
          <p:cNvPr id="14" name="Picture 18" descr="A sign with a person lying on a bed&#10;&#10;Description automatically generated">
            <a:hlinkClick r:id="rId14" action="ppaction://hlinksldjump"/>
            <a:extLst>
              <a:ext uri="{FF2B5EF4-FFF2-40B4-BE49-F238E27FC236}">
                <a16:creationId xmlns:a16="http://schemas.microsoft.com/office/drawing/2014/main" id="{F8F2F197-5308-06B9-5A1B-C3934EBB9C50}"/>
              </a:ext>
            </a:extLst>
          </p:cNvPr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96" t="6584" r="8671" b="7573"/>
          <a:stretch/>
        </p:blipFill>
        <p:spPr>
          <a:xfrm>
            <a:off x="11271166" y="1515994"/>
            <a:ext cx="684000" cy="521313"/>
          </a:xfrm>
          <a:prstGeom prst="rect">
            <a:avLst/>
          </a:prstGeom>
        </p:spPr>
      </p:pic>
      <p:pic>
        <p:nvPicPr>
          <p:cNvPr id="15" name="Picture 31" descr="A clipboard with a magnifying glass and a graph&#10;&#10;Description automatically generated">
            <a:hlinkClick r:id="rId22" action="ppaction://hlinksldjump"/>
            <a:extLst>
              <a:ext uri="{FF2B5EF4-FFF2-40B4-BE49-F238E27FC236}">
                <a16:creationId xmlns:a16="http://schemas.microsoft.com/office/drawing/2014/main" id="{0E305CA9-71CE-5BED-FCB1-5B2000888E60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82" t="5565" r="17755" b="4562"/>
          <a:stretch/>
        </p:blipFill>
        <p:spPr>
          <a:xfrm>
            <a:off x="11370214" y="6028292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6" name="Bildobjekt 52">
            <a:hlinkClick r:id="rId14" action="ppaction://hlinksldjump"/>
            <a:extLst>
              <a:ext uri="{FF2B5EF4-FFF2-40B4-BE49-F238E27FC236}">
                <a16:creationId xmlns:a16="http://schemas.microsoft.com/office/drawing/2014/main" id="{E1389960-CB10-4CF7-20A5-3B08E56DE689}"/>
              </a:ext>
            </a:extLst>
          </p:cNvPr>
          <p:cNvPicPr preferRelativeResize="0">
            <a:picLocks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45" t="4555" r="5565" b="5410"/>
          <a:stretch>
            <a:fillRect/>
          </a:stretch>
        </p:blipFill>
        <p:spPr>
          <a:xfrm>
            <a:off x="10511455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7" name="Bildobjekt 53">
            <a:hlinkClick r:id="rId14" action="ppaction://hlinksldjump"/>
            <a:extLst>
              <a:ext uri="{FF2B5EF4-FFF2-40B4-BE49-F238E27FC236}">
                <a16:creationId xmlns:a16="http://schemas.microsoft.com/office/drawing/2014/main" id="{F05C346B-70F6-0684-9DA9-6E90853F6A58}"/>
              </a:ext>
            </a:extLst>
          </p:cNvPr>
          <p:cNvPicPr preferRelativeResize="0">
            <a:picLocks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56" t="10802" r="11631" b="16624"/>
          <a:stretch>
            <a:fillRect/>
          </a:stretch>
        </p:blipFill>
        <p:spPr>
          <a:xfrm>
            <a:off x="11346766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8" name="Picture 17" descr="A white sign with a person lying on a bed&#10;&#10;Description automatically generated">
            <a:hlinkClick r:id="rId26" action="ppaction://hlinksldjump"/>
            <a:extLst>
              <a:ext uri="{FF2B5EF4-FFF2-40B4-BE49-F238E27FC236}">
                <a16:creationId xmlns:a16="http://schemas.microsoft.com/office/drawing/2014/main" id="{7CBAEB69-BC0D-AF59-2F09-C9BBEA9902D1}"/>
              </a:ext>
            </a:extLst>
          </p:cNvPr>
          <p:cNvPicPr>
            <a:picLocks noChangeAspect="1"/>
          </p:cNvPicPr>
          <p:nvPr/>
        </p:nvPicPr>
        <p:blipFill rotWithShape="1"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60" t="5522" r="11615" b="6867"/>
          <a:stretch/>
        </p:blipFill>
        <p:spPr>
          <a:xfrm>
            <a:off x="10473533" y="1512516"/>
            <a:ext cx="684000" cy="528270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02EC0E04-1F35-E5B3-63AF-A4ED6DBB60C5}"/>
              </a:ext>
            </a:extLst>
          </p:cNvPr>
          <p:cNvSpPr txBox="1"/>
          <p:nvPr/>
        </p:nvSpPr>
        <p:spPr>
          <a:xfrm>
            <a:off x="11554951" y="6587718"/>
            <a:ext cx="55338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0" i="0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©</a:t>
            </a:r>
            <a:r>
              <a:rPr lang="en-US" sz="1000" b="1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ACS</a:t>
            </a:r>
          </a:p>
        </p:txBody>
      </p:sp>
      <p:pic>
        <p:nvPicPr>
          <p:cNvPr id="20" name="Picture 19" descr="A screenshot of a computer&#10;&#10;Description automatically generated">
            <a:hlinkClick r:id="rId28" action="ppaction://hlinksldjump"/>
            <a:extLst>
              <a:ext uri="{FF2B5EF4-FFF2-40B4-BE49-F238E27FC236}">
                <a16:creationId xmlns:a16="http://schemas.microsoft.com/office/drawing/2014/main" id="{08ABCE63-56C0-E842-7F54-2E0947B9447D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637" t="26960" r="49726" b="57222"/>
          <a:stretch/>
        </p:blipFill>
        <p:spPr>
          <a:xfrm>
            <a:off x="11289413" y="2171306"/>
            <a:ext cx="675367" cy="61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579212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0CD5C6-B60F-D588-3E38-F8710EEA6D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19417133-1C53-225D-40B7-D35376AA45D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1257" b="86053"/>
          <a:stretch/>
        </p:blipFill>
        <p:spPr>
          <a:xfrm>
            <a:off x="0" y="0"/>
            <a:ext cx="12192000" cy="1391477"/>
          </a:xfrm>
          <a:prstGeom prst="rect">
            <a:avLst/>
          </a:prstGeom>
        </p:spPr>
      </p:pic>
      <p:pic>
        <p:nvPicPr>
          <p:cNvPr id="7" name="Picture 6" descr="A black and white logo&#10;&#10;Description automatically generated">
            <a:extLst>
              <a:ext uri="{FF2B5EF4-FFF2-40B4-BE49-F238E27FC236}">
                <a16:creationId xmlns:a16="http://schemas.microsoft.com/office/drawing/2014/main" id="{46DE520C-1E42-BF0D-A25B-67BBAEFC640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9724" y="178103"/>
            <a:ext cx="2644690" cy="103526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8" name="Rectangle 11">
            <a:extLst>
              <a:ext uri="{FF2B5EF4-FFF2-40B4-BE49-F238E27FC236}">
                <a16:creationId xmlns:a16="http://schemas.microsoft.com/office/drawing/2014/main" id="{6C5DCC36-CDA9-8AD1-98B2-938D3A1E224A}"/>
              </a:ext>
            </a:extLst>
          </p:cNvPr>
          <p:cNvSpPr/>
          <p:nvPr/>
        </p:nvSpPr>
        <p:spPr>
          <a:xfrm>
            <a:off x="0" y="1385323"/>
            <a:ext cx="10305453" cy="5472677"/>
          </a:xfrm>
          <a:prstGeom prst="rect">
            <a:avLst/>
          </a:prstGeom>
          <a:solidFill>
            <a:srgbClr val="152D5D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42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CE155FAF-49C5-96C6-DDEF-BBA184BA5D0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38713" b="86053"/>
          <a:stretch>
            <a:fillRect/>
          </a:stretch>
        </p:blipFill>
        <p:spPr>
          <a:xfrm>
            <a:off x="10249930" y="1385323"/>
            <a:ext cx="1942070" cy="5472677"/>
          </a:xfrm>
          <a:prstGeom prst="rect">
            <a:avLst/>
          </a:prstGeom>
        </p:spPr>
      </p:pic>
      <p:pic>
        <p:nvPicPr>
          <p:cNvPr id="3" name="Picture 2" descr="A close-up of a radio&#10;&#10;Description automatically generated">
            <a:hlinkClick r:id="rId5" action="ppaction://hlinksldjump"/>
            <a:extLst>
              <a:ext uri="{FF2B5EF4-FFF2-40B4-BE49-F238E27FC236}">
                <a16:creationId xmlns:a16="http://schemas.microsoft.com/office/drawing/2014/main" id="{367C2FDF-2C38-D077-D2A7-958392D52C54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31" t="9367" r="18267" b="11515"/>
          <a:stretch/>
        </p:blipFill>
        <p:spPr>
          <a:xfrm>
            <a:off x="10511455" y="6028292"/>
            <a:ext cx="608155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4" name="Picture 3" descr="A screenshot of a computer&#10;&#10;Description automatically generated">
            <a:hlinkClick r:id="rId7" action="ppaction://hlinksldjump"/>
            <a:extLst>
              <a:ext uri="{FF2B5EF4-FFF2-40B4-BE49-F238E27FC236}">
                <a16:creationId xmlns:a16="http://schemas.microsoft.com/office/drawing/2014/main" id="{721683FA-0BC4-4DA5-C326-1A5B1D8E2910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78" t="26688" r="65386" b="56953"/>
          <a:stretch/>
        </p:blipFill>
        <p:spPr>
          <a:xfrm>
            <a:off x="10470497" y="2178190"/>
            <a:ext cx="675367" cy="612000"/>
          </a:xfrm>
          <a:prstGeom prst="rect">
            <a:avLst/>
          </a:prstGeom>
        </p:spPr>
      </p:pic>
      <p:pic>
        <p:nvPicPr>
          <p:cNvPr id="6" name="Picture 12" descr="A screenshot of a computer&#10;&#10;Description automatically generated">
            <a:hlinkClick r:id="rId9" action="ppaction://hlinksldjump"/>
            <a:extLst>
              <a:ext uri="{FF2B5EF4-FFF2-40B4-BE49-F238E27FC236}">
                <a16:creationId xmlns:a16="http://schemas.microsoft.com/office/drawing/2014/main" id="{36849CFA-3B22-8E76-956C-8AF30B87AF89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166" t="26760" r="34395" b="57224"/>
          <a:stretch/>
        </p:blipFill>
        <p:spPr>
          <a:xfrm>
            <a:off x="10487761" y="2874219"/>
            <a:ext cx="655544" cy="612000"/>
          </a:xfrm>
          <a:prstGeom prst="rect">
            <a:avLst/>
          </a:prstGeom>
        </p:spPr>
      </p:pic>
      <p:pic>
        <p:nvPicPr>
          <p:cNvPr id="8" name="Picture 13" descr="A screenshot of a computer&#10;&#10;Description automatically generated">
            <a:hlinkClick r:id="rId10" action="ppaction://hlinksldjump"/>
            <a:extLst>
              <a:ext uri="{FF2B5EF4-FFF2-40B4-BE49-F238E27FC236}">
                <a16:creationId xmlns:a16="http://schemas.microsoft.com/office/drawing/2014/main" id="{E09B9D94-0C52-4A1D-EDA4-C27657B814A7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97" t="26960" r="19030" b="57222"/>
          <a:stretch/>
        </p:blipFill>
        <p:spPr>
          <a:xfrm>
            <a:off x="11289413" y="2874219"/>
            <a:ext cx="665753" cy="612000"/>
          </a:xfrm>
          <a:prstGeom prst="rect">
            <a:avLst/>
          </a:prstGeom>
        </p:spPr>
      </p:pic>
      <p:pic>
        <p:nvPicPr>
          <p:cNvPr id="9" name="Picture 14" descr="A screenshot of a computer&#10;&#10;Description automatically generated">
            <a:hlinkClick r:id="rId7" action="ppaction://hlinksldjump"/>
            <a:extLst>
              <a:ext uri="{FF2B5EF4-FFF2-40B4-BE49-F238E27FC236}">
                <a16:creationId xmlns:a16="http://schemas.microsoft.com/office/drawing/2014/main" id="{9EA0142A-24B5-BE9F-E106-76282CC65363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668" t="26960" r="3860" b="57222"/>
          <a:stretch/>
        </p:blipFill>
        <p:spPr>
          <a:xfrm>
            <a:off x="10470497" y="3570248"/>
            <a:ext cx="665754" cy="612000"/>
          </a:xfrm>
          <a:prstGeom prst="rect">
            <a:avLst/>
          </a:prstGeom>
        </p:spPr>
      </p:pic>
      <p:pic>
        <p:nvPicPr>
          <p:cNvPr id="10" name="Picture 16" descr="A screenshot of a computer&#10;&#10;Description automatically generated">
            <a:hlinkClick r:id="rId11" action="ppaction://hlinksldjump"/>
            <a:extLst>
              <a:ext uri="{FF2B5EF4-FFF2-40B4-BE49-F238E27FC236}">
                <a16:creationId xmlns:a16="http://schemas.microsoft.com/office/drawing/2014/main" id="{B8544276-3398-7428-B9B4-EBC76617A03D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10815532" y="4417631"/>
            <a:ext cx="777514" cy="612000"/>
          </a:xfrm>
          <a:prstGeom prst="rect">
            <a:avLst/>
          </a:prstGeom>
        </p:spPr>
      </p:pic>
      <p:pic>
        <p:nvPicPr>
          <p:cNvPr id="11" name="Picture 18" descr="A sign with a person lying on a bed&#10;&#10;Description automatically generated">
            <a:hlinkClick r:id="rId7" action="ppaction://hlinksldjump"/>
            <a:extLst>
              <a:ext uri="{FF2B5EF4-FFF2-40B4-BE49-F238E27FC236}">
                <a16:creationId xmlns:a16="http://schemas.microsoft.com/office/drawing/2014/main" id="{BFCC62CC-4132-60FC-0B47-549D373A7162}"/>
              </a:ext>
            </a:extLst>
          </p:cNvPr>
          <p:cNvPicPr>
            <a:picLocks noChangeAspect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96" t="6584" r="8671" b="7573"/>
          <a:stretch/>
        </p:blipFill>
        <p:spPr>
          <a:xfrm>
            <a:off x="11271166" y="1515994"/>
            <a:ext cx="684000" cy="521313"/>
          </a:xfrm>
          <a:prstGeom prst="rect">
            <a:avLst/>
          </a:prstGeom>
        </p:spPr>
      </p:pic>
      <p:pic>
        <p:nvPicPr>
          <p:cNvPr id="12" name="Picture 31" descr="A clipboard with a magnifying glass and a graph&#10;&#10;Description automatically generated">
            <a:hlinkClick r:id="rId13" action="ppaction://hlinksldjump"/>
            <a:extLst>
              <a:ext uri="{FF2B5EF4-FFF2-40B4-BE49-F238E27FC236}">
                <a16:creationId xmlns:a16="http://schemas.microsoft.com/office/drawing/2014/main" id="{B730F8F9-458A-871F-C1E0-903DC2A9254E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82" t="5565" r="17755" b="4562"/>
          <a:stretch/>
        </p:blipFill>
        <p:spPr>
          <a:xfrm>
            <a:off x="11370214" y="6028292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3" name="Bildobjekt 52">
            <a:hlinkClick r:id="rId7" action="ppaction://hlinksldjump"/>
            <a:extLst>
              <a:ext uri="{FF2B5EF4-FFF2-40B4-BE49-F238E27FC236}">
                <a16:creationId xmlns:a16="http://schemas.microsoft.com/office/drawing/2014/main" id="{A10F57B0-5AE1-392B-7891-9CA5F4CB6507}"/>
              </a:ext>
            </a:extLst>
          </p:cNvPr>
          <p:cNvPicPr preferRelativeResize="0">
            <a:picLocks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45" t="4555" r="5565" b="5410"/>
          <a:stretch>
            <a:fillRect/>
          </a:stretch>
        </p:blipFill>
        <p:spPr>
          <a:xfrm>
            <a:off x="10511455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4" name="Bildobjekt 53">
            <a:hlinkClick r:id="rId7" action="ppaction://hlinksldjump"/>
            <a:extLst>
              <a:ext uri="{FF2B5EF4-FFF2-40B4-BE49-F238E27FC236}">
                <a16:creationId xmlns:a16="http://schemas.microsoft.com/office/drawing/2014/main" id="{1EFDACB9-59DA-17D9-5EBC-FD0D48EE23C2}"/>
              </a:ext>
            </a:extLst>
          </p:cNvPr>
          <p:cNvPicPr preferRelativeResize="0">
            <a:picLocks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56" t="10802" r="11631" b="16624"/>
          <a:stretch>
            <a:fillRect/>
          </a:stretch>
        </p:blipFill>
        <p:spPr>
          <a:xfrm>
            <a:off x="11346766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5" name="Picture 14" descr="A white sign with a person lying on a bed&#10;&#10;Description automatically generated">
            <a:hlinkClick r:id="rId17" action="ppaction://hlinksldjump"/>
            <a:extLst>
              <a:ext uri="{FF2B5EF4-FFF2-40B4-BE49-F238E27FC236}">
                <a16:creationId xmlns:a16="http://schemas.microsoft.com/office/drawing/2014/main" id="{930E13DD-FC73-1EB1-1F1D-124A1E0CE01D}"/>
              </a:ext>
            </a:extLst>
          </p:cNvPr>
          <p:cNvPicPr>
            <a:picLocks noChangeAspect="1"/>
          </p:cNvPicPr>
          <p:nvPr/>
        </p:nvPicPr>
        <p:blipFill rotWithShape="1"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60" t="5522" r="11615" b="6867"/>
          <a:stretch/>
        </p:blipFill>
        <p:spPr>
          <a:xfrm>
            <a:off x="10473533" y="1512516"/>
            <a:ext cx="684000" cy="528270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B22EE62B-DEC7-D430-D350-D7BF5CD75FD1}"/>
              </a:ext>
            </a:extLst>
          </p:cNvPr>
          <p:cNvSpPr txBox="1"/>
          <p:nvPr/>
        </p:nvSpPr>
        <p:spPr>
          <a:xfrm>
            <a:off x="11554951" y="6587718"/>
            <a:ext cx="55338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0" i="0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©</a:t>
            </a:r>
            <a:r>
              <a:rPr lang="en-US" sz="1000" b="1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ACS</a:t>
            </a:r>
          </a:p>
        </p:txBody>
      </p:sp>
      <p:pic>
        <p:nvPicPr>
          <p:cNvPr id="17" name="Picture 16" descr="A screenshot of a computer&#10;&#10;Description automatically generated">
            <a:hlinkClick r:id="rId19" action="ppaction://hlinksldjump"/>
            <a:extLst>
              <a:ext uri="{FF2B5EF4-FFF2-40B4-BE49-F238E27FC236}">
                <a16:creationId xmlns:a16="http://schemas.microsoft.com/office/drawing/2014/main" id="{31A5AE99-9555-2596-17B7-ED13A012045E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637" t="26960" r="49726" b="57222"/>
          <a:stretch/>
        </p:blipFill>
        <p:spPr>
          <a:xfrm>
            <a:off x="11289413" y="2171306"/>
            <a:ext cx="675367" cy="612000"/>
          </a:xfrm>
          <a:prstGeom prst="rect">
            <a:avLst/>
          </a:prstGeom>
        </p:spPr>
      </p:pic>
      <p:pic>
        <p:nvPicPr>
          <p:cNvPr id="21" name="Picture 20" descr="The image shows a lock symbol with a red X, indicating that the content is no longer available or accessible.&#10;&#10;AI-generated content may be incorrect.">
            <a:extLst>
              <a:ext uri="{FF2B5EF4-FFF2-40B4-BE49-F238E27FC236}">
                <a16:creationId xmlns:a16="http://schemas.microsoft.com/office/drawing/2014/main" id="{B225D95A-1397-2541-F927-47AF55D8D965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1336" y="1776650"/>
            <a:ext cx="7002780" cy="4668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303499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5BF62F-3336-0B51-6F53-8D62505E200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43791" y="1846385"/>
            <a:ext cx="5157787" cy="4724893"/>
          </a:xfrm>
        </p:spPr>
        <p:txBody>
          <a:bodyPr vert="horz" lIns="91440" tIns="45720" rIns="91440" bIns="45720" rtlCol="0" anchor="t">
            <a:normAutofit lnSpcReduction="10000"/>
          </a:bodyPr>
          <a:lstStyle/>
          <a:p>
            <a:pPr>
              <a:spcBef>
                <a:spcPts val="0"/>
              </a:spcBef>
              <a:buClr>
                <a:schemeClr val="accent1">
                  <a:lumMod val="50000"/>
                </a:schemeClr>
              </a:buClr>
              <a:buSzPts val="2800"/>
            </a:pPr>
            <a:r>
              <a:rPr lang="sv-SE" dirty="0">
                <a:solidFill>
                  <a:schemeClr val="accent1">
                    <a:lumMod val="50000"/>
                  </a:schemeClr>
                </a:solidFill>
              </a:rPr>
              <a:t>Trauma CT visar en normal skalle, normal halsrygg, normal thorax, en liten leverskada med minimal mängd vätska i bukhålan</a:t>
            </a:r>
          </a:p>
          <a:p>
            <a:pPr>
              <a:spcBef>
                <a:spcPts val="0"/>
              </a:spcBef>
              <a:buClr>
                <a:schemeClr val="accent1">
                  <a:lumMod val="50000"/>
                </a:schemeClr>
              </a:buClr>
              <a:buSzPts val="2800"/>
            </a:pPr>
            <a:endParaRPr lang="sv-SE" dirty="0">
              <a:solidFill>
                <a:schemeClr val="accent1">
                  <a:lumMod val="50000"/>
                </a:schemeClr>
              </a:solidFill>
            </a:endParaRPr>
          </a:p>
          <a:p>
            <a:pPr>
              <a:spcBef>
                <a:spcPts val="0"/>
              </a:spcBef>
              <a:buClr>
                <a:schemeClr val="accent1">
                  <a:lumMod val="50000"/>
                </a:schemeClr>
              </a:buClr>
              <a:buSzPts val="2800"/>
            </a:pPr>
            <a:r>
              <a:rPr lang="sv-SE" dirty="0">
                <a:solidFill>
                  <a:schemeClr val="accent1">
                    <a:lumMod val="50000"/>
                  </a:schemeClr>
                </a:solidFill>
              </a:rPr>
              <a:t>Temp stiger ytterligare till 34 grader och patienten vaknar med GCS 14 (Ö4 M6 V4). </a:t>
            </a:r>
          </a:p>
          <a:p>
            <a:pPr>
              <a:spcBef>
                <a:spcPts val="0"/>
              </a:spcBef>
              <a:buClr>
                <a:schemeClr val="accent1">
                  <a:lumMod val="50000"/>
                </a:schemeClr>
              </a:buClr>
              <a:buSzPts val="2800"/>
            </a:pPr>
            <a:endParaRPr lang="sv-SE" dirty="0">
              <a:solidFill>
                <a:schemeClr val="accent1">
                  <a:lumMod val="50000"/>
                </a:schemeClr>
              </a:solidFill>
            </a:endParaRPr>
          </a:p>
          <a:p>
            <a:pPr>
              <a:spcBef>
                <a:spcPts val="0"/>
              </a:spcBef>
              <a:buClr>
                <a:schemeClr val="accent1">
                  <a:lumMod val="50000"/>
                </a:schemeClr>
              </a:buClr>
              <a:buSzPts val="2800"/>
            </a:pPr>
            <a:r>
              <a:rPr lang="sv-SE" dirty="0">
                <a:solidFill>
                  <a:schemeClr val="accent1">
                    <a:lumMod val="50000"/>
                  </a:schemeClr>
                </a:solidFill>
              </a:rPr>
              <a:t>Inläggs på IVA för övervakning och för varmt vattenbad och högläge av sterilt omlagda fötter</a:t>
            </a: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lang="en-US" sz="2400" dirty="0"/>
          </a:p>
        </p:txBody>
      </p:sp>
      <p:pic>
        <p:nvPicPr>
          <p:cNvPr id="8" name="Picture 7" descr="A blue rectangle on a black background&#10;&#10;Description automatically generated">
            <a:extLst>
              <a:ext uri="{FF2B5EF4-FFF2-40B4-BE49-F238E27FC236}">
                <a16:creationId xmlns:a16="http://schemas.microsoft.com/office/drawing/2014/main" id="{9CAAA931-2D46-2C2F-7AFC-33F502B2577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63754" r="48051"/>
          <a:stretch/>
        </p:blipFill>
        <p:spPr>
          <a:xfrm>
            <a:off x="5858361" y="4372262"/>
            <a:ext cx="6333639" cy="2485737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B110B145-1645-71EA-E397-B7FB0830681F}"/>
              </a:ext>
            </a:extLst>
          </p:cNvPr>
          <p:cNvSpPr txBox="1"/>
          <p:nvPr/>
        </p:nvSpPr>
        <p:spPr>
          <a:xfrm>
            <a:off x="570709" y="286722"/>
            <a:ext cx="466060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19356F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Scenario Sammanfattning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41569687-C14E-DCAD-8047-F6BCEB6C309E}"/>
              </a:ext>
            </a:extLst>
          </p:cNvPr>
          <p:cNvCxnSpPr>
            <a:cxnSpLocks/>
          </p:cNvCxnSpPr>
          <p:nvPr/>
        </p:nvCxnSpPr>
        <p:spPr>
          <a:xfrm>
            <a:off x="-21188" y="1559545"/>
            <a:ext cx="5852779" cy="0"/>
          </a:xfrm>
          <a:prstGeom prst="line">
            <a:avLst/>
          </a:prstGeom>
          <a:ln w="38100">
            <a:solidFill>
              <a:srgbClr val="E62625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79E5434E-19FB-032E-B65E-2602D5033172}"/>
              </a:ext>
            </a:extLst>
          </p:cNvPr>
          <p:cNvSpPr txBox="1"/>
          <p:nvPr/>
        </p:nvSpPr>
        <p:spPr>
          <a:xfrm>
            <a:off x="5278210" y="6571280"/>
            <a:ext cx="55338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0" i="0">
                <a:solidFill>
                  <a:schemeClr val="bg1">
                    <a:lumMod val="50000"/>
                  </a:schemeClr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©</a:t>
            </a:r>
            <a:r>
              <a:rPr lang="en-US" sz="1000" b="1">
                <a:solidFill>
                  <a:schemeClr val="bg1">
                    <a:lumMod val="50000"/>
                  </a:schemeClr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ACS</a:t>
            </a:r>
          </a:p>
        </p:txBody>
      </p:sp>
      <p:pic>
        <p:nvPicPr>
          <p:cNvPr id="5" name="Picture 4" descr="A black and white logo&#10;&#10;Description automatically generated">
            <a:hlinkClick r:id="rId4" action="ppaction://hlinksldjump"/>
            <a:extLst>
              <a:ext uri="{FF2B5EF4-FFF2-40B4-BE49-F238E27FC236}">
                <a16:creationId xmlns:a16="http://schemas.microsoft.com/office/drawing/2014/main" id="{349EF7D9-36D7-A65F-6CFD-FC3B72AC2F6B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09959" y="5759399"/>
            <a:ext cx="2522303" cy="98736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6" name="Bildobjekt 5">
            <a:extLst>
              <a:ext uri="{FF2B5EF4-FFF2-40B4-BE49-F238E27FC236}">
                <a16:creationId xmlns:a16="http://schemas.microsoft.com/office/drawing/2014/main" id="{343C71E1-8F03-DB69-5BE7-C66A72EF602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823213" y="406405"/>
            <a:ext cx="6192406" cy="3854618"/>
          </a:xfrm>
          <a:prstGeom prst="rect">
            <a:avLst/>
          </a:prstGeom>
        </p:spPr>
      </p:pic>
      <p:sp>
        <p:nvSpPr>
          <p:cNvPr id="7" name="textruta 6">
            <a:extLst>
              <a:ext uri="{FF2B5EF4-FFF2-40B4-BE49-F238E27FC236}">
                <a16:creationId xmlns:a16="http://schemas.microsoft.com/office/drawing/2014/main" id="{A052A702-E043-E48E-4DA5-2365BBB42005}"/>
              </a:ext>
            </a:extLst>
          </p:cNvPr>
          <p:cNvSpPr txBox="1"/>
          <p:nvPr/>
        </p:nvSpPr>
        <p:spPr>
          <a:xfrm>
            <a:off x="6577369" y="3891690"/>
            <a:ext cx="50595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b="1" dirty="0">
                <a:solidFill>
                  <a:schemeClr val="bg1"/>
                </a:solidFill>
              </a:rPr>
              <a:t>The </a:t>
            </a:r>
            <a:r>
              <a:rPr lang="sv-SE" b="1" dirty="0" err="1">
                <a:solidFill>
                  <a:schemeClr val="bg1"/>
                </a:solidFill>
              </a:rPr>
              <a:t>Shining</a:t>
            </a:r>
            <a:r>
              <a:rPr lang="sv-SE" b="1" dirty="0">
                <a:solidFill>
                  <a:schemeClr val="bg1"/>
                </a:solidFill>
              </a:rPr>
              <a:t> 1980, Warner Brothers</a:t>
            </a:r>
          </a:p>
        </p:txBody>
      </p:sp>
      <p:pic>
        <p:nvPicPr>
          <p:cNvPr id="10" name="Picture 31" descr="A clipboard with a magnifying glass and a graph&#10;&#10;Description automatically generated">
            <a:extLst>
              <a:ext uri="{FF2B5EF4-FFF2-40B4-BE49-F238E27FC236}">
                <a16:creationId xmlns:a16="http://schemas.microsoft.com/office/drawing/2014/main" id="{7C7CF9A6-3F38-DEF4-F705-430C4D0E7ADD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82" t="5565" r="17755" b="4562"/>
          <a:stretch/>
        </p:blipFill>
        <p:spPr>
          <a:xfrm>
            <a:off x="4397868" y="311620"/>
            <a:ext cx="1135680" cy="100800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1" name="TextBox 9">
            <a:extLst>
              <a:ext uri="{FF2B5EF4-FFF2-40B4-BE49-F238E27FC236}">
                <a16:creationId xmlns:a16="http://schemas.microsoft.com/office/drawing/2014/main" id="{A69E3A47-8024-C5FF-16B7-A9E81A2106DF}"/>
              </a:ext>
            </a:extLst>
          </p:cNvPr>
          <p:cNvSpPr txBox="1"/>
          <p:nvPr/>
        </p:nvSpPr>
        <p:spPr>
          <a:xfrm>
            <a:off x="8610426" y="6253079"/>
            <a:ext cx="350340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400" b="1" dirty="0"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REFRESHER - Rum 4</a:t>
            </a:r>
            <a:endParaRPr lang="en-US" sz="2400" b="1" dirty="0">
              <a:solidFill>
                <a:srgbClr val="E62625"/>
              </a:solidFill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pic>
        <p:nvPicPr>
          <p:cNvPr id="4" name="Picture 3" descr="The image depicts a stylized red cross with a white ambulance and a medical cross, enclosed in a circular logo with a red arrow pointing to it.&#10;&#10;AI-generated content may be incorrect.">
            <a:hlinkClick r:id="rId4" action="ppaction://hlinksldjump"/>
            <a:extLst>
              <a:ext uri="{FF2B5EF4-FFF2-40B4-BE49-F238E27FC236}">
                <a16:creationId xmlns:a16="http://schemas.microsoft.com/office/drawing/2014/main" id="{7A36EA44-5BCD-570B-7028-DFD1F8A0AAF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7182" y="4142505"/>
            <a:ext cx="2485738" cy="24857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95988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blue and black rectangle&#10;&#10;Description automatically generated">
            <a:extLst>
              <a:ext uri="{FF2B5EF4-FFF2-40B4-BE49-F238E27FC236}">
                <a16:creationId xmlns:a16="http://schemas.microsoft.com/office/drawing/2014/main" id="{7942E210-62C8-19AA-4BAF-4859B6124E0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5866" b="19279"/>
          <a:stretch/>
        </p:blipFill>
        <p:spPr>
          <a:xfrm>
            <a:off x="3666874" y="0"/>
            <a:ext cx="8595445" cy="6858000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52F4B05E-38D9-140C-AB89-8B6286E996F4}"/>
              </a:ext>
            </a:extLst>
          </p:cNvPr>
          <p:cNvSpPr txBox="1"/>
          <p:nvPr/>
        </p:nvSpPr>
        <p:spPr>
          <a:xfrm>
            <a:off x="11638621" y="6571280"/>
            <a:ext cx="55338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0" i="0">
                <a:solidFill>
                  <a:schemeClr val="bg1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©</a:t>
            </a:r>
            <a:r>
              <a:rPr lang="en-US" sz="1000" b="1">
                <a:solidFill>
                  <a:schemeClr val="bg1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ACS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DA69E683-94F2-EB3E-76B5-15414A495EE0}"/>
              </a:ext>
            </a:extLst>
          </p:cNvPr>
          <p:cNvGrpSpPr/>
          <p:nvPr/>
        </p:nvGrpSpPr>
        <p:grpSpPr>
          <a:xfrm>
            <a:off x="790585" y="5633098"/>
            <a:ext cx="2664929" cy="1061292"/>
            <a:chOff x="117965" y="5736731"/>
            <a:chExt cx="2664929" cy="1061292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pic>
          <p:nvPicPr>
            <p:cNvPr id="4" name="Picture 3" descr="A black and white logo&#10;&#10;Description automatically generated">
              <a:extLst>
                <a:ext uri="{FF2B5EF4-FFF2-40B4-BE49-F238E27FC236}">
                  <a16:creationId xmlns:a16="http://schemas.microsoft.com/office/drawing/2014/main" id="{75B20313-623A-36E4-6020-33643C0BC65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8204" y="5736731"/>
              <a:ext cx="2644690" cy="1035269"/>
            </a:xfrm>
            <a:prstGeom prst="rect">
              <a:avLst/>
            </a:prstGeom>
          </p:spPr>
        </p:pic>
        <p:pic>
          <p:nvPicPr>
            <p:cNvPr id="7" name="Picture 6" descr="A blue and yellow letters on a black background&#10;&#10;Description automatically generated">
              <a:extLst>
                <a:ext uri="{FF2B5EF4-FFF2-40B4-BE49-F238E27FC236}">
                  <a16:creationId xmlns:a16="http://schemas.microsoft.com/office/drawing/2014/main" id="{49B76039-E810-B5F4-C3CF-E58287692B1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7965" y="5761223"/>
              <a:ext cx="2648601" cy="1036800"/>
            </a:xfrm>
            <a:prstGeom prst="rect">
              <a:avLst/>
            </a:prstGeom>
          </p:spPr>
        </p:pic>
      </p:grpSp>
      <p:sp>
        <p:nvSpPr>
          <p:cNvPr id="8" name="textruta 7">
            <a:extLst>
              <a:ext uri="{FF2B5EF4-FFF2-40B4-BE49-F238E27FC236}">
                <a16:creationId xmlns:a16="http://schemas.microsoft.com/office/drawing/2014/main" id="{C491F0F0-4E28-D2A2-8DDE-FA9B0A05ECF6}"/>
              </a:ext>
            </a:extLst>
          </p:cNvPr>
          <p:cNvSpPr txBox="1"/>
          <p:nvPr/>
        </p:nvSpPr>
        <p:spPr>
          <a:xfrm>
            <a:off x="3861227" y="1657796"/>
            <a:ext cx="8206738" cy="38472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  <a:tabLst>
                <a:tab pos="449580" algn="l"/>
              </a:tabLst>
            </a:pPr>
            <a:r>
              <a:rPr lang="sv-SE" sz="2400" b="1" dirty="0">
                <a:solidFill>
                  <a:schemeClr val="bg1"/>
                </a:solidFill>
                <a:effectLst/>
                <a:ea typeface="Arial Unicode MS"/>
              </a:rPr>
              <a:t>M</a:t>
            </a:r>
            <a:r>
              <a:rPr lang="sv-SE" sz="2400" dirty="0">
                <a:solidFill>
                  <a:schemeClr val="bg1"/>
                </a:solidFill>
                <a:effectLst/>
                <a:ea typeface="Arial Unicode MS"/>
              </a:rPr>
              <a:t>	Större incident	Stor olycka</a:t>
            </a:r>
          </a:p>
          <a:p>
            <a:pPr>
              <a:buNone/>
              <a:tabLst>
                <a:tab pos="449580" algn="l"/>
              </a:tabLst>
            </a:pPr>
            <a:r>
              <a:rPr lang="sv-SE" sz="2400" b="1" dirty="0">
                <a:solidFill>
                  <a:schemeClr val="bg1"/>
                </a:solidFill>
                <a:effectLst/>
                <a:ea typeface="Arial Unicode MS"/>
              </a:rPr>
              <a:t>E</a:t>
            </a:r>
            <a:r>
              <a:rPr lang="sv-SE" sz="2400" dirty="0">
                <a:solidFill>
                  <a:schemeClr val="bg1"/>
                </a:solidFill>
                <a:effectLst/>
                <a:ea typeface="Arial Unicode MS"/>
              </a:rPr>
              <a:t>	Exakt plats	X-sjön, 20 km norr om Y-stad</a:t>
            </a:r>
          </a:p>
          <a:p>
            <a:pPr>
              <a:buNone/>
              <a:tabLst>
                <a:tab pos="449580" algn="l"/>
              </a:tabLst>
            </a:pPr>
            <a:r>
              <a:rPr lang="sv-SE" sz="2400" b="1" dirty="0">
                <a:solidFill>
                  <a:schemeClr val="bg1"/>
                </a:solidFill>
                <a:effectLst/>
                <a:ea typeface="Arial Unicode MS"/>
              </a:rPr>
              <a:t>T</a:t>
            </a:r>
            <a:r>
              <a:rPr lang="sv-SE" sz="2400" dirty="0">
                <a:solidFill>
                  <a:schemeClr val="bg1"/>
                </a:solidFill>
                <a:effectLst/>
                <a:ea typeface="Arial Unicode MS"/>
              </a:rPr>
              <a:t>	Typ av incident	Snöskoter genom isen </a:t>
            </a:r>
          </a:p>
          <a:p>
            <a:pPr>
              <a:buNone/>
              <a:tabLst>
                <a:tab pos="449580" algn="l"/>
              </a:tabLst>
            </a:pPr>
            <a:r>
              <a:rPr lang="sv-SE" sz="2400" b="1" dirty="0">
                <a:solidFill>
                  <a:schemeClr val="bg1"/>
                </a:solidFill>
                <a:effectLst/>
                <a:ea typeface="Arial Unicode MS"/>
              </a:rPr>
              <a:t>H</a:t>
            </a:r>
            <a:r>
              <a:rPr lang="sv-SE" sz="2400" dirty="0">
                <a:solidFill>
                  <a:schemeClr val="bg1"/>
                </a:solidFill>
                <a:effectLst/>
                <a:ea typeface="Arial Unicode MS"/>
              </a:rPr>
              <a:t>	Faror på platsen	Nedkylning  patienter och personal</a:t>
            </a:r>
          </a:p>
          <a:p>
            <a:pPr>
              <a:buNone/>
              <a:tabLst>
                <a:tab pos="449580" algn="l"/>
              </a:tabLst>
            </a:pPr>
            <a:r>
              <a:rPr lang="sv-SE" sz="2400" b="1" dirty="0">
                <a:solidFill>
                  <a:schemeClr val="bg1"/>
                </a:solidFill>
                <a:effectLst/>
                <a:ea typeface="Arial Unicode MS"/>
              </a:rPr>
              <a:t>A</a:t>
            </a:r>
            <a:r>
              <a:rPr lang="sv-SE" sz="2400" dirty="0">
                <a:solidFill>
                  <a:schemeClr val="bg1"/>
                </a:solidFill>
                <a:effectLst/>
                <a:ea typeface="Arial Unicode MS"/>
              </a:rPr>
              <a:t>	Access		Väg 167 från Y-stad</a:t>
            </a:r>
          </a:p>
          <a:p>
            <a:pPr>
              <a:buNone/>
              <a:tabLst>
                <a:tab pos="449580" algn="l"/>
              </a:tabLst>
            </a:pPr>
            <a:r>
              <a:rPr lang="sv-SE" sz="2400" b="1" dirty="0">
                <a:solidFill>
                  <a:schemeClr val="bg1"/>
                </a:solidFill>
                <a:effectLst/>
                <a:ea typeface="Arial Unicode MS"/>
              </a:rPr>
              <a:t>N</a:t>
            </a:r>
            <a:r>
              <a:rPr lang="sv-SE" sz="2400" dirty="0">
                <a:solidFill>
                  <a:schemeClr val="bg1"/>
                </a:solidFill>
                <a:effectLst/>
                <a:ea typeface="Arial Unicode MS"/>
              </a:rPr>
              <a:t>	Antal skadade	70-årig </a:t>
            </a:r>
            <a:r>
              <a:rPr lang="sv-SE" sz="2400" b="1" dirty="0">
                <a:solidFill>
                  <a:schemeClr val="bg1"/>
                </a:solidFill>
                <a:effectLst/>
                <a:ea typeface="Arial Unicode MS"/>
                <a:cs typeface="Aharoni" panose="020F0502020204030204" pitchFamily="2" charset="-79"/>
              </a:rPr>
              <a:t>♀</a:t>
            </a:r>
            <a:r>
              <a:rPr lang="sv-SE" sz="2400" b="1" dirty="0">
                <a:solidFill>
                  <a:schemeClr val="bg1"/>
                </a:solidFill>
                <a:effectLst/>
                <a:ea typeface="Arial Unicode MS"/>
              </a:rPr>
              <a:t> </a:t>
            </a:r>
            <a:r>
              <a:rPr lang="sv-SE" sz="2400" dirty="0">
                <a:solidFill>
                  <a:schemeClr val="bg1"/>
                </a:solidFill>
                <a:effectLst/>
                <a:ea typeface="Arial Unicode MS"/>
              </a:rPr>
              <a:t>utan livstecken, andas inte</a:t>
            </a:r>
          </a:p>
          <a:p>
            <a:pPr>
              <a:buNone/>
              <a:tabLst>
                <a:tab pos="449580" algn="l"/>
              </a:tabLst>
            </a:pPr>
            <a:r>
              <a:rPr lang="sv-SE" sz="2400" dirty="0">
                <a:solidFill>
                  <a:schemeClr val="bg1"/>
                </a:solidFill>
                <a:effectLst/>
                <a:ea typeface="Arial Unicode MS"/>
              </a:rPr>
              <a:t>				6-årig </a:t>
            </a:r>
            <a:r>
              <a:rPr lang="sv-SE" sz="2400" b="1" dirty="0">
                <a:solidFill>
                  <a:schemeClr val="bg1"/>
                </a:solidFill>
                <a:ea typeface="Arial Unicode MS"/>
                <a:cs typeface="Aharoni" panose="020F0502020204030204" pitchFamily="2" charset="-79"/>
              </a:rPr>
              <a:t>♀ </a:t>
            </a:r>
            <a:r>
              <a:rPr lang="sv-SE" sz="2400" dirty="0">
                <a:solidFill>
                  <a:schemeClr val="bg1"/>
                </a:solidFill>
                <a:effectLst/>
                <a:ea typeface="Arial Unicode MS"/>
              </a:rPr>
              <a:t>flicka medvetslös men andas själv</a:t>
            </a:r>
          </a:p>
          <a:p>
            <a:pPr>
              <a:buNone/>
              <a:tabLst>
                <a:tab pos="449580" algn="l"/>
              </a:tabLst>
            </a:pPr>
            <a:r>
              <a:rPr lang="sv-SE" sz="2400" dirty="0">
                <a:solidFill>
                  <a:schemeClr val="bg1"/>
                </a:solidFill>
                <a:effectLst/>
                <a:ea typeface="Arial Unicode MS"/>
              </a:rPr>
              <a:t>				35-årig </a:t>
            </a:r>
            <a:r>
              <a:rPr lang="sv-SE" sz="2400" b="1" dirty="0">
                <a:solidFill>
                  <a:schemeClr val="bg1"/>
                </a:solidFill>
                <a:ea typeface="Arial Unicode MS"/>
                <a:cs typeface="Aharoni" panose="020F0502020204030204" pitchFamily="2" charset="-79"/>
              </a:rPr>
              <a:t>♀ </a:t>
            </a:r>
            <a:r>
              <a:rPr lang="sv-SE" sz="2400" dirty="0">
                <a:solidFill>
                  <a:schemeClr val="bg1"/>
                </a:solidFill>
                <a:effectLst/>
                <a:ea typeface="Arial Unicode MS"/>
              </a:rPr>
              <a:t>förvirrad, thorax och skallskada </a:t>
            </a:r>
          </a:p>
          <a:p>
            <a:pPr>
              <a:buNone/>
              <a:tabLst>
                <a:tab pos="449580" algn="l"/>
              </a:tabLst>
            </a:pPr>
            <a:r>
              <a:rPr lang="sv-SE" sz="2400" dirty="0">
                <a:solidFill>
                  <a:schemeClr val="bg1"/>
                </a:solidFill>
                <a:effectLst/>
                <a:ea typeface="Arial Unicode MS"/>
              </a:rPr>
              <a:t>				70-årig</a:t>
            </a:r>
            <a:r>
              <a:rPr lang="sv-SE" dirty="0"/>
              <a:t> </a:t>
            </a:r>
            <a:r>
              <a:rPr lang="sv-SE" sz="2800" dirty="0">
                <a:solidFill>
                  <a:schemeClr val="bg1"/>
                </a:solidFill>
              </a:rPr>
              <a:t>♂</a:t>
            </a:r>
            <a:r>
              <a:rPr lang="sv-SE" sz="2400" dirty="0">
                <a:solidFill>
                  <a:schemeClr val="bg1"/>
                </a:solidFill>
                <a:effectLst/>
                <a:ea typeface="Arial Unicode MS"/>
              </a:rPr>
              <a:t> man oskadad </a:t>
            </a:r>
          </a:p>
          <a:p>
            <a:pPr>
              <a:buNone/>
              <a:tabLst>
                <a:tab pos="449580" algn="l"/>
              </a:tabLst>
            </a:pPr>
            <a:r>
              <a:rPr lang="sv-SE" sz="2400" b="1" dirty="0">
                <a:solidFill>
                  <a:schemeClr val="bg1"/>
                </a:solidFill>
                <a:effectLst/>
                <a:ea typeface="Arial Unicode MS"/>
              </a:rPr>
              <a:t>E</a:t>
            </a:r>
            <a:r>
              <a:rPr lang="sv-SE" sz="2400" dirty="0">
                <a:solidFill>
                  <a:schemeClr val="bg1"/>
                </a:solidFill>
                <a:effectLst/>
                <a:ea typeface="Arial Unicode MS"/>
              </a:rPr>
              <a:t>	Begärd resurs	Tre ambulanser, HKP landningsplats finns</a:t>
            </a:r>
          </a:p>
        </p:txBody>
      </p:sp>
      <p:sp>
        <p:nvSpPr>
          <p:cNvPr id="11" name="textruta 10">
            <a:extLst>
              <a:ext uri="{FF2B5EF4-FFF2-40B4-BE49-F238E27FC236}">
                <a16:creationId xmlns:a16="http://schemas.microsoft.com/office/drawing/2014/main" id="{8606B0A9-0D41-FEF3-2938-C224D7BFE4E9}"/>
              </a:ext>
            </a:extLst>
          </p:cNvPr>
          <p:cNvSpPr txBox="1"/>
          <p:nvPr/>
        </p:nvSpPr>
        <p:spPr>
          <a:xfrm>
            <a:off x="4404360" y="614199"/>
            <a:ext cx="618744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v-SE" sz="4000" b="1" dirty="0">
                <a:solidFill>
                  <a:schemeClr val="bg1"/>
                </a:solidFill>
                <a:effectLst/>
                <a:ea typeface="Arial Unicode MS"/>
              </a:rPr>
              <a:t>METHANE från ska</a:t>
            </a:r>
            <a:r>
              <a:rPr lang="en-US" sz="4000" b="1" dirty="0" err="1">
                <a:solidFill>
                  <a:schemeClr val="bg1"/>
                </a:solidFill>
                <a:effectLst/>
                <a:ea typeface="Arial Unicode MS"/>
              </a:rPr>
              <a:t>deplats</a:t>
            </a:r>
            <a:r>
              <a:rPr lang="en-US" sz="4000" b="1" dirty="0">
                <a:solidFill>
                  <a:schemeClr val="bg1"/>
                </a:solidFill>
                <a:effectLst/>
                <a:ea typeface="Arial Unicode MS"/>
              </a:rPr>
              <a:t> </a:t>
            </a:r>
            <a:endParaRPr lang="sv-SE" sz="5400" b="1" dirty="0">
              <a:solidFill>
                <a:schemeClr val="bg1"/>
              </a:solidFill>
            </a:endParaRPr>
          </a:p>
        </p:txBody>
      </p:sp>
      <p:sp>
        <p:nvSpPr>
          <p:cNvPr id="5" name="TextBox 66">
            <a:extLst>
              <a:ext uri="{FF2B5EF4-FFF2-40B4-BE49-F238E27FC236}">
                <a16:creationId xmlns:a16="http://schemas.microsoft.com/office/drawing/2014/main" id="{28143F04-5E33-AD0A-FB3B-ACA6E0850594}"/>
              </a:ext>
            </a:extLst>
          </p:cNvPr>
          <p:cNvSpPr txBox="1"/>
          <p:nvPr/>
        </p:nvSpPr>
        <p:spPr>
          <a:xfrm>
            <a:off x="260254" y="411734"/>
            <a:ext cx="2765149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800" b="1" dirty="0">
                <a:solidFill>
                  <a:srgbClr val="132346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Scenario</a:t>
            </a:r>
            <a:endParaRPr lang="en-US" sz="3800" b="1" dirty="0">
              <a:solidFill>
                <a:srgbClr val="E62625"/>
              </a:solidFill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cxnSp>
        <p:nvCxnSpPr>
          <p:cNvPr id="6" name="Straight Connector 78">
            <a:extLst>
              <a:ext uri="{FF2B5EF4-FFF2-40B4-BE49-F238E27FC236}">
                <a16:creationId xmlns:a16="http://schemas.microsoft.com/office/drawing/2014/main" id="{B89595E8-EE20-D158-9028-CADC106D0F85}"/>
              </a:ext>
            </a:extLst>
          </p:cNvPr>
          <p:cNvCxnSpPr>
            <a:cxnSpLocks/>
          </p:cNvCxnSpPr>
          <p:nvPr/>
        </p:nvCxnSpPr>
        <p:spPr>
          <a:xfrm>
            <a:off x="260254" y="1088842"/>
            <a:ext cx="2765149" cy="0"/>
          </a:xfrm>
          <a:prstGeom prst="line">
            <a:avLst/>
          </a:prstGeom>
          <a:ln w="38100">
            <a:solidFill>
              <a:srgbClr val="E62625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9" name="Google Shape;212;p9">
            <a:extLst>
              <a:ext uri="{FF2B5EF4-FFF2-40B4-BE49-F238E27FC236}">
                <a16:creationId xmlns:a16="http://schemas.microsoft.com/office/drawing/2014/main" id="{4D692DDA-4A0D-FC3C-7830-418D17EBA815}"/>
              </a:ext>
            </a:extLst>
          </p:cNvPr>
          <p:cNvSpPr txBox="1">
            <a:spLocks/>
          </p:cNvSpPr>
          <p:nvPr/>
        </p:nvSpPr>
        <p:spPr>
          <a:xfrm>
            <a:off x="211701" y="2456041"/>
            <a:ext cx="4091695" cy="1945918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pPr>
              <a:buNone/>
            </a:pPr>
            <a:r>
              <a:rPr lang="sv-SE" sz="2800" dirty="0">
                <a:solidFill>
                  <a:schemeClr val="accent1">
                    <a:lumMod val="50000"/>
                  </a:schemeClr>
                </a:solidFill>
                <a:effectLst/>
                <a:latin typeface="Calibri" panose="020F0502020204030204" pitchFamily="34" charset="0"/>
                <a:ea typeface="Arial Unicode MS"/>
              </a:rPr>
              <a:t>Sjukhuset är inget traumacenter och kirurgjouren har 30 minuters inställelsetid</a:t>
            </a:r>
            <a:endParaRPr lang="sv-SE" sz="4000" dirty="0">
              <a:solidFill>
                <a:schemeClr val="accent1">
                  <a:lumMod val="50000"/>
                </a:schemeClr>
              </a:solidFill>
              <a:effectLst/>
              <a:latin typeface="Times New Roman" panose="02020603050405020304" pitchFamily="18" charset="0"/>
              <a:ea typeface="Arial Unicode MS"/>
            </a:endParaRPr>
          </a:p>
        </p:txBody>
      </p:sp>
    </p:spTree>
    <p:extLst>
      <p:ext uri="{BB962C8B-B14F-4D97-AF65-F5344CB8AC3E}">
        <p14:creationId xmlns:p14="http://schemas.microsoft.com/office/powerpoint/2010/main" val="76571330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blue and white background&#10;&#10;Description automatically generated">
            <a:extLst>
              <a:ext uri="{FF2B5EF4-FFF2-40B4-BE49-F238E27FC236}">
                <a16:creationId xmlns:a16="http://schemas.microsoft.com/office/drawing/2014/main" id="{0C78E97C-6133-2CB5-F943-4DAB474E533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2B0927F7-2659-BC33-2A23-0B9F80A2761B}"/>
              </a:ext>
            </a:extLst>
          </p:cNvPr>
          <p:cNvSpPr txBox="1"/>
          <p:nvPr/>
        </p:nvSpPr>
        <p:spPr>
          <a:xfrm>
            <a:off x="2680289" y="2982724"/>
            <a:ext cx="3977445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200" b="1" dirty="0"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Tack</a:t>
            </a:r>
            <a:endParaRPr lang="en-US" sz="5200" b="1" dirty="0">
              <a:solidFill>
                <a:srgbClr val="E62625"/>
              </a:solidFill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pic>
        <p:nvPicPr>
          <p:cNvPr id="4" name="Picture 3" descr="A black background with a black square&#10;&#10;Description automatically generated with medium confidence">
            <a:hlinkClick r:id="rId5" action="ppaction://hlinksldjump"/>
            <a:extLst>
              <a:ext uri="{FF2B5EF4-FFF2-40B4-BE49-F238E27FC236}">
                <a16:creationId xmlns:a16="http://schemas.microsoft.com/office/drawing/2014/main" id="{DD299DF9-816C-0414-7ACD-CF68FF409CD0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75335" t="62668"/>
          <a:stretch/>
        </p:blipFill>
        <p:spPr>
          <a:xfrm>
            <a:off x="6333565" y="2005747"/>
            <a:ext cx="5699286" cy="4852253"/>
          </a:xfrm>
          <a:prstGeom prst="rect">
            <a:avLst/>
          </a:prstGeom>
        </p:spPr>
      </p:pic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F2D9F636-F7EF-F7C2-72FC-8131FE53C94E}"/>
              </a:ext>
            </a:extLst>
          </p:cNvPr>
          <p:cNvCxnSpPr>
            <a:cxnSpLocks/>
          </p:cNvCxnSpPr>
          <p:nvPr/>
        </p:nvCxnSpPr>
        <p:spPr>
          <a:xfrm flipV="1">
            <a:off x="830586" y="1688494"/>
            <a:ext cx="0" cy="4404004"/>
          </a:xfrm>
          <a:prstGeom prst="line">
            <a:avLst/>
          </a:prstGeom>
          <a:ln w="38100">
            <a:solidFill>
              <a:srgbClr val="E62625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E373FD28-50E5-1A6C-70A3-7B8C2259385D}"/>
              </a:ext>
            </a:extLst>
          </p:cNvPr>
          <p:cNvSpPr txBox="1"/>
          <p:nvPr/>
        </p:nvSpPr>
        <p:spPr>
          <a:xfrm>
            <a:off x="11638621" y="6571280"/>
            <a:ext cx="55338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0" i="0">
                <a:solidFill>
                  <a:schemeClr val="bg1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©</a:t>
            </a:r>
            <a:r>
              <a:rPr lang="en-US" sz="1000" b="1">
                <a:solidFill>
                  <a:schemeClr val="bg1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ACS</a:t>
            </a:r>
          </a:p>
        </p:txBody>
      </p:sp>
      <p:pic>
        <p:nvPicPr>
          <p:cNvPr id="10" name="Picture 9" descr="A black and white logo&#10;&#10;Description automatically generated">
            <a:extLst>
              <a:ext uri="{FF2B5EF4-FFF2-40B4-BE49-F238E27FC236}">
                <a16:creationId xmlns:a16="http://schemas.microsoft.com/office/drawing/2014/main" id="{2F6EA163-55C0-4007-B34B-D9E1EAF44FF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668" y="317254"/>
            <a:ext cx="3502959" cy="137124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57498677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4857FD-3076-E9E2-44C3-3FFD53EDB5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Picture 36" descr="A blue and black rectangle&#10;&#10;Description automatically generated">
            <a:extLst>
              <a:ext uri="{FF2B5EF4-FFF2-40B4-BE49-F238E27FC236}">
                <a16:creationId xmlns:a16="http://schemas.microsoft.com/office/drawing/2014/main" id="{B355763D-61A1-745D-650C-3BC14CA1490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5866" b="19279"/>
          <a:stretch/>
        </p:blipFill>
        <p:spPr>
          <a:xfrm>
            <a:off x="3646636" y="0"/>
            <a:ext cx="8606324" cy="5922168"/>
          </a:xfrm>
          <a:prstGeom prst="rect">
            <a:avLst/>
          </a:prstGeom>
        </p:spPr>
      </p:pic>
      <p:grpSp>
        <p:nvGrpSpPr>
          <p:cNvPr id="75" name="Group 28">
            <a:extLst>
              <a:ext uri="{FF2B5EF4-FFF2-40B4-BE49-F238E27FC236}">
                <a16:creationId xmlns:a16="http://schemas.microsoft.com/office/drawing/2014/main" id="{36B5AAB3-5E99-5D00-EAA4-BCBDA69B5CB5}"/>
              </a:ext>
            </a:extLst>
          </p:cNvPr>
          <p:cNvGrpSpPr/>
          <p:nvPr/>
        </p:nvGrpSpPr>
        <p:grpSpPr>
          <a:xfrm>
            <a:off x="2829725" y="4325069"/>
            <a:ext cx="9478387" cy="1597099"/>
            <a:chOff x="5839269" y="4751091"/>
            <a:chExt cx="6141030" cy="1597099"/>
          </a:xfrm>
        </p:grpSpPr>
        <p:pic>
          <p:nvPicPr>
            <p:cNvPr id="76" name="Picture 25" descr="A black and white rectangle frame&#10;&#10;Description automatically generated">
              <a:extLst>
                <a:ext uri="{FF2B5EF4-FFF2-40B4-BE49-F238E27FC236}">
                  <a16:creationId xmlns:a16="http://schemas.microsoft.com/office/drawing/2014/main" id="{4672D997-F682-3210-8ED5-8A09D530612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39269" y="4751091"/>
              <a:ext cx="6141030" cy="1597099"/>
            </a:xfrm>
            <a:prstGeom prst="rect">
              <a:avLst/>
            </a:prstGeom>
          </p:spPr>
        </p:pic>
        <p:sp>
          <p:nvSpPr>
            <p:cNvPr id="77" name="Content Placeholder 2">
              <a:extLst>
                <a:ext uri="{FF2B5EF4-FFF2-40B4-BE49-F238E27FC236}">
                  <a16:creationId xmlns:a16="http://schemas.microsoft.com/office/drawing/2014/main" id="{97A8A46C-A22D-3073-7D18-608A415C53A3}"/>
                </a:ext>
              </a:extLst>
            </p:cNvPr>
            <p:cNvSpPr txBox="1">
              <a:spLocks/>
            </p:cNvSpPr>
            <p:nvPr/>
          </p:nvSpPr>
          <p:spPr>
            <a:xfrm>
              <a:off x="7592646" y="4975433"/>
              <a:ext cx="4006744" cy="1171841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ts val="1000"/>
                </a:spcBef>
                <a:spcAft>
                  <a:spcPts val="180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endParaRPr kumimoji="0" lang="en-US" sz="180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endParaRPr>
            </a:p>
          </p:txBody>
        </p:sp>
      </p:grpSp>
      <p:grpSp>
        <p:nvGrpSpPr>
          <p:cNvPr id="40" name="Group 28">
            <a:extLst>
              <a:ext uri="{FF2B5EF4-FFF2-40B4-BE49-F238E27FC236}">
                <a16:creationId xmlns:a16="http://schemas.microsoft.com/office/drawing/2014/main" id="{DFA103A9-C1D4-E219-8689-3B00BA43629A}"/>
              </a:ext>
            </a:extLst>
          </p:cNvPr>
          <p:cNvGrpSpPr/>
          <p:nvPr/>
        </p:nvGrpSpPr>
        <p:grpSpPr>
          <a:xfrm>
            <a:off x="2829726" y="-16149"/>
            <a:ext cx="9478388" cy="1597099"/>
            <a:chOff x="5839269" y="4751091"/>
            <a:chExt cx="6141030" cy="1597099"/>
          </a:xfrm>
        </p:grpSpPr>
        <p:pic>
          <p:nvPicPr>
            <p:cNvPr id="42" name="Picture 25" descr="A black and white rectangle frame&#10;&#10;Description automatically generated">
              <a:extLst>
                <a:ext uri="{FF2B5EF4-FFF2-40B4-BE49-F238E27FC236}">
                  <a16:creationId xmlns:a16="http://schemas.microsoft.com/office/drawing/2014/main" id="{FA9931CF-33DE-D825-466A-7FAECB5A4E9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39269" y="4751091"/>
              <a:ext cx="6141030" cy="1597099"/>
            </a:xfrm>
            <a:prstGeom prst="rect">
              <a:avLst/>
            </a:prstGeom>
          </p:spPr>
        </p:pic>
        <p:sp>
          <p:nvSpPr>
            <p:cNvPr id="45" name="Content Placeholder 2">
              <a:extLst>
                <a:ext uri="{FF2B5EF4-FFF2-40B4-BE49-F238E27FC236}">
                  <a16:creationId xmlns:a16="http://schemas.microsoft.com/office/drawing/2014/main" id="{B3A2CC8E-A708-DABD-A5FA-C09F6EB744DD}"/>
                </a:ext>
              </a:extLst>
            </p:cNvPr>
            <p:cNvSpPr txBox="1">
              <a:spLocks/>
            </p:cNvSpPr>
            <p:nvPr/>
          </p:nvSpPr>
          <p:spPr>
            <a:xfrm>
              <a:off x="7592646" y="4975433"/>
              <a:ext cx="4006744" cy="1171841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ts val="1000"/>
                </a:spcBef>
                <a:spcAft>
                  <a:spcPts val="180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endParaRPr kumimoji="0" lang="en-US" sz="180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endParaRPr>
            </a:p>
          </p:txBody>
        </p:sp>
      </p:grpSp>
      <p:grpSp>
        <p:nvGrpSpPr>
          <p:cNvPr id="24" name="Group 28">
            <a:extLst>
              <a:ext uri="{FF2B5EF4-FFF2-40B4-BE49-F238E27FC236}">
                <a16:creationId xmlns:a16="http://schemas.microsoft.com/office/drawing/2014/main" id="{2A345000-81DA-9E87-6798-A8C7AF1FDBB8}"/>
              </a:ext>
            </a:extLst>
          </p:cNvPr>
          <p:cNvGrpSpPr/>
          <p:nvPr/>
        </p:nvGrpSpPr>
        <p:grpSpPr>
          <a:xfrm>
            <a:off x="2829726" y="1415723"/>
            <a:ext cx="9478388" cy="1597099"/>
            <a:chOff x="5839269" y="4751091"/>
            <a:chExt cx="6141030" cy="1597099"/>
          </a:xfrm>
        </p:grpSpPr>
        <p:pic>
          <p:nvPicPr>
            <p:cNvPr id="38" name="Picture 25" descr="A black and white rectangle frame&#10;&#10;Description automatically generated">
              <a:extLst>
                <a:ext uri="{FF2B5EF4-FFF2-40B4-BE49-F238E27FC236}">
                  <a16:creationId xmlns:a16="http://schemas.microsoft.com/office/drawing/2014/main" id="{5397FEFA-3137-3FB7-4201-8BEA9941185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39269" y="4751091"/>
              <a:ext cx="6141030" cy="1597099"/>
            </a:xfrm>
            <a:prstGeom prst="rect">
              <a:avLst/>
            </a:prstGeom>
          </p:spPr>
        </p:pic>
        <p:sp>
          <p:nvSpPr>
            <p:cNvPr id="39" name="Content Placeholder 2">
              <a:extLst>
                <a:ext uri="{FF2B5EF4-FFF2-40B4-BE49-F238E27FC236}">
                  <a16:creationId xmlns:a16="http://schemas.microsoft.com/office/drawing/2014/main" id="{1910C1A9-41C9-BA6D-FBD7-CE9277E55B03}"/>
                </a:ext>
              </a:extLst>
            </p:cNvPr>
            <p:cNvSpPr txBox="1">
              <a:spLocks/>
            </p:cNvSpPr>
            <p:nvPr/>
          </p:nvSpPr>
          <p:spPr>
            <a:xfrm>
              <a:off x="7592646" y="4975433"/>
              <a:ext cx="4006744" cy="1171841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ts val="1000"/>
                </a:spcBef>
                <a:spcAft>
                  <a:spcPts val="180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endParaRPr kumimoji="0" lang="en-US" sz="180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endParaRPr>
            </a:p>
          </p:txBody>
        </p:sp>
      </p:grpSp>
      <p:grpSp>
        <p:nvGrpSpPr>
          <p:cNvPr id="10" name="Group 28">
            <a:extLst>
              <a:ext uri="{FF2B5EF4-FFF2-40B4-BE49-F238E27FC236}">
                <a16:creationId xmlns:a16="http://schemas.microsoft.com/office/drawing/2014/main" id="{4A750CBD-22FB-FD5D-6F11-E193A21C6F36}"/>
              </a:ext>
            </a:extLst>
          </p:cNvPr>
          <p:cNvGrpSpPr/>
          <p:nvPr/>
        </p:nvGrpSpPr>
        <p:grpSpPr>
          <a:xfrm>
            <a:off x="2829727" y="2894337"/>
            <a:ext cx="9478387" cy="1597099"/>
            <a:chOff x="5839269" y="4751091"/>
            <a:chExt cx="6141030" cy="1597099"/>
          </a:xfrm>
        </p:grpSpPr>
        <p:pic>
          <p:nvPicPr>
            <p:cNvPr id="11" name="Picture 25" descr="A black and white rectangle frame&#10;&#10;Description automatically generated">
              <a:extLst>
                <a:ext uri="{FF2B5EF4-FFF2-40B4-BE49-F238E27FC236}">
                  <a16:creationId xmlns:a16="http://schemas.microsoft.com/office/drawing/2014/main" id="{0EFA295A-1611-8ADF-6290-E7EB0CE114B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39269" y="4751091"/>
              <a:ext cx="6141030" cy="1597099"/>
            </a:xfrm>
            <a:prstGeom prst="rect">
              <a:avLst/>
            </a:prstGeom>
          </p:spPr>
        </p:pic>
        <p:sp>
          <p:nvSpPr>
            <p:cNvPr id="23" name="Content Placeholder 2">
              <a:extLst>
                <a:ext uri="{FF2B5EF4-FFF2-40B4-BE49-F238E27FC236}">
                  <a16:creationId xmlns:a16="http://schemas.microsoft.com/office/drawing/2014/main" id="{D9CC8B72-1BD3-BECF-5E8A-B680D9F45D1F}"/>
                </a:ext>
              </a:extLst>
            </p:cNvPr>
            <p:cNvSpPr txBox="1">
              <a:spLocks/>
            </p:cNvSpPr>
            <p:nvPr/>
          </p:nvSpPr>
          <p:spPr>
            <a:xfrm>
              <a:off x="7592646" y="4975433"/>
              <a:ext cx="4006744" cy="1171841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ts val="1000"/>
                </a:spcBef>
                <a:spcAft>
                  <a:spcPts val="180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endParaRPr kumimoji="0" lang="en-US" sz="180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endParaRPr>
            </a:p>
          </p:txBody>
        </p:sp>
      </p:grpSp>
      <p:pic>
        <p:nvPicPr>
          <p:cNvPr id="2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1FA83FA9-D484-AA90-0640-45F56851D3D1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r="38713" b="86053"/>
          <a:stretch>
            <a:fillRect/>
          </a:stretch>
        </p:blipFill>
        <p:spPr>
          <a:xfrm>
            <a:off x="3630308" y="5925697"/>
            <a:ext cx="8561692" cy="934034"/>
          </a:xfrm>
          <a:prstGeom prst="rect">
            <a:avLst/>
          </a:prstGeom>
        </p:spPr>
      </p:pic>
      <p:sp>
        <p:nvSpPr>
          <p:cNvPr id="67" name="TextBox 66">
            <a:extLst>
              <a:ext uri="{FF2B5EF4-FFF2-40B4-BE49-F238E27FC236}">
                <a16:creationId xmlns:a16="http://schemas.microsoft.com/office/drawing/2014/main" id="{82EC1EE4-CCF2-8772-B9AC-C12C0F39B3C1}"/>
              </a:ext>
            </a:extLst>
          </p:cNvPr>
          <p:cNvSpPr txBox="1"/>
          <p:nvPr/>
        </p:nvSpPr>
        <p:spPr>
          <a:xfrm>
            <a:off x="260254" y="411734"/>
            <a:ext cx="2637691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800" b="1" dirty="0">
                <a:solidFill>
                  <a:srgbClr val="132346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Scenario</a:t>
            </a:r>
            <a:endParaRPr lang="en-US" sz="3800" b="1" dirty="0">
              <a:solidFill>
                <a:srgbClr val="E62625"/>
              </a:solidFill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cxnSp>
        <p:nvCxnSpPr>
          <p:cNvPr id="79" name="Straight Connector 78">
            <a:extLst>
              <a:ext uri="{FF2B5EF4-FFF2-40B4-BE49-F238E27FC236}">
                <a16:creationId xmlns:a16="http://schemas.microsoft.com/office/drawing/2014/main" id="{26843D64-58DE-BC48-CA6C-144914732A53}"/>
              </a:ext>
            </a:extLst>
          </p:cNvPr>
          <p:cNvCxnSpPr>
            <a:cxnSpLocks/>
          </p:cNvCxnSpPr>
          <p:nvPr/>
        </p:nvCxnSpPr>
        <p:spPr>
          <a:xfrm>
            <a:off x="260254" y="1088842"/>
            <a:ext cx="2649762" cy="0"/>
          </a:xfrm>
          <a:prstGeom prst="line">
            <a:avLst/>
          </a:prstGeom>
          <a:ln w="38100">
            <a:solidFill>
              <a:srgbClr val="E62625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pic>
        <p:nvPicPr>
          <p:cNvPr id="12" name="Picture 11" descr="A blue circle with white letter i in it&#10;&#10;Description automatically generated">
            <a:extLst>
              <a:ext uri="{FF2B5EF4-FFF2-40B4-BE49-F238E27FC236}">
                <a16:creationId xmlns:a16="http://schemas.microsoft.com/office/drawing/2014/main" id="{5BB2D6FB-A469-023A-C20E-89B845B74B3F}"/>
              </a:ext>
            </a:extLst>
          </p:cNvPr>
          <p:cNvPicPr>
            <a:picLocks noChangeAspect="1"/>
          </p:cNvPicPr>
          <p:nvPr/>
        </p:nvPicPr>
        <p:blipFill>
          <a:blip r:embed="rId6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6213" y="1576670"/>
            <a:ext cx="1275765" cy="1275765"/>
          </a:xfrm>
          <a:prstGeom prst="rect">
            <a:avLst/>
          </a:prstGeom>
        </p:spPr>
      </p:pic>
      <p:grpSp>
        <p:nvGrpSpPr>
          <p:cNvPr id="13" name="Group 12">
            <a:extLst>
              <a:ext uri="{FF2B5EF4-FFF2-40B4-BE49-F238E27FC236}">
                <a16:creationId xmlns:a16="http://schemas.microsoft.com/office/drawing/2014/main" id="{1B11D295-9B9C-22E7-7A1E-5025F905355F}"/>
              </a:ext>
            </a:extLst>
          </p:cNvPr>
          <p:cNvGrpSpPr/>
          <p:nvPr/>
        </p:nvGrpSpPr>
        <p:grpSpPr>
          <a:xfrm>
            <a:off x="3702461" y="3032527"/>
            <a:ext cx="1263269" cy="1263269"/>
            <a:chOff x="2887320" y="0"/>
            <a:chExt cx="1263269" cy="1263269"/>
          </a:xfrm>
        </p:grpSpPr>
        <p:pic>
          <p:nvPicPr>
            <p:cNvPr id="14" name="Picture 13" descr="A blue circle with black background&#10;&#10;Description automatically generated">
              <a:extLst>
                <a:ext uri="{FF2B5EF4-FFF2-40B4-BE49-F238E27FC236}">
                  <a16:creationId xmlns:a16="http://schemas.microsoft.com/office/drawing/2014/main" id="{C9018D08-28B4-70BF-3595-7F4E0162107C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87320" y="0"/>
              <a:ext cx="1263269" cy="1263269"/>
            </a:xfrm>
            <a:prstGeom prst="rect">
              <a:avLst/>
            </a:prstGeom>
          </p:spPr>
        </p:pic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DF143C73-44C7-1A25-EA8A-C38E5727B4FB}"/>
                </a:ext>
              </a:extLst>
            </p:cNvPr>
            <p:cNvSpPr txBox="1"/>
            <p:nvPr/>
          </p:nvSpPr>
          <p:spPr>
            <a:xfrm>
              <a:off x="3107423" y="277222"/>
              <a:ext cx="832187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000" b="1" dirty="0">
                  <a:solidFill>
                    <a:schemeClr val="bg1"/>
                  </a:solidFill>
                  <a:latin typeface="Open Sans" pitchFamily="2" charset="0"/>
                  <a:ea typeface="Open Sans" pitchFamily="2" charset="0"/>
                  <a:cs typeface="Open Sans" pitchFamily="2" charset="0"/>
                </a:rPr>
                <a:t>S</a:t>
              </a: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79EEA71B-71DE-1E0C-5C01-F658E381E9ED}"/>
              </a:ext>
            </a:extLst>
          </p:cNvPr>
          <p:cNvGrpSpPr/>
          <p:nvPr/>
        </p:nvGrpSpPr>
        <p:grpSpPr>
          <a:xfrm>
            <a:off x="3702461" y="4475887"/>
            <a:ext cx="1263269" cy="1263269"/>
            <a:chOff x="2887320" y="0"/>
            <a:chExt cx="1263269" cy="1263269"/>
          </a:xfrm>
        </p:grpSpPr>
        <p:pic>
          <p:nvPicPr>
            <p:cNvPr id="17" name="Picture 16" descr="A blue circle with black background&#10;&#10;Description automatically generated">
              <a:extLst>
                <a:ext uri="{FF2B5EF4-FFF2-40B4-BE49-F238E27FC236}">
                  <a16:creationId xmlns:a16="http://schemas.microsoft.com/office/drawing/2014/main" id="{8E94D3E7-80E0-5CA6-9C95-6F98AD82E776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87320" y="0"/>
              <a:ext cx="1263269" cy="1263269"/>
            </a:xfrm>
            <a:prstGeom prst="rect">
              <a:avLst/>
            </a:prstGeom>
          </p:spPr>
        </p:pic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35656C7B-D971-4B33-0E7D-10AAF655D90E}"/>
                </a:ext>
              </a:extLst>
            </p:cNvPr>
            <p:cNvSpPr txBox="1"/>
            <p:nvPr/>
          </p:nvSpPr>
          <p:spPr>
            <a:xfrm>
              <a:off x="3107423" y="311693"/>
              <a:ext cx="832187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000" b="1" dirty="0">
                  <a:solidFill>
                    <a:schemeClr val="bg1"/>
                  </a:solidFill>
                  <a:latin typeface="Open Sans" pitchFamily="2" charset="0"/>
                  <a:ea typeface="Open Sans" pitchFamily="2" charset="0"/>
                  <a:cs typeface="Open Sans" pitchFamily="2" charset="0"/>
                </a:rPr>
                <a:t>T</a:t>
              </a: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1D4EABFF-5F3A-637E-28E0-5EB6768665E6}"/>
              </a:ext>
            </a:extLst>
          </p:cNvPr>
          <p:cNvGrpSpPr/>
          <p:nvPr/>
        </p:nvGrpSpPr>
        <p:grpSpPr>
          <a:xfrm>
            <a:off x="3702461" y="133309"/>
            <a:ext cx="1263269" cy="1263269"/>
            <a:chOff x="2887320" y="0"/>
            <a:chExt cx="1263269" cy="1263269"/>
          </a:xfrm>
        </p:grpSpPr>
        <p:pic>
          <p:nvPicPr>
            <p:cNvPr id="20" name="Picture 19" descr="A blue circle with black background&#10;&#10;Description automatically generated">
              <a:extLst>
                <a:ext uri="{FF2B5EF4-FFF2-40B4-BE49-F238E27FC236}">
                  <a16:creationId xmlns:a16="http://schemas.microsoft.com/office/drawing/2014/main" id="{32F3D7C0-5F64-CC55-5FE3-EC6D3D8EE035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87320" y="0"/>
              <a:ext cx="1263269" cy="1263269"/>
            </a:xfrm>
            <a:prstGeom prst="rect">
              <a:avLst/>
            </a:prstGeom>
          </p:spPr>
        </p:pic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3D089CDA-7C26-BF8D-C5DE-BA4EA94AC1D1}"/>
                </a:ext>
              </a:extLst>
            </p:cNvPr>
            <p:cNvSpPr txBox="1"/>
            <p:nvPr/>
          </p:nvSpPr>
          <p:spPr>
            <a:xfrm>
              <a:off x="3107423" y="310282"/>
              <a:ext cx="832187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000" b="1" dirty="0">
                  <a:solidFill>
                    <a:schemeClr val="bg1"/>
                  </a:solidFill>
                  <a:latin typeface="Open Sans" pitchFamily="2" charset="0"/>
                  <a:ea typeface="Open Sans" pitchFamily="2" charset="0"/>
                  <a:cs typeface="Open Sans" pitchFamily="2" charset="0"/>
                </a:rPr>
                <a:t>M</a:t>
              </a:r>
            </a:p>
          </p:txBody>
        </p:sp>
      </p:grpSp>
      <p:sp>
        <p:nvSpPr>
          <p:cNvPr id="66" name="TextBox 65">
            <a:extLst>
              <a:ext uri="{FF2B5EF4-FFF2-40B4-BE49-F238E27FC236}">
                <a16:creationId xmlns:a16="http://schemas.microsoft.com/office/drawing/2014/main" id="{251E51E3-2696-DED2-B22E-AD9E7F12E4F7}"/>
              </a:ext>
            </a:extLst>
          </p:cNvPr>
          <p:cNvSpPr txBox="1"/>
          <p:nvPr/>
        </p:nvSpPr>
        <p:spPr>
          <a:xfrm>
            <a:off x="5242339" y="3229360"/>
            <a:ext cx="6419889" cy="92333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da-DK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AF 30, SAT rivs av, BT 150/90, HF 130, </a:t>
            </a:r>
          </a:p>
          <a:p>
            <a:r>
              <a:rPr lang="da-DK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GCS 12 (Ö4 V2 M6) </a:t>
            </a:r>
            <a:endParaRPr lang="sv-SE" sz="24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5" name="Google Shape;212;p9">
            <a:extLst>
              <a:ext uri="{FF2B5EF4-FFF2-40B4-BE49-F238E27FC236}">
                <a16:creationId xmlns:a16="http://schemas.microsoft.com/office/drawing/2014/main" id="{14D03C6B-46C5-ABC5-E141-1E03E84F630C}"/>
              </a:ext>
            </a:extLst>
          </p:cNvPr>
          <p:cNvSpPr txBox="1">
            <a:spLocks/>
          </p:cNvSpPr>
          <p:nvPr/>
        </p:nvSpPr>
        <p:spPr>
          <a:xfrm>
            <a:off x="211701" y="2456041"/>
            <a:ext cx="4091695" cy="1945918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pPr>
              <a:buNone/>
            </a:pPr>
            <a:r>
              <a:rPr lang="sv-SE" sz="2800" dirty="0">
                <a:solidFill>
                  <a:schemeClr val="accent1">
                    <a:lumMod val="50000"/>
                  </a:schemeClr>
                </a:solidFill>
                <a:effectLst/>
                <a:latin typeface="Calibri" panose="020F0502020204030204" pitchFamily="34" charset="0"/>
                <a:ea typeface="Arial Unicode MS"/>
              </a:rPr>
              <a:t>Sjukhuset är litet och ingen kirurg finns</a:t>
            </a:r>
            <a:endParaRPr lang="sv-SE" sz="4000" dirty="0">
              <a:solidFill>
                <a:schemeClr val="accent1">
                  <a:lumMod val="50000"/>
                </a:schemeClr>
              </a:solidFill>
              <a:effectLst/>
              <a:latin typeface="Times New Roman" panose="02020603050405020304" pitchFamily="18" charset="0"/>
              <a:ea typeface="Arial Unicode MS"/>
            </a:endParaRP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7B33ACEC-D45F-1064-69AB-C3419509821D}"/>
              </a:ext>
            </a:extLst>
          </p:cNvPr>
          <p:cNvSpPr txBox="1"/>
          <p:nvPr/>
        </p:nvSpPr>
        <p:spPr>
          <a:xfrm>
            <a:off x="5242339" y="1898149"/>
            <a:ext cx="6419889" cy="707886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lvl="0" fontAlgn="base">
              <a:spcBef>
                <a:spcPts val="1000"/>
              </a:spcBef>
              <a:spcAft>
                <a:spcPts val="1800"/>
              </a:spcAft>
              <a:defRPr/>
            </a:pPr>
            <a:r>
              <a:rPr lang="sv-SE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Vid ankomst vaken, utåtagerande viftar wild med armarna omkring sig, brännskador på övre kroppshalvan.</a:t>
            </a:r>
            <a:endParaRPr kumimoji="0" lang="en-US" sz="240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60C48ACB-8741-FF57-7DCD-7A729D068372}"/>
              </a:ext>
            </a:extLst>
          </p:cNvPr>
          <p:cNvSpPr txBox="1"/>
          <p:nvPr/>
        </p:nvSpPr>
        <p:spPr>
          <a:xfrm>
            <a:off x="5242340" y="265449"/>
            <a:ext cx="6807100" cy="995191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sv-SE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70 årig man, boende ensam i husvagn, gasolflaskan exploderade. På skadeplats sotig, mycket stökig, alkoholpåverkad, påtagligt hes.</a:t>
            </a:r>
            <a:endParaRPr lang="sv-SE" sz="2400" dirty="0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43EC0487-54EA-0112-E442-2A21FC45A04D}"/>
              </a:ext>
            </a:extLst>
          </p:cNvPr>
          <p:cNvGrpSpPr/>
          <p:nvPr/>
        </p:nvGrpSpPr>
        <p:grpSpPr>
          <a:xfrm>
            <a:off x="455572" y="5556068"/>
            <a:ext cx="2664929" cy="1061292"/>
            <a:chOff x="117965" y="5736731"/>
            <a:chExt cx="2664929" cy="1061292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pic>
          <p:nvPicPr>
            <p:cNvPr id="4" name="Picture 3" descr="A black and white logo&#10;&#10;Description automatically generated">
              <a:extLst>
                <a:ext uri="{FF2B5EF4-FFF2-40B4-BE49-F238E27FC236}">
                  <a16:creationId xmlns:a16="http://schemas.microsoft.com/office/drawing/2014/main" id="{D7F14520-DB2E-2B02-8A73-A9447B0FC434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8204" y="5736731"/>
              <a:ext cx="2644690" cy="1035269"/>
            </a:xfrm>
            <a:prstGeom prst="rect">
              <a:avLst/>
            </a:prstGeom>
          </p:spPr>
        </p:pic>
        <p:pic>
          <p:nvPicPr>
            <p:cNvPr id="7" name="Picture 6" descr="A blue and yellow letters on a black background&#10;&#10;Description automatically generated">
              <a:extLst>
                <a:ext uri="{FF2B5EF4-FFF2-40B4-BE49-F238E27FC236}">
                  <a16:creationId xmlns:a16="http://schemas.microsoft.com/office/drawing/2014/main" id="{B4D6C13C-C057-2E25-FDA5-BB1A5EE92241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7965" y="5761223"/>
              <a:ext cx="2648601" cy="1036800"/>
            </a:xfrm>
            <a:prstGeom prst="rect">
              <a:avLst/>
            </a:prstGeom>
          </p:spPr>
        </p:pic>
      </p:grpSp>
      <p:sp>
        <p:nvSpPr>
          <p:cNvPr id="8" name="textruta 7">
            <a:extLst>
              <a:ext uri="{FF2B5EF4-FFF2-40B4-BE49-F238E27FC236}">
                <a16:creationId xmlns:a16="http://schemas.microsoft.com/office/drawing/2014/main" id="{8967F278-7424-364A-A0B8-ACD9779BE217}"/>
              </a:ext>
            </a:extLst>
          </p:cNvPr>
          <p:cNvSpPr txBox="1"/>
          <p:nvPr/>
        </p:nvSpPr>
        <p:spPr>
          <a:xfrm>
            <a:off x="5280886" y="4881850"/>
            <a:ext cx="649411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v-SE" sz="2400" dirty="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Acceptera ej syrgask, IV HÖ arm</a:t>
            </a:r>
            <a:r>
              <a:rPr lang="en-US" sz="2400" dirty="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</a:t>
            </a:r>
            <a:endParaRPr lang="sv-SE" sz="24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6" name="TextBox 20">
            <a:extLst>
              <a:ext uri="{FF2B5EF4-FFF2-40B4-BE49-F238E27FC236}">
                <a16:creationId xmlns:a16="http://schemas.microsoft.com/office/drawing/2014/main" id="{597E4CBB-392F-A14D-234C-401769663B3D}"/>
              </a:ext>
            </a:extLst>
          </p:cNvPr>
          <p:cNvSpPr txBox="1"/>
          <p:nvPr/>
        </p:nvSpPr>
        <p:spPr>
          <a:xfrm>
            <a:off x="3645874" y="5668499"/>
            <a:ext cx="55338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0" i="0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©</a:t>
            </a:r>
            <a:r>
              <a:rPr lang="en-US" sz="1000" b="1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ACS</a:t>
            </a:r>
          </a:p>
        </p:txBody>
      </p:sp>
      <p:pic>
        <p:nvPicPr>
          <p:cNvPr id="22" name="Picture 21" descr="A white sign with a person lying on a bed&#10;&#10;Description automatically generated">
            <a:extLst>
              <a:ext uri="{FF2B5EF4-FFF2-40B4-BE49-F238E27FC236}">
                <a16:creationId xmlns:a16="http://schemas.microsoft.com/office/drawing/2014/main" id="{6DA887C0-A1C8-B67B-F123-5DD921C0CFDD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60" t="5522" r="11615" b="6867"/>
          <a:stretch/>
        </p:blipFill>
        <p:spPr>
          <a:xfrm>
            <a:off x="3802431" y="6086714"/>
            <a:ext cx="699188" cy="61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463511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B66606-E2A5-FA69-B64D-68D3EEC17B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11">
            <a:extLst>
              <a:ext uri="{FF2B5EF4-FFF2-40B4-BE49-F238E27FC236}">
                <a16:creationId xmlns:a16="http://schemas.microsoft.com/office/drawing/2014/main" id="{6CD88AD5-4F93-5E15-58DA-2513C9575071}"/>
              </a:ext>
            </a:extLst>
          </p:cNvPr>
          <p:cNvSpPr/>
          <p:nvPr/>
        </p:nvSpPr>
        <p:spPr>
          <a:xfrm>
            <a:off x="0" y="1334411"/>
            <a:ext cx="10305453" cy="5523589"/>
          </a:xfrm>
          <a:prstGeom prst="rect">
            <a:avLst/>
          </a:prstGeom>
          <a:solidFill>
            <a:srgbClr val="152D5D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2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950C4450-C29E-BAF1-8521-06D5C8840EC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1257" b="86053"/>
          <a:stretch/>
        </p:blipFill>
        <p:spPr>
          <a:xfrm>
            <a:off x="0" y="0"/>
            <a:ext cx="12192000" cy="1391477"/>
          </a:xfrm>
          <a:prstGeom prst="rect">
            <a:avLst/>
          </a:prstGeom>
        </p:spPr>
      </p:pic>
      <p:pic>
        <p:nvPicPr>
          <p:cNvPr id="7" name="Picture 6" descr="A black and white logo&#10;&#10;Description automatically generated">
            <a:extLst>
              <a:ext uri="{FF2B5EF4-FFF2-40B4-BE49-F238E27FC236}">
                <a16:creationId xmlns:a16="http://schemas.microsoft.com/office/drawing/2014/main" id="{E59CB1C8-E667-35F9-A75A-1C455109102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9724" y="178103"/>
            <a:ext cx="2644690" cy="103526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D6A100FA-97E1-5BF9-A467-012EB10FA2BB}"/>
              </a:ext>
            </a:extLst>
          </p:cNvPr>
          <p:cNvSpPr txBox="1">
            <a:spLocks/>
          </p:cNvSpPr>
          <p:nvPr/>
        </p:nvSpPr>
        <p:spPr>
          <a:xfrm>
            <a:off x="517586" y="268346"/>
            <a:ext cx="7868196" cy="8547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600" b="1" dirty="0">
                <a:solidFill>
                  <a:srgbClr val="152F6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Patienten vid ankomst till akuten</a:t>
            </a:r>
          </a:p>
        </p:txBody>
      </p:sp>
      <p:pic>
        <p:nvPicPr>
          <p:cNvPr id="39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F57F4F55-A3AD-2788-9232-1709752446E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38713" b="86053"/>
          <a:stretch>
            <a:fillRect/>
          </a:stretch>
        </p:blipFill>
        <p:spPr>
          <a:xfrm>
            <a:off x="10249930" y="1385323"/>
            <a:ext cx="1942070" cy="5472677"/>
          </a:xfrm>
          <a:prstGeom prst="rect">
            <a:avLst/>
          </a:prstGeom>
        </p:spPr>
      </p:pic>
      <p:pic>
        <p:nvPicPr>
          <p:cNvPr id="4" name="Picture 19" descr="A white sign with a person lying on a bed&#10;&#10;Description automatically generated">
            <a:extLst>
              <a:ext uri="{FF2B5EF4-FFF2-40B4-BE49-F238E27FC236}">
                <a16:creationId xmlns:a16="http://schemas.microsoft.com/office/drawing/2014/main" id="{32758194-AF59-260A-2DA2-02F5234748AC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60" t="5522" r="11615" b="6867"/>
          <a:stretch/>
        </p:blipFill>
        <p:spPr>
          <a:xfrm>
            <a:off x="6840000" y="191737"/>
            <a:ext cx="1305150" cy="1008000"/>
          </a:xfrm>
          <a:prstGeom prst="rect">
            <a:avLst/>
          </a:prstGeom>
        </p:spPr>
      </p:pic>
      <p:pic>
        <p:nvPicPr>
          <p:cNvPr id="20" name="Bildobjekt 1357539416" descr="En bild som visar person, hud, Kött, käke&#10;&#10;Automatiskt genererad beskrivning">
            <a:extLst>
              <a:ext uri="{FF2B5EF4-FFF2-40B4-BE49-F238E27FC236}">
                <a16:creationId xmlns:a16="http://schemas.microsoft.com/office/drawing/2014/main" id="{45BB0386-8E68-82BA-0CC3-6A6D4CB8134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578265" y="1384116"/>
            <a:ext cx="7148922" cy="54738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98274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E399B1-2A52-A148-D064-BA0B7B227F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blue and black rectangle&#10;&#10;Description automatically generated">
            <a:extLst>
              <a:ext uri="{FF2B5EF4-FFF2-40B4-BE49-F238E27FC236}">
                <a16:creationId xmlns:a16="http://schemas.microsoft.com/office/drawing/2014/main" id="{E4098B42-F4E3-502B-A653-0422955F78E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5866" b="19279"/>
          <a:stretch/>
        </p:blipFill>
        <p:spPr>
          <a:xfrm>
            <a:off x="3666874" y="0"/>
            <a:ext cx="8595445" cy="6858000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2EE1765A-6735-B6A6-CF1D-740A1EF9CF30}"/>
              </a:ext>
            </a:extLst>
          </p:cNvPr>
          <p:cNvSpPr txBox="1"/>
          <p:nvPr/>
        </p:nvSpPr>
        <p:spPr>
          <a:xfrm>
            <a:off x="11638621" y="6571280"/>
            <a:ext cx="55338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0" i="0">
                <a:solidFill>
                  <a:schemeClr val="bg1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©</a:t>
            </a:r>
            <a:r>
              <a:rPr lang="en-US" sz="1000" b="1">
                <a:solidFill>
                  <a:schemeClr val="bg1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ACS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C96A521F-A75F-FDAC-6A25-7339BE24C1A5}"/>
              </a:ext>
            </a:extLst>
          </p:cNvPr>
          <p:cNvGrpSpPr/>
          <p:nvPr/>
        </p:nvGrpSpPr>
        <p:grpSpPr>
          <a:xfrm>
            <a:off x="790585" y="5633098"/>
            <a:ext cx="2664929" cy="1061292"/>
            <a:chOff x="117965" y="5736731"/>
            <a:chExt cx="2664929" cy="1061292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pic>
          <p:nvPicPr>
            <p:cNvPr id="4" name="Picture 3" descr="A black and white logo&#10;&#10;Description automatically generated">
              <a:extLst>
                <a:ext uri="{FF2B5EF4-FFF2-40B4-BE49-F238E27FC236}">
                  <a16:creationId xmlns:a16="http://schemas.microsoft.com/office/drawing/2014/main" id="{708D09A9-EBB4-0FA2-6D48-86E9332B0E5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8204" y="5736731"/>
              <a:ext cx="2644690" cy="1035269"/>
            </a:xfrm>
            <a:prstGeom prst="rect">
              <a:avLst/>
            </a:prstGeom>
          </p:spPr>
        </p:pic>
        <p:pic>
          <p:nvPicPr>
            <p:cNvPr id="7" name="Picture 6" descr="A blue and yellow letters on a black background&#10;&#10;Description automatically generated">
              <a:extLst>
                <a:ext uri="{FF2B5EF4-FFF2-40B4-BE49-F238E27FC236}">
                  <a16:creationId xmlns:a16="http://schemas.microsoft.com/office/drawing/2014/main" id="{839B8269-9C1F-7F9E-F50D-449E1A629CF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7965" y="5761223"/>
              <a:ext cx="2648601" cy="1036800"/>
            </a:xfrm>
            <a:prstGeom prst="rect">
              <a:avLst/>
            </a:prstGeom>
          </p:spPr>
        </p:pic>
      </p:grpSp>
      <p:sp>
        <p:nvSpPr>
          <p:cNvPr id="8" name="textruta 7">
            <a:extLst>
              <a:ext uri="{FF2B5EF4-FFF2-40B4-BE49-F238E27FC236}">
                <a16:creationId xmlns:a16="http://schemas.microsoft.com/office/drawing/2014/main" id="{1750A259-0568-9507-8C64-8CA5DDB654DB}"/>
              </a:ext>
            </a:extLst>
          </p:cNvPr>
          <p:cNvSpPr txBox="1"/>
          <p:nvPr/>
        </p:nvSpPr>
        <p:spPr>
          <a:xfrm>
            <a:off x="3907641" y="1473264"/>
            <a:ext cx="8206738" cy="477053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  <a:tabLst>
                <a:tab pos="449580" algn="l"/>
              </a:tabLst>
            </a:pPr>
            <a:r>
              <a:rPr lang="sv-SE" sz="2800" b="1" dirty="0">
                <a:solidFill>
                  <a:schemeClr val="bg1"/>
                </a:solidFill>
                <a:effectLst/>
                <a:ea typeface="Arial Unicode MS"/>
              </a:rPr>
              <a:t>Gående</a:t>
            </a:r>
            <a:r>
              <a:rPr lang="sv-SE" sz="2800" dirty="0">
                <a:solidFill>
                  <a:schemeClr val="bg1"/>
                </a:solidFill>
                <a:effectLst/>
                <a:ea typeface="Arial Unicode MS"/>
              </a:rPr>
              <a:t> räknas som nästan friska. </a:t>
            </a:r>
          </a:p>
          <a:p>
            <a:pPr>
              <a:buNone/>
              <a:tabLst>
                <a:tab pos="449580" algn="l"/>
              </a:tabLst>
            </a:pPr>
            <a:endParaRPr lang="sv-SE" sz="2800" dirty="0">
              <a:solidFill>
                <a:schemeClr val="bg1"/>
              </a:solidFill>
              <a:effectLst/>
              <a:ea typeface="Arial Unicode MS"/>
            </a:endParaRPr>
          </a:p>
          <a:p>
            <a:pPr>
              <a:buNone/>
              <a:tabLst>
                <a:tab pos="449580" algn="l"/>
              </a:tabLst>
            </a:pPr>
            <a:r>
              <a:rPr lang="sv-SE" sz="2800" b="1" dirty="0">
                <a:solidFill>
                  <a:schemeClr val="bg1"/>
                </a:solidFill>
                <a:effectLst/>
                <a:ea typeface="Arial Unicode MS"/>
              </a:rPr>
              <a:t>Ej gående </a:t>
            </a:r>
            <a:r>
              <a:rPr lang="sv-SE" sz="2800" dirty="0">
                <a:solidFill>
                  <a:schemeClr val="bg1"/>
                </a:solidFill>
                <a:effectLst/>
                <a:ea typeface="Arial Unicode MS"/>
              </a:rPr>
              <a:t>räknas som nästan sjuka. </a:t>
            </a:r>
          </a:p>
          <a:p>
            <a:pPr>
              <a:buNone/>
              <a:tabLst>
                <a:tab pos="449580" algn="l"/>
              </a:tabLst>
            </a:pPr>
            <a:endParaRPr lang="sv-SE" sz="2800" dirty="0">
              <a:solidFill>
                <a:schemeClr val="bg1"/>
              </a:solidFill>
              <a:effectLst/>
              <a:ea typeface="Arial Unicode MS"/>
            </a:endParaRPr>
          </a:p>
          <a:p>
            <a:pPr>
              <a:buNone/>
              <a:tabLst>
                <a:tab pos="449580" algn="l"/>
              </a:tabLst>
            </a:pPr>
            <a:r>
              <a:rPr lang="sv-SE" sz="2800" dirty="0">
                <a:solidFill>
                  <a:schemeClr val="bg1"/>
                </a:solidFill>
                <a:effectLst/>
                <a:ea typeface="Arial Unicode MS"/>
              </a:rPr>
              <a:t>Om man har </a:t>
            </a:r>
            <a:r>
              <a:rPr lang="sv-SE" sz="2800" b="1" dirty="0">
                <a:solidFill>
                  <a:schemeClr val="bg1"/>
                </a:solidFill>
                <a:effectLst/>
                <a:ea typeface="Arial Unicode MS"/>
              </a:rPr>
              <a:t>påverkad A, B och C </a:t>
            </a:r>
            <a:r>
              <a:rPr lang="sv-SE" sz="2800" dirty="0">
                <a:solidFill>
                  <a:schemeClr val="bg1"/>
                </a:solidFill>
                <a:effectLst/>
                <a:ea typeface="Arial Unicode MS"/>
              </a:rPr>
              <a:t>är man väldigt sjuk. </a:t>
            </a:r>
          </a:p>
          <a:p>
            <a:pPr>
              <a:buNone/>
              <a:tabLst>
                <a:tab pos="449580" algn="l"/>
              </a:tabLst>
            </a:pPr>
            <a:endParaRPr lang="sv-SE" sz="2800" dirty="0">
              <a:solidFill>
                <a:schemeClr val="bg1"/>
              </a:solidFill>
              <a:effectLst/>
              <a:ea typeface="Arial Unicode MS"/>
            </a:endParaRPr>
          </a:p>
          <a:p>
            <a:pPr>
              <a:buNone/>
              <a:tabLst>
                <a:tab pos="449580" algn="l"/>
              </a:tabLst>
            </a:pPr>
            <a:r>
              <a:rPr lang="sv-SE" sz="2800" dirty="0">
                <a:solidFill>
                  <a:schemeClr val="bg1"/>
                </a:solidFill>
                <a:effectLst/>
                <a:ea typeface="Arial Unicode MS"/>
              </a:rPr>
              <a:t>Kan man </a:t>
            </a:r>
            <a:r>
              <a:rPr lang="sv-SE" sz="2800" b="1" dirty="0">
                <a:solidFill>
                  <a:schemeClr val="bg1"/>
                </a:solidFill>
                <a:effectLst/>
                <a:ea typeface="Arial Unicode MS"/>
              </a:rPr>
              <a:t>inte andas </a:t>
            </a:r>
            <a:r>
              <a:rPr lang="sv-SE" sz="2800" dirty="0">
                <a:solidFill>
                  <a:schemeClr val="bg1"/>
                </a:solidFill>
                <a:effectLst/>
                <a:ea typeface="Arial Unicode MS"/>
              </a:rPr>
              <a:t>själv räknas man som livlös. </a:t>
            </a:r>
          </a:p>
          <a:p>
            <a:pPr>
              <a:buNone/>
              <a:tabLst>
                <a:tab pos="449580" algn="l"/>
              </a:tabLst>
            </a:pPr>
            <a:endParaRPr lang="sv-SE" sz="2800" dirty="0">
              <a:solidFill>
                <a:schemeClr val="bg1"/>
              </a:solidFill>
              <a:effectLst/>
              <a:ea typeface="Arial Unicode MS"/>
            </a:endParaRPr>
          </a:p>
          <a:p>
            <a:pPr>
              <a:buNone/>
              <a:tabLst>
                <a:tab pos="449580" algn="l"/>
              </a:tabLst>
            </a:pPr>
            <a:r>
              <a:rPr lang="sv-SE" sz="2800" dirty="0">
                <a:solidFill>
                  <a:schemeClr val="bg1"/>
                </a:solidFill>
                <a:effectLst/>
                <a:ea typeface="Arial Unicode MS"/>
              </a:rPr>
              <a:t>Föreligger </a:t>
            </a:r>
            <a:r>
              <a:rPr lang="sv-SE" sz="2800" b="1" dirty="0">
                <a:solidFill>
                  <a:schemeClr val="bg1"/>
                </a:solidFill>
                <a:effectLst/>
                <a:ea typeface="Arial Unicode MS"/>
              </a:rPr>
              <a:t>ingen andning, puls eller medvetande </a:t>
            </a:r>
            <a:r>
              <a:rPr lang="sv-SE" sz="2800" dirty="0">
                <a:solidFill>
                  <a:schemeClr val="bg1"/>
                </a:solidFill>
                <a:effectLst/>
                <a:ea typeface="Arial Unicode MS"/>
              </a:rPr>
              <a:t>är man död.</a:t>
            </a:r>
          </a:p>
          <a:p>
            <a:pPr>
              <a:buNone/>
              <a:tabLst>
                <a:tab pos="449580" algn="l"/>
              </a:tabLst>
            </a:pPr>
            <a:endParaRPr lang="sv-SE" sz="2400" dirty="0">
              <a:solidFill>
                <a:schemeClr val="bg1"/>
              </a:solidFill>
              <a:effectLst/>
              <a:ea typeface="Arial Unicode MS"/>
            </a:endParaRPr>
          </a:p>
        </p:txBody>
      </p:sp>
      <p:sp>
        <p:nvSpPr>
          <p:cNvPr id="11" name="textruta 10">
            <a:extLst>
              <a:ext uri="{FF2B5EF4-FFF2-40B4-BE49-F238E27FC236}">
                <a16:creationId xmlns:a16="http://schemas.microsoft.com/office/drawing/2014/main" id="{835CECEE-DCBD-7AB2-80D5-64BBFBFB167D}"/>
              </a:ext>
            </a:extLst>
          </p:cNvPr>
          <p:cNvSpPr txBox="1"/>
          <p:nvPr/>
        </p:nvSpPr>
        <p:spPr>
          <a:xfrm>
            <a:off x="3702033" y="396345"/>
            <a:ext cx="852512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sv-SE" sz="4000" b="1" dirty="0">
                <a:solidFill>
                  <a:schemeClr val="bg1"/>
                </a:solidFill>
                <a:effectLst/>
                <a:ea typeface="Arial Unicode MS"/>
              </a:rPr>
              <a:t>TRIAGEKATEGORIER</a:t>
            </a:r>
            <a:endParaRPr lang="sv-SE" sz="5400" b="1" dirty="0">
              <a:solidFill>
                <a:schemeClr val="bg1"/>
              </a:solidFill>
            </a:endParaRPr>
          </a:p>
        </p:txBody>
      </p:sp>
      <p:sp>
        <p:nvSpPr>
          <p:cNvPr id="5" name="TextBox 66">
            <a:extLst>
              <a:ext uri="{FF2B5EF4-FFF2-40B4-BE49-F238E27FC236}">
                <a16:creationId xmlns:a16="http://schemas.microsoft.com/office/drawing/2014/main" id="{41D1FEC5-77B0-3B70-2875-E3D2CB67E115}"/>
              </a:ext>
            </a:extLst>
          </p:cNvPr>
          <p:cNvSpPr txBox="1"/>
          <p:nvPr/>
        </p:nvSpPr>
        <p:spPr>
          <a:xfrm>
            <a:off x="260254" y="411734"/>
            <a:ext cx="2765149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800" b="1" dirty="0">
                <a:solidFill>
                  <a:srgbClr val="132346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Scenario</a:t>
            </a:r>
            <a:endParaRPr lang="en-US" sz="3800" b="1" dirty="0">
              <a:solidFill>
                <a:srgbClr val="E62625"/>
              </a:solidFill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cxnSp>
        <p:nvCxnSpPr>
          <p:cNvPr id="6" name="Straight Connector 78">
            <a:extLst>
              <a:ext uri="{FF2B5EF4-FFF2-40B4-BE49-F238E27FC236}">
                <a16:creationId xmlns:a16="http://schemas.microsoft.com/office/drawing/2014/main" id="{F2C84605-DD40-0784-49B3-D0633F5A08BE}"/>
              </a:ext>
            </a:extLst>
          </p:cNvPr>
          <p:cNvCxnSpPr>
            <a:cxnSpLocks/>
          </p:cNvCxnSpPr>
          <p:nvPr/>
        </p:nvCxnSpPr>
        <p:spPr>
          <a:xfrm>
            <a:off x="260254" y="1088842"/>
            <a:ext cx="2765149" cy="0"/>
          </a:xfrm>
          <a:prstGeom prst="line">
            <a:avLst/>
          </a:prstGeom>
          <a:ln w="38100">
            <a:solidFill>
              <a:srgbClr val="E62625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9" name="Google Shape;212;p9">
            <a:extLst>
              <a:ext uri="{FF2B5EF4-FFF2-40B4-BE49-F238E27FC236}">
                <a16:creationId xmlns:a16="http://schemas.microsoft.com/office/drawing/2014/main" id="{1677D6F9-8EA8-A343-94D4-46130839B388}"/>
              </a:ext>
            </a:extLst>
          </p:cNvPr>
          <p:cNvSpPr txBox="1">
            <a:spLocks/>
          </p:cNvSpPr>
          <p:nvPr/>
        </p:nvSpPr>
        <p:spPr>
          <a:xfrm>
            <a:off x="211701" y="2456041"/>
            <a:ext cx="4091695" cy="1945918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pPr>
              <a:buNone/>
            </a:pPr>
            <a:r>
              <a:rPr lang="sv-SE" sz="2800" dirty="0">
                <a:solidFill>
                  <a:schemeClr val="accent1">
                    <a:lumMod val="50000"/>
                  </a:schemeClr>
                </a:solidFill>
                <a:effectLst/>
                <a:latin typeface="Calibri" panose="020F0502020204030204" pitchFamily="34" charset="0"/>
                <a:ea typeface="Arial Unicode MS"/>
              </a:rPr>
              <a:t>Sjukhuset är inget traumacenter och kirurgjouren har 30 minuters inställelsetid</a:t>
            </a:r>
            <a:endParaRPr lang="sv-SE" sz="4000" dirty="0">
              <a:solidFill>
                <a:schemeClr val="accent1">
                  <a:lumMod val="50000"/>
                </a:schemeClr>
              </a:solidFill>
              <a:effectLst/>
              <a:latin typeface="Times New Roman" panose="02020603050405020304" pitchFamily="18" charset="0"/>
              <a:ea typeface="Arial Unicode MS"/>
            </a:endParaRPr>
          </a:p>
        </p:txBody>
      </p:sp>
    </p:spTree>
    <p:extLst>
      <p:ext uri="{BB962C8B-B14F-4D97-AF65-F5344CB8AC3E}">
        <p14:creationId xmlns:p14="http://schemas.microsoft.com/office/powerpoint/2010/main" val="6150701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4857FD-3076-E9E2-44C3-3FFD53EDB5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Picture 36" descr="A blue and black rectangle&#10;&#10;Description automatically generated">
            <a:extLst>
              <a:ext uri="{FF2B5EF4-FFF2-40B4-BE49-F238E27FC236}">
                <a16:creationId xmlns:a16="http://schemas.microsoft.com/office/drawing/2014/main" id="{B355763D-61A1-745D-650C-3BC14CA1490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5866" b="19279"/>
          <a:stretch/>
        </p:blipFill>
        <p:spPr>
          <a:xfrm>
            <a:off x="3646636" y="0"/>
            <a:ext cx="8606324" cy="5922168"/>
          </a:xfrm>
          <a:prstGeom prst="rect">
            <a:avLst/>
          </a:prstGeom>
        </p:spPr>
      </p:pic>
      <p:grpSp>
        <p:nvGrpSpPr>
          <p:cNvPr id="75" name="Group 28">
            <a:extLst>
              <a:ext uri="{FF2B5EF4-FFF2-40B4-BE49-F238E27FC236}">
                <a16:creationId xmlns:a16="http://schemas.microsoft.com/office/drawing/2014/main" id="{36B5AAB3-5E99-5D00-EAA4-BCBDA69B5CB5}"/>
              </a:ext>
            </a:extLst>
          </p:cNvPr>
          <p:cNvGrpSpPr/>
          <p:nvPr/>
        </p:nvGrpSpPr>
        <p:grpSpPr>
          <a:xfrm>
            <a:off x="3478515" y="4325069"/>
            <a:ext cx="8713483" cy="1597099"/>
            <a:chOff x="5839269" y="4751091"/>
            <a:chExt cx="6141030" cy="1597099"/>
          </a:xfrm>
        </p:grpSpPr>
        <p:pic>
          <p:nvPicPr>
            <p:cNvPr id="76" name="Picture 25" descr="A black and white rectangle frame&#10;&#10;Description automatically generated">
              <a:extLst>
                <a:ext uri="{FF2B5EF4-FFF2-40B4-BE49-F238E27FC236}">
                  <a16:creationId xmlns:a16="http://schemas.microsoft.com/office/drawing/2014/main" id="{4672D997-F682-3210-8ED5-8A09D530612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39269" y="4751091"/>
              <a:ext cx="6141030" cy="1597099"/>
            </a:xfrm>
            <a:prstGeom prst="rect">
              <a:avLst/>
            </a:prstGeom>
          </p:spPr>
        </p:pic>
        <p:sp>
          <p:nvSpPr>
            <p:cNvPr id="77" name="Content Placeholder 2">
              <a:extLst>
                <a:ext uri="{FF2B5EF4-FFF2-40B4-BE49-F238E27FC236}">
                  <a16:creationId xmlns:a16="http://schemas.microsoft.com/office/drawing/2014/main" id="{97A8A46C-A22D-3073-7D18-608A415C53A3}"/>
                </a:ext>
              </a:extLst>
            </p:cNvPr>
            <p:cNvSpPr txBox="1">
              <a:spLocks/>
            </p:cNvSpPr>
            <p:nvPr/>
          </p:nvSpPr>
          <p:spPr>
            <a:xfrm>
              <a:off x="7592646" y="4975433"/>
              <a:ext cx="4006744" cy="1171841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ts val="1000"/>
                </a:spcBef>
                <a:spcAft>
                  <a:spcPts val="180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endParaRPr kumimoji="0" lang="en-US" sz="180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endParaRPr>
            </a:p>
          </p:txBody>
        </p:sp>
      </p:grpSp>
      <p:grpSp>
        <p:nvGrpSpPr>
          <p:cNvPr id="40" name="Group 28">
            <a:extLst>
              <a:ext uri="{FF2B5EF4-FFF2-40B4-BE49-F238E27FC236}">
                <a16:creationId xmlns:a16="http://schemas.microsoft.com/office/drawing/2014/main" id="{DFA103A9-C1D4-E219-8689-3B00BA43629A}"/>
              </a:ext>
            </a:extLst>
          </p:cNvPr>
          <p:cNvGrpSpPr/>
          <p:nvPr/>
        </p:nvGrpSpPr>
        <p:grpSpPr>
          <a:xfrm>
            <a:off x="3482867" y="-16149"/>
            <a:ext cx="8740921" cy="1597099"/>
            <a:chOff x="5839269" y="4751091"/>
            <a:chExt cx="6141030" cy="1597099"/>
          </a:xfrm>
        </p:grpSpPr>
        <p:pic>
          <p:nvPicPr>
            <p:cNvPr id="42" name="Picture 25" descr="A black and white rectangle frame&#10;&#10;Description automatically generated">
              <a:extLst>
                <a:ext uri="{FF2B5EF4-FFF2-40B4-BE49-F238E27FC236}">
                  <a16:creationId xmlns:a16="http://schemas.microsoft.com/office/drawing/2014/main" id="{FA9931CF-33DE-D825-466A-7FAECB5A4E9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39269" y="4751091"/>
              <a:ext cx="6141030" cy="1597099"/>
            </a:xfrm>
            <a:prstGeom prst="rect">
              <a:avLst/>
            </a:prstGeom>
          </p:spPr>
        </p:pic>
        <p:sp>
          <p:nvSpPr>
            <p:cNvPr id="45" name="Content Placeholder 2">
              <a:extLst>
                <a:ext uri="{FF2B5EF4-FFF2-40B4-BE49-F238E27FC236}">
                  <a16:creationId xmlns:a16="http://schemas.microsoft.com/office/drawing/2014/main" id="{B3A2CC8E-A708-DABD-A5FA-C09F6EB744DD}"/>
                </a:ext>
              </a:extLst>
            </p:cNvPr>
            <p:cNvSpPr txBox="1">
              <a:spLocks/>
            </p:cNvSpPr>
            <p:nvPr/>
          </p:nvSpPr>
          <p:spPr>
            <a:xfrm>
              <a:off x="7592646" y="4975433"/>
              <a:ext cx="4006744" cy="1171841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ts val="1000"/>
                </a:spcBef>
                <a:spcAft>
                  <a:spcPts val="180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endParaRPr kumimoji="0" lang="en-US" sz="180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endParaRPr>
            </a:p>
          </p:txBody>
        </p:sp>
      </p:grpSp>
      <p:grpSp>
        <p:nvGrpSpPr>
          <p:cNvPr id="24" name="Group 28">
            <a:extLst>
              <a:ext uri="{FF2B5EF4-FFF2-40B4-BE49-F238E27FC236}">
                <a16:creationId xmlns:a16="http://schemas.microsoft.com/office/drawing/2014/main" id="{2A345000-81DA-9E87-6798-A8C7AF1FDBB8}"/>
              </a:ext>
            </a:extLst>
          </p:cNvPr>
          <p:cNvGrpSpPr/>
          <p:nvPr/>
        </p:nvGrpSpPr>
        <p:grpSpPr>
          <a:xfrm>
            <a:off x="3478516" y="1415723"/>
            <a:ext cx="8713484" cy="1597099"/>
            <a:chOff x="5839269" y="4751091"/>
            <a:chExt cx="6141030" cy="1597099"/>
          </a:xfrm>
        </p:grpSpPr>
        <p:pic>
          <p:nvPicPr>
            <p:cNvPr id="38" name="Picture 25" descr="A black and white rectangle frame&#10;&#10;Description automatically generated">
              <a:extLst>
                <a:ext uri="{FF2B5EF4-FFF2-40B4-BE49-F238E27FC236}">
                  <a16:creationId xmlns:a16="http://schemas.microsoft.com/office/drawing/2014/main" id="{5397FEFA-3137-3FB7-4201-8BEA9941185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39269" y="4751091"/>
              <a:ext cx="6141030" cy="1597099"/>
            </a:xfrm>
            <a:prstGeom prst="rect">
              <a:avLst/>
            </a:prstGeom>
          </p:spPr>
        </p:pic>
        <p:sp>
          <p:nvSpPr>
            <p:cNvPr id="39" name="Content Placeholder 2">
              <a:extLst>
                <a:ext uri="{FF2B5EF4-FFF2-40B4-BE49-F238E27FC236}">
                  <a16:creationId xmlns:a16="http://schemas.microsoft.com/office/drawing/2014/main" id="{1910C1A9-41C9-BA6D-FBD7-CE9277E55B03}"/>
                </a:ext>
              </a:extLst>
            </p:cNvPr>
            <p:cNvSpPr txBox="1">
              <a:spLocks/>
            </p:cNvSpPr>
            <p:nvPr/>
          </p:nvSpPr>
          <p:spPr>
            <a:xfrm>
              <a:off x="7592646" y="4975433"/>
              <a:ext cx="4006744" cy="1171841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ts val="1000"/>
                </a:spcBef>
                <a:spcAft>
                  <a:spcPts val="180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endParaRPr kumimoji="0" lang="en-US" sz="180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endParaRPr>
            </a:p>
          </p:txBody>
        </p:sp>
      </p:grpSp>
      <p:grpSp>
        <p:nvGrpSpPr>
          <p:cNvPr id="10" name="Group 28">
            <a:extLst>
              <a:ext uri="{FF2B5EF4-FFF2-40B4-BE49-F238E27FC236}">
                <a16:creationId xmlns:a16="http://schemas.microsoft.com/office/drawing/2014/main" id="{4A750CBD-22FB-FD5D-6F11-E193A21C6F36}"/>
              </a:ext>
            </a:extLst>
          </p:cNvPr>
          <p:cNvGrpSpPr/>
          <p:nvPr/>
        </p:nvGrpSpPr>
        <p:grpSpPr>
          <a:xfrm>
            <a:off x="3478517" y="2894337"/>
            <a:ext cx="8713483" cy="1597099"/>
            <a:chOff x="5839269" y="4751091"/>
            <a:chExt cx="6141030" cy="1597099"/>
          </a:xfrm>
        </p:grpSpPr>
        <p:pic>
          <p:nvPicPr>
            <p:cNvPr id="11" name="Picture 25" descr="A black and white rectangle frame&#10;&#10;Description automatically generated">
              <a:extLst>
                <a:ext uri="{FF2B5EF4-FFF2-40B4-BE49-F238E27FC236}">
                  <a16:creationId xmlns:a16="http://schemas.microsoft.com/office/drawing/2014/main" id="{0EFA295A-1611-8ADF-6290-E7EB0CE114B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39269" y="4751091"/>
              <a:ext cx="6141030" cy="1597099"/>
            </a:xfrm>
            <a:prstGeom prst="rect">
              <a:avLst/>
            </a:prstGeom>
          </p:spPr>
        </p:pic>
        <p:sp>
          <p:nvSpPr>
            <p:cNvPr id="23" name="Content Placeholder 2">
              <a:extLst>
                <a:ext uri="{FF2B5EF4-FFF2-40B4-BE49-F238E27FC236}">
                  <a16:creationId xmlns:a16="http://schemas.microsoft.com/office/drawing/2014/main" id="{D9CC8B72-1BD3-BECF-5E8A-B680D9F45D1F}"/>
                </a:ext>
              </a:extLst>
            </p:cNvPr>
            <p:cNvSpPr txBox="1">
              <a:spLocks/>
            </p:cNvSpPr>
            <p:nvPr/>
          </p:nvSpPr>
          <p:spPr>
            <a:xfrm>
              <a:off x="7592646" y="4975433"/>
              <a:ext cx="4006744" cy="1171841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ts val="1000"/>
                </a:spcBef>
                <a:spcAft>
                  <a:spcPts val="180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endParaRPr kumimoji="0" lang="en-US" sz="180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endParaRPr>
            </a:p>
          </p:txBody>
        </p:sp>
      </p:grpSp>
      <p:pic>
        <p:nvPicPr>
          <p:cNvPr id="2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1FA83FA9-D484-AA90-0640-45F56851D3D1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r="38713" b="86053"/>
          <a:stretch>
            <a:fillRect/>
          </a:stretch>
        </p:blipFill>
        <p:spPr>
          <a:xfrm>
            <a:off x="3630308" y="5925697"/>
            <a:ext cx="8561692" cy="934034"/>
          </a:xfrm>
          <a:prstGeom prst="rect">
            <a:avLst/>
          </a:prstGeom>
        </p:spPr>
      </p:pic>
      <p:sp>
        <p:nvSpPr>
          <p:cNvPr id="67" name="TextBox 66">
            <a:extLst>
              <a:ext uri="{FF2B5EF4-FFF2-40B4-BE49-F238E27FC236}">
                <a16:creationId xmlns:a16="http://schemas.microsoft.com/office/drawing/2014/main" id="{82EC1EE4-CCF2-8772-B9AC-C12C0F39B3C1}"/>
              </a:ext>
            </a:extLst>
          </p:cNvPr>
          <p:cNvSpPr txBox="1"/>
          <p:nvPr/>
        </p:nvSpPr>
        <p:spPr>
          <a:xfrm>
            <a:off x="260255" y="411734"/>
            <a:ext cx="2649762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800" b="1" dirty="0">
                <a:solidFill>
                  <a:srgbClr val="132346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Scenario</a:t>
            </a:r>
            <a:endParaRPr lang="en-US" sz="3800" b="1" dirty="0">
              <a:solidFill>
                <a:srgbClr val="E62625"/>
              </a:solidFill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cxnSp>
        <p:nvCxnSpPr>
          <p:cNvPr id="79" name="Straight Connector 78">
            <a:extLst>
              <a:ext uri="{FF2B5EF4-FFF2-40B4-BE49-F238E27FC236}">
                <a16:creationId xmlns:a16="http://schemas.microsoft.com/office/drawing/2014/main" id="{26843D64-58DE-BC48-CA6C-144914732A53}"/>
              </a:ext>
            </a:extLst>
          </p:cNvPr>
          <p:cNvCxnSpPr>
            <a:cxnSpLocks/>
          </p:cNvCxnSpPr>
          <p:nvPr/>
        </p:nvCxnSpPr>
        <p:spPr>
          <a:xfrm>
            <a:off x="260254" y="1088842"/>
            <a:ext cx="2649762" cy="0"/>
          </a:xfrm>
          <a:prstGeom prst="line">
            <a:avLst/>
          </a:prstGeom>
          <a:ln w="38100">
            <a:solidFill>
              <a:srgbClr val="E62625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pic>
        <p:nvPicPr>
          <p:cNvPr id="12" name="Picture 11" descr="A blue circle with white letter i in it&#10;&#10;Description automatically generated">
            <a:extLst>
              <a:ext uri="{FF2B5EF4-FFF2-40B4-BE49-F238E27FC236}">
                <a16:creationId xmlns:a16="http://schemas.microsoft.com/office/drawing/2014/main" id="{5BB2D6FB-A469-023A-C20E-89B845B74B3F}"/>
              </a:ext>
            </a:extLst>
          </p:cNvPr>
          <p:cNvPicPr>
            <a:picLocks noChangeAspect="1"/>
          </p:cNvPicPr>
          <p:nvPr/>
        </p:nvPicPr>
        <p:blipFill>
          <a:blip r:embed="rId6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76783" y="1576670"/>
            <a:ext cx="1275765" cy="1275765"/>
          </a:xfrm>
          <a:prstGeom prst="rect">
            <a:avLst/>
          </a:prstGeom>
        </p:spPr>
      </p:pic>
      <p:grpSp>
        <p:nvGrpSpPr>
          <p:cNvPr id="13" name="Group 12">
            <a:extLst>
              <a:ext uri="{FF2B5EF4-FFF2-40B4-BE49-F238E27FC236}">
                <a16:creationId xmlns:a16="http://schemas.microsoft.com/office/drawing/2014/main" id="{1B11D295-9B9C-22E7-7A1E-5025F905355F}"/>
              </a:ext>
            </a:extLst>
          </p:cNvPr>
          <p:cNvGrpSpPr/>
          <p:nvPr/>
        </p:nvGrpSpPr>
        <p:grpSpPr>
          <a:xfrm>
            <a:off x="4283031" y="3032527"/>
            <a:ext cx="1263269" cy="1263269"/>
            <a:chOff x="2887320" y="0"/>
            <a:chExt cx="1263269" cy="1263269"/>
          </a:xfrm>
        </p:grpSpPr>
        <p:pic>
          <p:nvPicPr>
            <p:cNvPr id="14" name="Picture 13" descr="A blue circle with black background&#10;&#10;Description automatically generated">
              <a:extLst>
                <a:ext uri="{FF2B5EF4-FFF2-40B4-BE49-F238E27FC236}">
                  <a16:creationId xmlns:a16="http://schemas.microsoft.com/office/drawing/2014/main" id="{C9018D08-28B4-70BF-3595-7F4E0162107C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87320" y="0"/>
              <a:ext cx="1263269" cy="1263269"/>
            </a:xfrm>
            <a:prstGeom prst="rect">
              <a:avLst/>
            </a:prstGeom>
          </p:spPr>
        </p:pic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DF143C73-44C7-1A25-EA8A-C38E5727B4FB}"/>
                </a:ext>
              </a:extLst>
            </p:cNvPr>
            <p:cNvSpPr txBox="1"/>
            <p:nvPr/>
          </p:nvSpPr>
          <p:spPr>
            <a:xfrm>
              <a:off x="3107423" y="277222"/>
              <a:ext cx="832187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000" b="1" dirty="0">
                  <a:solidFill>
                    <a:schemeClr val="bg1"/>
                  </a:solidFill>
                  <a:latin typeface="Open Sans" pitchFamily="2" charset="0"/>
                  <a:ea typeface="Open Sans" pitchFamily="2" charset="0"/>
                  <a:cs typeface="Open Sans" pitchFamily="2" charset="0"/>
                </a:rPr>
                <a:t>S</a:t>
              </a: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79EEA71B-71DE-1E0C-5C01-F658E381E9ED}"/>
              </a:ext>
            </a:extLst>
          </p:cNvPr>
          <p:cNvGrpSpPr/>
          <p:nvPr/>
        </p:nvGrpSpPr>
        <p:grpSpPr>
          <a:xfrm>
            <a:off x="4283031" y="4475887"/>
            <a:ext cx="1263269" cy="1263269"/>
            <a:chOff x="2887320" y="0"/>
            <a:chExt cx="1263269" cy="1263269"/>
          </a:xfrm>
        </p:grpSpPr>
        <p:pic>
          <p:nvPicPr>
            <p:cNvPr id="17" name="Picture 16" descr="A blue circle with black background&#10;&#10;Description automatically generated">
              <a:extLst>
                <a:ext uri="{FF2B5EF4-FFF2-40B4-BE49-F238E27FC236}">
                  <a16:creationId xmlns:a16="http://schemas.microsoft.com/office/drawing/2014/main" id="{8E94D3E7-80E0-5CA6-9C95-6F98AD82E776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87320" y="0"/>
              <a:ext cx="1263269" cy="1263269"/>
            </a:xfrm>
            <a:prstGeom prst="rect">
              <a:avLst/>
            </a:prstGeom>
          </p:spPr>
        </p:pic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35656C7B-D971-4B33-0E7D-10AAF655D90E}"/>
                </a:ext>
              </a:extLst>
            </p:cNvPr>
            <p:cNvSpPr txBox="1"/>
            <p:nvPr/>
          </p:nvSpPr>
          <p:spPr>
            <a:xfrm>
              <a:off x="3107423" y="311693"/>
              <a:ext cx="832187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000" b="1" dirty="0">
                  <a:solidFill>
                    <a:schemeClr val="bg1"/>
                  </a:solidFill>
                  <a:latin typeface="Open Sans" pitchFamily="2" charset="0"/>
                  <a:ea typeface="Open Sans" pitchFamily="2" charset="0"/>
                  <a:cs typeface="Open Sans" pitchFamily="2" charset="0"/>
                </a:rPr>
                <a:t>T</a:t>
              </a: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1D4EABFF-5F3A-637E-28E0-5EB6768665E6}"/>
              </a:ext>
            </a:extLst>
          </p:cNvPr>
          <p:cNvGrpSpPr/>
          <p:nvPr/>
        </p:nvGrpSpPr>
        <p:grpSpPr>
          <a:xfrm>
            <a:off x="4283031" y="133309"/>
            <a:ext cx="1263269" cy="1263269"/>
            <a:chOff x="2887320" y="0"/>
            <a:chExt cx="1263269" cy="1263269"/>
          </a:xfrm>
        </p:grpSpPr>
        <p:pic>
          <p:nvPicPr>
            <p:cNvPr id="20" name="Picture 19" descr="A blue circle with black background&#10;&#10;Description automatically generated">
              <a:extLst>
                <a:ext uri="{FF2B5EF4-FFF2-40B4-BE49-F238E27FC236}">
                  <a16:creationId xmlns:a16="http://schemas.microsoft.com/office/drawing/2014/main" id="{32F3D7C0-5F64-CC55-5FE3-EC6D3D8EE035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87320" y="0"/>
              <a:ext cx="1263269" cy="1263269"/>
            </a:xfrm>
            <a:prstGeom prst="rect">
              <a:avLst/>
            </a:prstGeom>
          </p:spPr>
        </p:pic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3D089CDA-7C26-BF8D-C5DE-BA4EA94AC1D1}"/>
                </a:ext>
              </a:extLst>
            </p:cNvPr>
            <p:cNvSpPr txBox="1"/>
            <p:nvPr/>
          </p:nvSpPr>
          <p:spPr>
            <a:xfrm>
              <a:off x="3107423" y="310282"/>
              <a:ext cx="832187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000" b="1" dirty="0">
                  <a:solidFill>
                    <a:schemeClr val="bg1"/>
                  </a:solidFill>
                  <a:latin typeface="Open Sans" pitchFamily="2" charset="0"/>
                  <a:ea typeface="Open Sans" pitchFamily="2" charset="0"/>
                  <a:cs typeface="Open Sans" pitchFamily="2" charset="0"/>
                </a:rPr>
                <a:t>M</a:t>
              </a:r>
            </a:p>
          </p:txBody>
        </p:sp>
      </p:grpSp>
      <p:sp>
        <p:nvSpPr>
          <p:cNvPr id="66" name="TextBox 65">
            <a:extLst>
              <a:ext uri="{FF2B5EF4-FFF2-40B4-BE49-F238E27FC236}">
                <a16:creationId xmlns:a16="http://schemas.microsoft.com/office/drawing/2014/main" id="{251E51E3-2696-DED2-B22E-AD9E7F12E4F7}"/>
              </a:ext>
            </a:extLst>
          </p:cNvPr>
          <p:cNvSpPr txBox="1"/>
          <p:nvPr/>
        </p:nvSpPr>
        <p:spPr>
          <a:xfrm>
            <a:off x="5730278" y="3212211"/>
            <a:ext cx="6078341" cy="92333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sv-SE" sz="2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SAT 93% syrgasmask, AF 12, BT 90/50, HF 136, GCS 12 (Ö3 M6 V3), förvirrad, temp 32°C</a:t>
            </a: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7B33ACEC-D45F-1064-69AB-C3419509821D}"/>
              </a:ext>
            </a:extLst>
          </p:cNvPr>
          <p:cNvSpPr txBox="1"/>
          <p:nvPr/>
        </p:nvSpPr>
        <p:spPr>
          <a:xfrm>
            <a:off x="5720517" y="1891115"/>
            <a:ext cx="5316680" cy="707886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sv-SE" sz="2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Blåmärke på bröstkorgen. </a:t>
            </a:r>
          </a:p>
          <a:p>
            <a:r>
              <a:rPr lang="sv-SE" sz="2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Fötterna iskalla och vitaktiga, blåsor</a:t>
            </a: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60C48ACB-8741-FF57-7DCD-7A729D068372}"/>
              </a:ext>
            </a:extLst>
          </p:cNvPr>
          <p:cNvSpPr txBox="1"/>
          <p:nvPr/>
        </p:nvSpPr>
        <p:spPr>
          <a:xfrm>
            <a:off x="5730278" y="267348"/>
            <a:ext cx="6201468" cy="995191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sv-SE" sz="2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35-årig kvinna, skoterolycka på sjö där isen brast. Slog bröstet i skoterhandtagen och huvudet i iskanten. väntat 40 min i −6 °C 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43EC0487-54EA-0112-E442-2A21FC45A04D}"/>
              </a:ext>
            </a:extLst>
          </p:cNvPr>
          <p:cNvGrpSpPr/>
          <p:nvPr/>
        </p:nvGrpSpPr>
        <p:grpSpPr>
          <a:xfrm>
            <a:off x="455572" y="5556068"/>
            <a:ext cx="2664929" cy="1061292"/>
            <a:chOff x="117965" y="5736731"/>
            <a:chExt cx="2664929" cy="1061292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pic>
          <p:nvPicPr>
            <p:cNvPr id="4" name="Picture 3" descr="A black and white logo&#10;&#10;Description automatically generated">
              <a:extLst>
                <a:ext uri="{FF2B5EF4-FFF2-40B4-BE49-F238E27FC236}">
                  <a16:creationId xmlns:a16="http://schemas.microsoft.com/office/drawing/2014/main" id="{D7F14520-DB2E-2B02-8A73-A9447B0FC434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8204" y="5736731"/>
              <a:ext cx="2644690" cy="1035269"/>
            </a:xfrm>
            <a:prstGeom prst="rect">
              <a:avLst/>
            </a:prstGeom>
          </p:spPr>
        </p:pic>
        <p:pic>
          <p:nvPicPr>
            <p:cNvPr id="7" name="Picture 6" descr="A blue and yellow letters on a black background&#10;&#10;Description automatically generated">
              <a:extLst>
                <a:ext uri="{FF2B5EF4-FFF2-40B4-BE49-F238E27FC236}">
                  <a16:creationId xmlns:a16="http://schemas.microsoft.com/office/drawing/2014/main" id="{B4D6C13C-C057-2E25-FDA5-BB1A5EE92241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7965" y="5761223"/>
              <a:ext cx="2648601" cy="1036800"/>
            </a:xfrm>
            <a:prstGeom prst="rect">
              <a:avLst/>
            </a:prstGeom>
          </p:spPr>
        </p:pic>
      </p:grpSp>
      <p:sp>
        <p:nvSpPr>
          <p:cNvPr id="8" name="textruta 7">
            <a:extLst>
              <a:ext uri="{FF2B5EF4-FFF2-40B4-BE49-F238E27FC236}">
                <a16:creationId xmlns:a16="http://schemas.microsoft.com/office/drawing/2014/main" id="{8967F278-7424-364A-A0B8-ACD9779BE217}"/>
              </a:ext>
            </a:extLst>
          </p:cNvPr>
          <p:cNvSpPr txBox="1"/>
          <p:nvPr/>
        </p:nvSpPr>
        <p:spPr>
          <a:xfrm>
            <a:off x="5818016" y="4876688"/>
            <a:ext cx="5219181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v-SE" sz="2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PVK HÖ, syrgas på mask</a:t>
            </a:r>
          </a:p>
        </p:txBody>
      </p:sp>
      <p:pic>
        <p:nvPicPr>
          <p:cNvPr id="30" name="Picture 29" descr="A screenshot of a computer&#10;&#10;Description automatically generated">
            <a:hlinkClick r:id="rId10" action="ppaction://hlinksldjump"/>
            <a:extLst>
              <a:ext uri="{FF2B5EF4-FFF2-40B4-BE49-F238E27FC236}">
                <a16:creationId xmlns:a16="http://schemas.microsoft.com/office/drawing/2014/main" id="{44B102A1-039B-6699-502D-2E771465E692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78" t="26688" r="65386" b="56953"/>
          <a:stretch/>
        </p:blipFill>
        <p:spPr>
          <a:xfrm>
            <a:off x="5517837" y="6067706"/>
            <a:ext cx="675367" cy="612000"/>
          </a:xfrm>
          <a:prstGeom prst="rect">
            <a:avLst/>
          </a:prstGeom>
        </p:spPr>
      </p:pic>
      <p:pic>
        <p:nvPicPr>
          <p:cNvPr id="31" name="Picture 30" descr="A screenshot of a computer&#10;&#10;Description automatically generated">
            <a:hlinkClick r:id="rId12" action="ppaction://hlinksldjump"/>
            <a:extLst>
              <a:ext uri="{FF2B5EF4-FFF2-40B4-BE49-F238E27FC236}">
                <a16:creationId xmlns:a16="http://schemas.microsoft.com/office/drawing/2014/main" id="{6D298AA5-14CC-B6A4-6278-75EBE31A9D97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637" t="26960" r="49726" b="57222"/>
          <a:stretch/>
        </p:blipFill>
        <p:spPr>
          <a:xfrm>
            <a:off x="6240983" y="6067706"/>
            <a:ext cx="675367" cy="612000"/>
          </a:xfrm>
          <a:prstGeom prst="rect">
            <a:avLst/>
          </a:prstGeom>
        </p:spPr>
      </p:pic>
      <p:pic>
        <p:nvPicPr>
          <p:cNvPr id="32" name="Picture 31" descr="A screenshot of a computer&#10;&#10;Description automatically generated">
            <a:hlinkClick r:id="rId13" action="ppaction://hlinksldjump"/>
            <a:extLst>
              <a:ext uri="{FF2B5EF4-FFF2-40B4-BE49-F238E27FC236}">
                <a16:creationId xmlns:a16="http://schemas.microsoft.com/office/drawing/2014/main" id="{D7F9EFB5-AEBB-0448-8117-38B8CA209537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166" t="26760" r="34395" b="57224"/>
          <a:stretch/>
        </p:blipFill>
        <p:spPr>
          <a:xfrm>
            <a:off x="6964129" y="6067706"/>
            <a:ext cx="655544" cy="612000"/>
          </a:xfrm>
          <a:prstGeom prst="rect">
            <a:avLst/>
          </a:prstGeom>
        </p:spPr>
      </p:pic>
      <p:pic>
        <p:nvPicPr>
          <p:cNvPr id="33" name="Picture 32" descr="A screenshot of a computer&#10;&#10;Description automatically generated">
            <a:hlinkClick r:id="rId14" action="ppaction://hlinksldjump"/>
            <a:extLst>
              <a:ext uri="{FF2B5EF4-FFF2-40B4-BE49-F238E27FC236}">
                <a16:creationId xmlns:a16="http://schemas.microsoft.com/office/drawing/2014/main" id="{B7D9948B-1F90-55E8-06BA-81689501B306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97" t="26960" r="19030" b="57222"/>
          <a:stretch/>
        </p:blipFill>
        <p:spPr>
          <a:xfrm>
            <a:off x="7667452" y="6067706"/>
            <a:ext cx="665753" cy="612000"/>
          </a:xfrm>
          <a:prstGeom prst="rect">
            <a:avLst/>
          </a:prstGeom>
        </p:spPr>
      </p:pic>
      <p:pic>
        <p:nvPicPr>
          <p:cNvPr id="34" name="Picture 33" descr="A screenshot of a computer&#10;&#10;Description automatically generated">
            <a:hlinkClick r:id="rId10" action="ppaction://hlinksldjump"/>
            <a:extLst>
              <a:ext uri="{FF2B5EF4-FFF2-40B4-BE49-F238E27FC236}">
                <a16:creationId xmlns:a16="http://schemas.microsoft.com/office/drawing/2014/main" id="{4169989A-C16C-AD28-7A54-2655870A3770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668" t="26960" r="3860" b="57222"/>
          <a:stretch/>
        </p:blipFill>
        <p:spPr>
          <a:xfrm>
            <a:off x="8387063" y="6067706"/>
            <a:ext cx="665754" cy="612000"/>
          </a:xfrm>
          <a:prstGeom prst="rect">
            <a:avLst/>
          </a:prstGeom>
        </p:spPr>
      </p:pic>
      <p:pic>
        <p:nvPicPr>
          <p:cNvPr id="36" name="Picture 35" descr="A screenshot of a computer&#10;&#10;Description automatically generated">
            <a:hlinkClick r:id="rId15" action="ppaction://hlinksldjump"/>
            <a:extLst>
              <a:ext uri="{FF2B5EF4-FFF2-40B4-BE49-F238E27FC236}">
                <a16:creationId xmlns:a16="http://schemas.microsoft.com/office/drawing/2014/main" id="{7B550D6F-751C-76CD-B02F-E481432AF3A0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9129624" y="6073837"/>
            <a:ext cx="777514" cy="612000"/>
          </a:xfrm>
          <a:prstGeom prst="rect">
            <a:avLst/>
          </a:prstGeom>
        </p:spPr>
      </p:pic>
      <p:pic>
        <p:nvPicPr>
          <p:cNvPr id="41" name="Picture 40" descr="A sign with a person lying on a bed&#10;&#10;Description automatically generated">
            <a:hlinkClick r:id="rId10" action="ppaction://hlinksldjump"/>
            <a:extLst>
              <a:ext uri="{FF2B5EF4-FFF2-40B4-BE49-F238E27FC236}">
                <a16:creationId xmlns:a16="http://schemas.microsoft.com/office/drawing/2014/main" id="{14153339-F3BB-67FC-BEA3-6175CD8FAB55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96" t="6584" r="8671" b="7573"/>
          <a:stretch/>
        </p:blipFill>
        <p:spPr>
          <a:xfrm>
            <a:off x="4555477" y="6086714"/>
            <a:ext cx="686863" cy="612000"/>
          </a:xfrm>
          <a:prstGeom prst="rect">
            <a:avLst/>
          </a:prstGeom>
        </p:spPr>
      </p:pic>
      <p:pic>
        <p:nvPicPr>
          <p:cNvPr id="43" name="Picture 42" descr="A white sign with a person lying on a bed&#10;&#10;Description automatically generated">
            <a:hlinkClick r:id="rId17" action="ppaction://hlinksldjump"/>
            <a:extLst>
              <a:ext uri="{FF2B5EF4-FFF2-40B4-BE49-F238E27FC236}">
                <a16:creationId xmlns:a16="http://schemas.microsoft.com/office/drawing/2014/main" id="{5CA3ADB9-E29F-7ED0-97AA-6C8791B1E41E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60" t="5522" r="11615" b="6867"/>
          <a:stretch/>
        </p:blipFill>
        <p:spPr>
          <a:xfrm>
            <a:off x="3802431" y="6086714"/>
            <a:ext cx="699188" cy="612000"/>
          </a:xfrm>
          <a:prstGeom prst="rect">
            <a:avLst/>
          </a:prstGeom>
        </p:spPr>
      </p:pic>
      <p:pic>
        <p:nvPicPr>
          <p:cNvPr id="44" name="Picture 43" descr="A clipboard with a magnifying glass and a graph&#10;&#10;Description automatically generated">
            <a:hlinkClick r:id="rId19" action="ppaction://hlinksldjump"/>
            <a:extLst>
              <a:ext uri="{FF2B5EF4-FFF2-40B4-BE49-F238E27FC236}">
                <a16:creationId xmlns:a16="http://schemas.microsoft.com/office/drawing/2014/main" id="{EB7A8ADE-A2C2-20B4-52B9-B950ACE19E8F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82" t="5565" r="17755" b="4562"/>
          <a:stretch/>
        </p:blipFill>
        <p:spPr>
          <a:xfrm>
            <a:off x="11436689" y="6086714"/>
            <a:ext cx="608400" cy="61200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6" name="TextBox 20">
            <a:extLst>
              <a:ext uri="{FF2B5EF4-FFF2-40B4-BE49-F238E27FC236}">
                <a16:creationId xmlns:a16="http://schemas.microsoft.com/office/drawing/2014/main" id="{597E4CBB-392F-A14D-234C-401769663B3D}"/>
              </a:ext>
            </a:extLst>
          </p:cNvPr>
          <p:cNvSpPr txBox="1"/>
          <p:nvPr/>
        </p:nvSpPr>
        <p:spPr>
          <a:xfrm>
            <a:off x="3630308" y="5652531"/>
            <a:ext cx="55338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0" i="0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©</a:t>
            </a:r>
            <a:r>
              <a:rPr lang="en-US" sz="1000" b="1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ACS</a:t>
            </a:r>
          </a:p>
        </p:txBody>
      </p:sp>
      <p:pic>
        <p:nvPicPr>
          <p:cNvPr id="9" name="Bildobjekt 8">
            <a:hlinkClick r:id="rId10" action="ppaction://hlinksldjump"/>
            <a:extLst>
              <a:ext uri="{FF2B5EF4-FFF2-40B4-BE49-F238E27FC236}">
                <a16:creationId xmlns:a16="http://schemas.microsoft.com/office/drawing/2014/main" id="{2273E4F4-3787-E9A6-330A-A715F8EF84A6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45" t="4555" r="5565" b="5410"/>
          <a:stretch>
            <a:fillRect/>
          </a:stretch>
        </p:blipFill>
        <p:spPr>
          <a:xfrm>
            <a:off x="10761459" y="6086714"/>
            <a:ext cx="604910" cy="612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" name="Bildobjekt 4">
            <a:hlinkClick r:id="rId10" action="ppaction://hlinksldjump"/>
            <a:extLst>
              <a:ext uri="{FF2B5EF4-FFF2-40B4-BE49-F238E27FC236}">
                <a16:creationId xmlns:a16="http://schemas.microsoft.com/office/drawing/2014/main" id="{8DCBCE16-1851-EDFE-7384-CF860E37EB20}"/>
              </a:ext>
            </a:extLst>
          </p:cNvPr>
          <p:cNvPicPr preferRelativeResize="0">
            <a:picLocks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56" t="10802" r="11631" b="16624"/>
          <a:stretch>
            <a:fillRect/>
          </a:stretch>
        </p:blipFill>
        <p:spPr>
          <a:xfrm>
            <a:off x="10030098" y="6075352"/>
            <a:ext cx="608400" cy="61200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25" name="Google Shape;212;p9">
            <a:extLst>
              <a:ext uri="{FF2B5EF4-FFF2-40B4-BE49-F238E27FC236}">
                <a16:creationId xmlns:a16="http://schemas.microsoft.com/office/drawing/2014/main" id="{1A1A46CD-E226-0A43-C8D4-9BF275131D58}"/>
              </a:ext>
            </a:extLst>
          </p:cNvPr>
          <p:cNvSpPr txBox="1">
            <a:spLocks/>
          </p:cNvSpPr>
          <p:nvPr/>
        </p:nvSpPr>
        <p:spPr>
          <a:xfrm>
            <a:off x="211701" y="2456041"/>
            <a:ext cx="4091695" cy="1945918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pPr>
              <a:buNone/>
            </a:pPr>
            <a:r>
              <a:rPr lang="sv-SE" sz="2800" dirty="0">
                <a:solidFill>
                  <a:schemeClr val="accent1">
                    <a:lumMod val="50000"/>
                  </a:schemeClr>
                </a:solidFill>
                <a:effectLst/>
                <a:latin typeface="Calibri" panose="020F0502020204030204" pitchFamily="34" charset="0"/>
                <a:ea typeface="Arial Unicode MS"/>
              </a:rPr>
              <a:t>Sjukhuset är inget traumacenter och kirurgjouren har 30 minuters inställelsetid</a:t>
            </a:r>
            <a:endParaRPr lang="sv-SE" sz="4000" dirty="0">
              <a:solidFill>
                <a:schemeClr val="accent1">
                  <a:lumMod val="50000"/>
                </a:schemeClr>
              </a:solidFill>
              <a:effectLst/>
              <a:latin typeface="Times New Roman" panose="02020603050405020304" pitchFamily="18" charset="0"/>
              <a:ea typeface="Arial Unicode MS"/>
            </a:endParaRPr>
          </a:p>
        </p:txBody>
      </p:sp>
    </p:spTree>
    <p:extLst>
      <p:ext uri="{BB962C8B-B14F-4D97-AF65-F5344CB8AC3E}">
        <p14:creationId xmlns:p14="http://schemas.microsoft.com/office/powerpoint/2010/main" val="19816619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B66606-E2A5-FA69-B64D-68D3EEC17B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11">
            <a:extLst>
              <a:ext uri="{FF2B5EF4-FFF2-40B4-BE49-F238E27FC236}">
                <a16:creationId xmlns:a16="http://schemas.microsoft.com/office/drawing/2014/main" id="{6CD88AD5-4F93-5E15-58DA-2513C9575071}"/>
              </a:ext>
            </a:extLst>
          </p:cNvPr>
          <p:cNvSpPr/>
          <p:nvPr/>
        </p:nvSpPr>
        <p:spPr>
          <a:xfrm>
            <a:off x="0" y="1334411"/>
            <a:ext cx="10305453" cy="5523589"/>
          </a:xfrm>
          <a:prstGeom prst="rect">
            <a:avLst/>
          </a:prstGeom>
          <a:solidFill>
            <a:srgbClr val="152D5D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2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950C4450-C29E-BAF1-8521-06D5C8840EC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1257" b="86053"/>
          <a:stretch/>
        </p:blipFill>
        <p:spPr>
          <a:xfrm>
            <a:off x="0" y="0"/>
            <a:ext cx="12192000" cy="1391477"/>
          </a:xfrm>
          <a:prstGeom prst="rect">
            <a:avLst/>
          </a:prstGeom>
        </p:spPr>
      </p:pic>
      <p:pic>
        <p:nvPicPr>
          <p:cNvPr id="7" name="Picture 6" descr="A black and white logo&#10;&#10;Description automatically generated">
            <a:extLst>
              <a:ext uri="{FF2B5EF4-FFF2-40B4-BE49-F238E27FC236}">
                <a16:creationId xmlns:a16="http://schemas.microsoft.com/office/drawing/2014/main" id="{E59CB1C8-E667-35F9-A75A-1C455109102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9724" y="178103"/>
            <a:ext cx="2644690" cy="103526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D6A100FA-97E1-5BF9-A467-012EB10FA2BB}"/>
              </a:ext>
            </a:extLst>
          </p:cNvPr>
          <p:cNvSpPr txBox="1">
            <a:spLocks/>
          </p:cNvSpPr>
          <p:nvPr/>
        </p:nvSpPr>
        <p:spPr>
          <a:xfrm>
            <a:off x="517586" y="268346"/>
            <a:ext cx="7868196" cy="8547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600" b="1" dirty="0">
                <a:solidFill>
                  <a:srgbClr val="152F6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Patienten vid ankomst till akuten</a:t>
            </a:r>
          </a:p>
        </p:txBody>
      </p:sp>
      <p:pic>
        <p:nvPicPr>
          <p:cNvPr id="39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F57F4F55-A3AD-2788-9232-1709752446E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38713" b="86053"/>
          <a:stretch>
            <a:fillRect/>
          </a:stretch>
        </p:blipFill>
        <p:spPr>
          <a:xfrm>
            <a:off x="10249930" y="1385323"/>
            <a:ext cx="1942070" cy="5472677"/>
          </a:xfrm>
          <a:prstGeom prst="rect">
            <a:avLst/>
          </a:prstGeom>
        </p:spPr>
      </p:pic>
      <p:pic>
        <p:nvPicPr>
          <p:cNvPr id="4" name="Picture 19" descr="A white sign with a person lying on a bed&#10;&#10;Description automatically generated">
            <a:extLst>
              <a:ext uri="{FF2B5EF4-FFF2-40B4-BE49-F238E27FC236}">
                <a16:creationId xmlns:a16="http://schemas.microsoft.com/office/drawing/2014/main" id="{32758194-AF59-260A-2DA2-02F5234748AC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60" t="5522" r="11615" b="6867"/>
          <a:stretch/>
        </p:blipFill>
        <p:spPr>
          <a:xfrm>
            <a:off x="6840000" y="191737"/>
            <a:ext cx="1305150" cy="1008000"/>
          </a:xfrm>
          <a:prstGeom prst="rect">
            <a:avLst/>
          </a:prstGeom>
        </p:spPr>
      </p:pic>
      <p:grpSp>
        <p:nvGrpSpPr>
          <p:cNvPr id="5" name="Grupp 7">
            <a:extLst>
              <a:ext uri="{FF2B5EF4-FFF2-40B4-BE49-F238E27FC236}">
                <a16:creationId xmlns:a16="http://schemas.microsoft.com/office/drawing/2014/main" id="{2159C0F7-5914-018D-C4B9-F13CB0C5FE1E}"/>
              </a:ext>
            </a:extLst>
          </p:cNvPr>
          <p:cNvGrpSpPr/>
          <p:nvPr/>
        </p:nvGrpSpPr>
        <p:grpSpPr>
          <a:xfrm>
            <a:off x="912090" y="2534148"/>
            <a:ext cx="8481272" cy="3122844"/>
            <a:chOff x="1436781" y="2306357"/>
            <a:chExt cx="9266345" cy="3542375"/>
          </a:xfrm>
        </p:grpSpPr>
        <p:pic>
          <p:nvPicPr>
            <p:cNvPr id="6" name="Bildobjekt 5">
              <a:extLst>
                <a:ext uri="{FF2B5EF4-FFF2-40B4-BE49-F238E27FC236}">
                  <a16:creationId xmlns:a16="http://schemas.microsoft.com/office/drawing/2014/main" id="{091C09DC-4BDE-9D22-73F0-268B7BCDAF0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6061661" y="2306357"/>
              <a:ext cx="4641465" cy="3533586"/>
            </a:xfrm>
            <a:prstGeom prst="rect">
              <a:avLst/>
            </a:prstGeom>
          </p:spPr>
        </p:pic>
        <p:pic>
          <p:nvPicPr>
            <p:cNvPr id="8" name="Bildobjekt 2">
              <a:extLst>
                <a:ext uri="{FF2B5EF4-FFF2-40B4-BE49-F238E27FC236}">
                  <a16:creationId xmlns:a16="http://schemas.microsoft.com/office/drawing/2014/main" id="{B2CDD342-611F-5F3E-B6CC-C04E725C36A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436781" y="2315146"/>
              <a:ext cx="4641465" cy="3533586"/>
            </a:xfrm>
            <a:prstGeom prst="rect">
              <a:avLst/>
            </a:prstGeom>
            <a:scene3d>
              <a:camera prst="orthographicFront">
                <a:rot lat="0" lon="10800000" rev="0"/>
              </a:camera>
              <a:lightRig rig="threePt" dir="t"/>
            </a:scene3d>
          </p:spPr>
        </p:pic>
      </p:grpSp>
      <p:pic>
        <p:nvPicPr>
          <p:cNvPr id="9" name="Picture 8" descr="A close-up of a radio&#10;&#10;Description automatically generated">
            <a:hlinkClick r:id="rId7" action="ppaction://hlinksldjump"/>
            <a:extLst>
              <a:ext uri="{FF2B5EF4-FFF2-40B4-BE49-F238E27FC236}">
                <a16:creationId xmlns:a16="http://schemas.microsoft.com/office/drawing/2014/main" id="{F1B827A6-DEDC-D8C4-CD41-38B9B6A44CD2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31" t="9367" r="18267" b="11515"/>
          <a:stretch/>
        </p:blipFill>
        <p:spPr>
          <a:xfrm>
            <a:off x="10511455" y="6028292"/>
            <a:ext cx="608155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0" name="Picture 9" descr="A screenshot of a computer&#10;&#10;Description automatically generated">
            <a:hlinkClick r:id="rId9" action="ppaction://hlinksldjump"/>
            <a:extLst>
              <a:ext uri="{FF2B5EF4-FFF2-40B4-BE49-F238E27FC236}">
                <a16:creationId xmlns:a16="http://schemas.microsoft.com/office/drawing/2014/main" id="{3BB501A2-040C-CA63-498E-4E1F397C74B3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78" t="26688" r="65386" b="56953"/>
          <a:stretch/>
        </p:blipFill>
        <p:spPr>
          <a:xfrm>
            <a:off x="10470497" y="2178190"/>
            <a:ext cx="675367" cy="612000"/>
          </a:xfrm>
          <a:prstGeom prst="rect">
            <a:avLst/>
          </a:prstGeom>
        </p:spPr>
      </p:pic>
      <p:pic>
        <p:nvPicPr>
          <p:cNvPr id="11" name="Picture 10" descr="A screenshot of a computer&#10;&#10;Description automatically generated">
            <a:hlinkClick r:id="rId11" action="ppaction://hlinksldjump"/>
            <a:extLst>
              <a:ext uri="{FF2B5EF4-FFF2-40B4-BE49-F238E27FC236}">
                <a16:creationId xmlns:a16="http://schemas.microsoft.com/office/drawing/2014/main" id="{909B46D0-6D02-1EC1-515B-5A9D86C2525B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637" t="26960" r="49726" b="57222"/>
          <a:stretch/>
        </p:blipFill>
        <p:spPr>
          <a:xfrm>
            <a:off x="11289413" y="2171306"/>
            <a:ext cx="675367" cy="612000"/>
          </a:xfrm>
          <a:prstGeom prst="rect">
            <a:avLst/>
          </a:prstGeom>
        </p:spPr>
      </p:pic>
      <p:pic>
        <p:nvPicPr>
          <p:cNvPr id="12" name="Picture 12" descr="A screenshot of a computer&#10;&#10;Description automatically generated">
            <a:hlinkClick r:id="rId12" action="ppaction://hlinksldjump"/>
            <a:extLst>
              <a:ext uri="{FF2B5EF4-FFF2-40B4-BE49-F238E27FC236}">
                <a16:creationId xmlns:a16="http://schemas.microsoft.com/office/drawing/2014/main" id="{A4E4BD6C-AE6F-ADD6-FAC5-1B8C43381F0C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166" t="26760" r="34395" b="57224"/>
          <a:stretch/>
        </p:blipFill>
        <p:spPr>
          <a:xfrm>
            <a:off x="10487761" y="2874219"/>
            <a:ext cx="655544" cy="612000"/>
          </a:xfrm>
          <a:prstGeom prst="rect">
            <a:avLst/>
          </a:prstGeom>
        </p:spPr>
      </p:pic>
      <p:pic>
        <p:nvPicPr>
          <p:cNvPr id="13" name="Picture 13" descr="A screenshot of a computer&#10;&#10;Description automatically generated">
            <a:hlinkClick r:id="rId13" action="ppaction://hlinksldjump"/>
            <a:extLst>
              <a:ext uri="{FF2B5EF4-FFF2-40B4-BE49-F238E27FC236}">
                <a16:creationId xmlns:a16="http://schemas.microsoft.com/office/drawing/2014/main" id="{229C825C-F533-47DE-8567-7711D3CF017A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97" t="26960" r="19030" b="57222"/>
          <a:stretch/>
        </p:blipFill>
        <p:spPr>
          <a:xfrm>
            <a:off x="11289413" y="2874219"/>
            <a:ext cx="665753" cy="612000"/>
          </a:xfrm>
          <a:prstGeom prst="rect">
            <a:avLst/>
          </a:prstGeom>
        </p:spPr>
      </p:pic>
      <p:pic>
        <p:nvPicPr>
          <p:cNvPr id="14" name="Picture 14" descr="A screenshot of a computer&#10;&#10;Description automatically generated">
            <a:hlinkClick r:id="rId9" action="ppaction://hlinksldjump"/>
            <a:extLst>
              <a:ext uri="{FF2B5EF4-FFF2-40B4-BE49-F238E27FC236}">
                <a16:creationId xmlns:a16="http://schemas.microsoft.com/office/drawing/2014/main" id="{4DDC492A-E768-2295-FFB3-5C97B06A672C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668" t="26960" r="3860" b="57222"/>
          <a:stretch/>
        </p:blipFill>
        <p:spPr>
          <a:xfrm>
            <a:off x="10470497" y="3570248"/>
            <a:ext cx="665754" cy="612000"/>
          </a:xfrm>
          <a:prstGeom prst="rect">
            <a:avLst/>
          </a:prstGeom>
        </p:spPr>
      </p:pic>
      <p:pic>
        <p:nvPicPr>
          <p:cNvPr id="15" name="Picture 16" descr="A screenshot of a computer&#10;&#10;Description automatically generated">
            <a:hlinkClick r:id="rId14" action="ppaction://hlinksldjump"/>
            <a:extLst>
              <a:ext uri="{FF2B5EF4-FFF2-40B4-BE49-F238E27FC236}">
                <a16:creationId xmlns:a16="http://schemas.microsoft.com/office/drawing/2014/main" id="{020EECC9-5233-7F3F-B709-E439E3F386BA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10815532" y="4417631"/>
            <a:ext cx="777514" cy="612000"/>
          </a:xfrm>
          <a:prstGeom prst="rect">
            <a:avLst/>
          </a:prstGeom>
        </p:spPr>
      </p:pic>
      <p:pic>
        <p:nvPicPr>
          <p:cNvPr id="16" name="Picture 18" descr="A sign with a person lying on a bed&#10;&#10;Description automatically generated">
            <a:hlinkClick r:id="rId9" action="ppaction://hlinksldjump"/>
            <a:extLst>
              <a:ext uri="{FF2B5EF4-FFF2-40B4-BE49-F238E27FC236}">
                <a16:creationId xmlns:a16="http://schemas.microsoft.com/office/drawing/2014/main" id="{8E194692-F5D8-B96D-DAC0-7A6E05B0FCD8}"/>
              </a:ext>
            </a:extLst>
          </p:cNvPr>
          <p:cNvPicPr>
            <a:picLocks noChangeAspect="1"/>
          </p:cNvPicPr>
          <p:nvPr/>
        </p:nvPicPr>
        <p:blipFill rotWithShape="1"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96" t="6584" r="8671" b="7573"/>
          <a:stretch/>
        </p:blipFill>
        <p:spPr>
          <a:xfrm>
            <a:off x="11271166" y="1515994"/>
            <a:ext cx="684000" cy="521313"/>
          </a:xfrm>
          <a:prstGeom prst="rect">
            <a:avLst/>
          </a:prstGeom>
        </p:spPr>
      </p:pic>
      <p:pic>
        <p:nvPicPr>
          <p:cNvPr id="17" name="Picture 31" descr="A clipboard with a magnifying glass and a graph&#10;&#10;Description automatically generated">
            <a:hlinkClick r:id="rId16" action="ppaction://hlinksldjump"/>
            <a:extLst>
              <a:ext uri="{FF2B5EF4-FFF2-40B4-BE49-F238E27FC236}">
                <a16:creationId xmlns:a16="http://schemas.microsoft.com/office/drawing/2014/main" id="{7BC3D39E-5C4F-CD5D-7DAD-8DF831FDDA37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82" t="5565" r="17755" b="4562"/>
          <a:stretch/>
        </p:blipFill>
        <p:spPr>
          <a:xfrm>
            <a:off x="11370214" y="6028292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8" name="Bildobjekt 52">
            <a:hlinkClick r:id="rId9" action="ppaction://hlinksldjump"/>
            <a:extLst>
              <a:ext uri="{FF2B5EF4-FFF2-40B4-BE49-F238E27FC236}">
                <a16:creationId xmlns:a16="http://schemas.microsoft.com/office/drawing/2014/main" id="{AF5BD445-67A4-5659-4F51-463873E70755}"/>
              </a:ext>
            </a:extLst>
          </p:cNvPr>
          <p:cNvPicPr preferRelativeResize="0">
            <a:picLocks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45" t="4555" r="5565" b="5410"/>
          <a:stretch>
            <a:fillRect/>
          </a:stretch>
        </p:blipFill>
        <p:spPr>
          <a:xfrm>
            <a:off x="10511455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9" name="Bildobjekt 53">
            <a:hlinkClick r:id="rId9" action="ppaction://hlinksldjump"/>
            <a:extLst>
              <a:ext uri="{FF2B5EF4-FFF2-40B4-BE49-F238E27FC236}">
                <a16:creationId xmlns:a16="http://schemas.microsoft.com/office/drawing/2014/main" id="{F141831F-EDE7-A3E4-59A2-ACFF9A50758F}"/>
              </a:ext>
            </a:extLst>
          </p:cNvPr>
          <p:cNvPicPr preferRelativeResize="0">
            <a:picLocks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56" t="10802" r="11631" b="16624"/>
          <a:stretch>
            <a:fillRect/>
          </a:stretch>
        </p:blipFill>
        <p:spPr>
          <a:xfrm>
            <a:off x="11346766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E4D0C36C-97CD-C906-FF7B-C4398C8998E0}"/>
              </a:ext>
            </a:extLst>
          </p:cNvPr>
          <p:cNvSpPr txBox="1"/>
          <p:nvPr/>
        </p:nvSpPr>
        <p:spPr>
          <a:xfrm>
            <a:off x="11554951" y="6587718"/>
            <a:ext cx="55338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0" i="0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©</a:t>
            </a:r>
            <a:r>
              <a:rPr lang="en-US" sz="1000" b="1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ACS</a:t>
            </a:r>
          </a:p>
        </p:txBody>
      </p:sp>
    </p:spTree>
    <p:extLst>
      <p:ext uri="{BB962C8B-B14F-4D97-AF65-F5344CB8AC3E}">
        <p14:creationId xmlns:p14="http://schemas.microsoft.com/office/powerpoint/2010/main" val="27052424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CB253E-F0C2-B635-FC0B-C1AA86A21A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tangle 11">
            <a:extLst>
              <a:ext uri="{FF2B5EF4-FFF2-40B4-BE49-F238E27FC236}">
                <a16:creationId xmlns:a16="http://schemas.microsoft.com/office/drawing/2014/main" id="{66E6FAB9-8485-2498-B10C-B8EF1736B165}"/>
              </a:ext>
            </a:extLst>
          </p:cNvPr>
          <p:cNvSpPr/>
          <p:nvPr/>
        </p:nvSpPr>
        <p:spPr>
          <a:xfrm>
            <a:off x="0" y="1334411"/>
            <a:ext cx="10305453" cy="5523589"/>
          </a:xfrm>
          <a:prstGeom prst="rect">
            <a:avLst/>
          </a:prstGeom>
          <a:solidFill>
            <a:srgbClr val="152D5D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2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0BDD23E4-EE4D-9E7A-8AA5-732DE1CF541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1257" b="86053"/>
          <a:stretch/>
        </p:blipFill>
        <p:spPr>
          <a:xfrm>
            <a:off x="0" y="0"/>
            <a:ext cx="12192000" cy="1391477"/>
          </a:xfrm>
          <a:prstGeom prst="rect">
            <a:avLst/>
          </a:prstGeom>
        </p:spPr>
      </p:pic>
      <p:pic>
        <p:nvPicPr>
          <p:cNvPr id="7" name="Picture 6" descr="A black and white logo&#10;&#10;Description automatically generated">
            <a:extLst>
              <a:ext uri="{FF2B5EF4-FFF2-40B4-BE49-F238E27FC236}">
                <a16:creationId xmlns:a16="http://schemas.microsoft.com/office/drawing/2014/main" id="{8422091C-54F4-1764-7D58-7962146DCA9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9724" y="178103"/>
            <a:ext cx="2644690" cy="103526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42" name="Picture 10" descr="A screenshot of a computer&#10;&#10;Description automatically generated">
            <a:extLst>
              <a:ext uri="{FF2B5EF4-FFF2-40B4-BE49-F238E27FC236}">
                <a16:creationId xmlns:a16="http://schemas.microsoft.com/office/drawing/2014/main" id="{BDD92910-C6AB-F6E3-7256-C1D27705220C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637" t="26960" r="49726" b="57222"/>
          <a:stretch/>
        </p:blipFill>
        <p:spPr>
          <a:xfrm>
            <a:off x="7092000" y="201600"/>
            <a:ext cx="1112369" cy="1008000"/>
          </a:xfrm>
          <a:prstGeom prst="rect">
            <a:avLst/>
          </a:prstGeom>
        </p:spPr>
      </p:pic>
      <p:sp>
        <p:nvSpPr>
          <p:cNvPr id="53" name="Title 1">
            <a:extLst>
              <a:ext uri="{FF2B5EF4-FFF2-40B4-BE49-F238E27FC236}">
                <a16:creationId xmlns:a16="http://schemas.microsoft.com/office/drawing/2014/main" id="{E73788F5-F7C6-19D4-7AEF-D1B8FA5F6E17}"/>
              </a:ext>
            </a:extLst>
          </p:cNvPr>
          <p:cNvSpPr txBox="1">
            <a:spLocks/>
          </p:cNvSpPr>
          <p:nvPr/>
        </p:nvSpPr>
        <p:spPr>
          <a:xfrm>
            <a:off x="517586" y="268346"/>
            <a:ext cx="7868196" cy="8547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600" b="1" dirty="0">
                <a:solidFill>
                  <a:srgbClr val="152F6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x-Ray / </a:t>
            </a:r>
            <a:r>
              <a:rPr lang="en-US" sz="2600" b="1" dirty="0" err="1">
                <a:solidFill>
                  <a:srgbClr val="152F6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Halsrygg</a:t>
            </a:r>
            <a:endParaRPr lang="en-US" sz="2600" b="1" dirty="0">
              <a:solidFill>
                <a:srgbClr val="152F63"/>
              </a:solidFill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pic>
        <p:nvPicPr>
          <p:cNvPr id="6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4F10EFF0-02DB-E8A2-EF64-BCEC595E9FE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38713" b="86053"/>
          <a:stretch>
            <a:fillRect/>
          </a:stretch>
        </p:blipFill>
        <p:spPr>
          <a:xfrm>
            <a:off x="10249930" y="1385323"/>
            <a:ext cx="1942070" cy="5472677"/>
          </a:xfrm>
          <a:prstGeom prst="rect">
            <a:avLst/>
          </a:prstGeom>
        </p:spPr>
      </p:pic>
      <p:pic>
        <p:nvPicPr>
          <p:cNvPr id="4" name="Picture 8" descr="A close-up of a radio&#10;&#10;Description automatically generated">
            <a:hlinkClick r:id="rId6" action="ppaction://hlinksldjump"/>
            <a:extLst>
              <a:ext uri="{FF2B5EF4-FFF2-40B4-BE49-F238E27FC236}">
                <a16:creationId xmlns:a16="http://schemas.microsoft.com/office/drawing/2014/main" id="{F7EFE1F3-6D88-AB25-5034-5F4ABDA32FF0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31" t="9367" r="18267" b="11515"/>
          <a:stretch/>
        </p:blipFill>
        <p:spPr>
          <a:xfrm>
            <a:off x="10511455" y="6028292"/>
            <a:ext cx="608155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" name="Picture 9" descr="A screenshot of a computer&#10;&#10;Description automatically generated">
            <a:hlinkClick r:id="" action="ppaction://noaction"/>
            <a:extLst>
              <a:ext uri="{FF2B5EF4-FFF2-40B4-BE49-F238E27FC236}">
                <a16:creationId xmlns:a16="http://schemas.microsoft.com/office/drawing/2014/main" id="{26609375-A83F-6BC6-92EA-C0041D135A8C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78" t="26688" r="65386" b="56953"/>
          <a:stretch/>
        </p:blipFill>
        <p:spPr>
          <a:xfrm>
            <a:off x="10470497" y="2178190"/>
            <a:ext cx="675367" cy="612000"/>
          </a:xfrm>
          <a:prstGeom prst="rect">
            <a:avLst/>
          </a:prstGeom>
        </p:spPr>
      </p:pic>
      <p:pic>
        <p:nvPicPr>
          <p:cNvPr id="9" name="Picture 12" descr="A screenshot of a computer&#10;&#10;Description automatically generated">
            <a:hlinkClick r:id="rId8" action="ppaction://hlinksldjump"/>
            <a:extLst>
              <a:ext uri="{FF2B5EF4-FFF2-40B4-BE49-F238E27FC236}">
                <a16:creationId xmlns:a16="http://schemas.microsoft.com/office/drawing/2014/main" id="{7889E1B6-92F9-6BB4-D513-EDADA9472FB8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166" t="26760" r="34395" b="57224"/>
          <a:stretch/>
        </p:blipFill>
        <p:spPr>
          <a:xfrm>
            <a:off x="10487761" y="2874219"/>
            <a:ext cx="655544" cy="612000"/>
          </a:xfrm>
          <a:prstGeom prst="rect">
            <a:avLst/>
          </a:prstGeom>
        </p:spPr>
      </p:pic>
      <p:pic>
        <p:nvPicPr>
          <p:cNvPr id="10" name="Picture 13" descr="A screenshot of a computer&#10;&#10;Description automatically generated">
            <a:hlinkClick r:id="rId9" action="ppaction://hlinksldjump"/>
            <a:extLst>
              <a:ext uri="{FF2B5EF4-FFF2-40B4-BE49-F238E27FC236}">
                <a16:creationId xmlns:a16="http://schemas.microsoft.com/office/drawing/2014/main" id="{9A10838F-85D5-F326-9E9E-BB94E0BA7A03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97" t="26960" r="19030" b="57222"/>
          <a:stretch/>
        </p:blipFill>
        <p:spPr>
          <a:xfrm>
            <a:off x="11289413" y="2874219"/>
            <a:ext cx="665753" cy="612000"/>
          </a:xfrm>
          <a:prstGeom prst="rect">
            <a:avLst/>
          </a:prstGeom>
        </p:spPr>
      </p:pic>
      <p:pic>
        <p:nvPicPr>
          <p:cNvPr id="11" name="Picture 14" descr="A screenshot of a computer&#10;&#10;Description automatically generated">
            <a:hlinkClick r:id="" action="ppaction://noaction"/>
            <a:extLst>
              <a:ext uri="{FF2B5EF4-FFF2-40B4-BE49-F238E27FC236}">
                <a16:creationId xmlns:a16="http://schemas.microsoft.com/office/drawing/2014/main" id="{5B87586C-297A-0743-7B33-1FB8EB3123CD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668" t="26960" r="3860" b="57222"/>
          <a:stretch/>
        </p:blipFill>
        <p:spPr>
          <a:xfrm>
            <a:off x="10470497" y="3570248"/>
            <a:ext cx="665754" cy="612000"/>
          </a:xfrm>
          <a:prstGeom prst="rect">
            <a:avLst/>
          </a:prstGeom>
        </p:spPr>
      </p:pic>
      <p:pic>
        <p:nvPicPr>
          <p:cNvPr id="12" name="Picture 16" descr="A screenshot of a computer&#10;&#10;Description automatically generated">
            <a:hlinkClick r:id="rId10" action="ppaction://hlinksldjump"/>
            <a:extLst>
              <a:ext uri="{FF2B5EF4-FFF2-40B4-BE49-F238E27FC236}">
                <a16:creationId xmlns:a16="http://schemas.microsoft.com/office/drawing/2014/main" id="{E8640155-35BB-7071-67C2-7769D72A9712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10815532" y="4417631"/>
            <a:ext cx="777514" cy="612000"/>
          </a:xfrm>
          <a:prstGeom prst="rect">
            <a:avLst/>
          </a:prstGeom>
        </p:spPr>
      </p:pic>
      <p:pic>
        <p:nvPicPr>
          <p:cNvPr id="13" name="Picture 18" descr="A sign with a person lying on a bed&#10;&#10;Description automatically generated">
            <a:hlinkClick r:id="" action="ppaction://noaction"/>
            <a:extLst>
              <a:ext uri="{FF2B5EF4-FFF2-40B4-BE49-F238E27FC236}">
                <a16:creationId xmlns:a16="http://schemas.microsoft.com/office/drawing/2014/main" id="{9AAD3783-49DF-E7C3-5855-011CD7A0C993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96" t="6584" r="8671" b="7573"/>
          <a:stretch/>
        </p:blipFill>
        <p:spPr>
          <a:xfrm>
            <a:off x="11271166" y="1515994"/>
            <a:ext cx="684000" cy="521313"/>
          </a:xfrm>
          <a:prstGeom prst="rect">
            <a:avLst/>
          </a:prstGeom>
        </p:spPr>
      </p:pic>
      <p:pic>
        <p:nvPicPr>
          <p:cNvPr id="14" name="Picture 31" descr="A clipboard with a magnifying glass and a graph&#10;&#10;Description automatically generated">
            <a:hlinkClick r:id="" action="ppaction://noaction"/>
            <a:extLst>
              <a:ext uri="{FF2B5EF4-FFF2-40B4-BE49-F238E27FC236}">
                <a16:creationId xmlns:a16="http://schemas.microsoft.com/office/drawing/2014/main" id="{6D31E383-8748-F28B-4718-BC8BD1230BBF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82" t="5565" r="17755" b="4562"/>
          <a:stretch/>
        </p:blipFill>
        <p:spPr>
          <a:xfrm>
            <a:off x="11370214" y="6028292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5" name="Bildobjekt 52">
            <a:hlinkClick r:id="" action="ppaction://noaction"/>
            <a:extLst>
              <a:ext uri="{FF2B5EF4-FFF2-40B4-BE49-F238E27FC236}">
                <a16:creationId xmlns:a16="http://schemas.microsoft.com/office/drawing/2014/main" id="{88633381-413F-1589-A7A5-64B049A7950F}"/>
              </a:ext>
            </a:extLst>
          </p:cNvPr>
          <p:cNvPicPr preferRelativeResize="0">
            <a:picLocks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45" t="4555" r="5565" b="5410"/>
          <a:stretch>
            <a:fillRect/>
          </a:stretch>
        </p:blipFill>
        <p:spPr>
          <a:xfrm>
            <a:off x="10511455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6" name="Bildobjekt 53">
            <a:hlinkClick r:id="" action="ppaction://noaction"/>
            <a:extLst>
              <a:ext uri="{FF2B5EF4-FFF2-40B4-BE49-F238E27FC236}">
                <a16:creationId xmlns:a16="http://schemas.microsoft.com/office/drawing/2014/main" id="{B73E12FC-2564-6F0A-6D4A-143DD887CDED}"/>
              </a:ext>
            </a:extLst>
          </p:cNvPr>
          <p:cNvPicPr preferRelativeResize="0">
            <a:picLocks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56" t="10802" r="11631" b="16624"/>
          <a:stretch>
            <a:fillRect/>
          </a:stretch>
        </p:blipFill>
        <p:spPr>
          <a:xfrm>
            <a:off x="11346766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7" name="Picture 19" descr="A white sign with a person lying on a bed&#10;&#10;Description automatically generated">
            <a:hlinkClick r:id="" action="ppaction://noaction"/>
            <a:extLst>
              <a:ext uri="{FF2B5EF4-FFF2-40B4-BE49-F238E27FC236}">
                <a16:creationId xmlns:a16="http://schemas.microsoft.com/office/drawing/2014/main" id="{4A7B3310-BA5A-40DF-2CF1-7C1701E69E61}"/>
              </a:ext>
            </a:extLst>
          </p:cNvPr>
          <p:cNvPicPr>
            <a:picLocks noChangeAspect="1"/>
          </p:cNvPicPr>
          <p:nvPr/>
        </p:nvPicPr>
        <p:blipFill rotWithShape="1"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60" t="5522" r="11615" b="6867"/>
          <a:stretch/>
        </p:blipFill>
        <p:spPr>
          <a:xfrm>
            <a:off x="10473533" y="1512516"/>
            <a:ext cx="684000" cy="528270"/>
          </a:xfrm>
          <a:prstGeom prst="rect">
            <a:avLst/>
          </a:prstGeom>
        </p:spPr>
      </p:pic>
      <p:sp>
        <p:nvSpPr>
          <p:cNvPr id="18" name="TextBox 20">
            <a:extLst>
              <a:ext uri="{FF2B5EF4-FFF2-40B4-BE49-F238E27FC236}">
                <a16:creationId xmlns:a16="http://schemas.microsoft.com/office/drawing/2014/main" id="{9D6FCA4B-CF1C-FBDC-4216-38D18C7DE0CB}"/>
              </a:ext>
            </a:extLst>
          </p:cNvPr>
          <p:cNvSpPr txBox="1"/>
          <p:nvPr/>
        </p:nvSpPr>
        <p:spPr>
          <a:xfrm>
            <a:off x="11554951" y="6587718"/>
            <a:ext cx="55338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0" i="0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©</a:t>
            </a:r>
            <a:r>
              <a:rPr lang="en-US" sz="1000" b="1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ACS</a:t>
            </a:r>
          </a:p>
        </p:txBody>
      </p:sp>
      <p:pic>
        <p:nvPicPr>
          <p:cNvPr id="8" name="Bildobjekt 1">
            <a:extLst>
              <a:ext uri="{FF2B5EF4-FFF2-40B4-BE49-F238E27FC236}">
                <a16:creationId xmlns:a16="http://schemas.microsoft.com/office/drawing/2014/main" id="{8DDAEF68-F20D-154A-71A3-37A6A15987BB}"/>
              </a:ext>
            </a:extLst>
          </p:cNvPr>
          <p:cNvPicPr/>
          <p:nvPr/>
        </p:nvPicPr>
        <p:blipFill rotWithShape="1"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7656"/>
          <a:stretch/>
        </p:blipFill>
        <p:spPr bwMode="auto">
          <a:xfrm>
            <a:off x="2436979" y="1411199"/>
            <a:ext cx="5431495" cy="5428801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9" name="Rektangel 24">
            <a:hlinkClick r:id="rId17" action="ppaction://hlinksldjump"/>
            <a:extLst>
              <a:ext uri="{FF2B5EF4-FFF2-40B4-BE49-F238E27FC236}">
                <a16:creationId xmlns:a16="http://schemas.microsoft.com/office/drawing/2014/main" id="{0CE3B799-7B39-20B5-64FF-44A918BBBB8A}"/>
              </a:ext>
            </a:extLst>
          </p:cNvPr>
          <p:cNvSpPr/>
          <p:nvPr/>
        </p:nvSpPr>
        <p:spPr>
          <a:xfrm>
            <a:off x="8367797" y="5984589"/>
            <a:ext cx="1171221" cy="62740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20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CT</a:t>
            </a:r>
            <a:endParaRPr lang="en-US" sz="2000" b="1" dirty="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97344929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956FC0-89EA-2E02-16B9-43642EE580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tangle 11">
            <a:extLst>
              <a:ext uri="{FF2B5EF4-FFF2-40B4-BE49-F238E27FC236}">
                <a16:creationId xmlns:a16="http://schemas.microsoft.com/office/drawing/2014/main" id="{66268FE3-6953-A6AC-5AE5-03BB5FA305F0}"/>
              </a:ext>
            </a:extLst>
          </p:cNvPr>
          <p:cNvSpPr/>
          <p:nvPr/>
        </p:nvSpPr>
        <p:spPr>
          <a:xfrm>
            <a:off x="0" y="1334411"/>
            <a:ext cx="10305453" cy="5523589"/>
          </a:xfrm>
          <a:prstGeom prst="rect">
            <a:avLst/>
          </a:prstGeom>
          <a:solidFill>
            <a:srgbClr val="152D5D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2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3D64BC9F-DE31-B4C6-8062-4F6B8AFD32C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1257" b="86053"/>
          <a:stretch/>
        </p:blipFill>
        <p:spPr>
          <a:xfrm>
            <a:off x="0" y="0"/>
            <a:ext cx="12192000" cy="1391477"/>
          </a:xfrm>
          <a:prstGeom prst="rect">
            <a:avLst/>
          </a:prstGeom>
        </p:spPr>
      </p:pic>
      <p:pic>
        <p:nvPicPr>
          <p:cNvPr id="7" name="Picture 6" descr="A black and white logo&#10;&#10;Description automatically generated">
            <a:extLst>
              <a:ext uri="{FF2B5EF4-FFF2-40B4-BE49-F238E27FC236}">
                <a16:creationId xmlns:a16="http://schemas.microsoft.com/office/drawing/2014/main" id="{121FB349-15A6-D572-A4DF-C7F538F9ADE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9724" y="178103"/>
            <a:ext cx="2644690" cy="103526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42" name="Picture 10" descr="A screenshot of a computer&#10;&#10;Description automatically generated">
            <a:hlinkClick r:id="rId5" action="ppaction://hlinksldjump"/>
            <a:extLst>
              <a:ext uri="{FF2B5EF4-FFF2-40B4-BE49-F238E27FC236}">
                <a16:creationId xmlns:a16="http://schemas.microsoft.com/office/drawing/2014/main" id="{E76F71E5-D15C-DFB8-CD84-0B94FD895FF7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637" t="26960" r="49726" b="57222"/>
          <a:stretch/>
        </p:blipFill>
        <p:spPr>
          <a:xfrm>
            <a:off x="7092000" y="201600"/>
            <a:ext cx="1112369" cy="1008000"/>
          </a:xfrm>
          <a:prstGeom prst="rect">
            <a:avLst/>
          </a:prstGeom>
        </p:spPr>
      </p:pic>
      <p:sp>
        <p:nvSpPr>
          <p:cNvPr id="53" name="Title 1">
            <a:extLst>
              <a:ext uri="{FF2B5EF4-FFF2-40B4-BE49-F238E27FC236}">
                <a16:creationId xmlns:a16="http://schemas.microsoft.com/office/drawing/2014/main" id="{B88E2E08-9638-93D9-5BD0-80C468E92BCA}"/>
              </a:ext>
            </a:extLst>
          </p:cNvPr>
          <p:cNvSpPr txBox="1">
            <a:spLocks/>
          </p:cNvSpPr>
          <p:nvPr/>
        </p:nvSpPr>
        <p:spPr>
          <a:xfrm>
            <a:off x="517586" y="268346"/>
            <a:ext cx="7868196" cy="8547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600" b="1" dirty="0">
                <a:solidFill>
                  <a:srgbClr val="152F6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CT / </a:t>
            </a:r>
            <a:r>
              <a:rPr lang="en-US" sz="2600" b="1" dirty="0" err="1">
                <a:solidFill>
                  <a:srgbClr val="152F6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Halsrygg</a:t>
            </a:r>
            <a:endParaRPr lang="en-US" sz="2600" b="1" dirty="0">
              <a:solidFill>
                <a:srgbClr val="152F63"/>
              </a:solidFill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pic>
        <p:nvPicPr>
          <p:cNvPr id="6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28F60E93-42E7-64A0-FC0E-AE68B5EEC80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38713" b="86053"/>
          <a:stretch>
            <a:fillRect/>
          </a:stretch>
        </p:blipFill>
        <p:spPr>
          <a:xfrm>
            <a:off x="10249930" y="1385323"/>
            <a:ext cx="1942070" cy="5472677"/>
          </a:xfrm>
          <a:prstGeom prst="rect">
            <a:avLst/>
          </a:prstGeom>
        </p:spPr>
      </p:pic>
      <p:pic>
        <p:nvPicPr>
          <p:cNvPr id="4" name="Picture 8" descr="A close-up of a radio&#10;&#10;Description automatically generated">
            <a:hlinkClick r:id="rId7" action="ppaction://hlinksldjump"/>
            <a:extLst>
              <a:ext uri="{FF2B5EF4-FFF2-40B4-BE49-F238E27FC236}">
                <a16:creationId xmlns:a16="http://schemas.microsoft.com/office/drawing/2014/main" id="{B433389D-A455-A843-C217-DE3E032C7B75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31" t="9367" r="18267" b="11515"/>
          <a:stretch/>
        </p:blipFill>
        <p:spPr>
          <a:xfrm>
            <a:off x="10511455" y="6028292"/>
            <a:ext cx="608155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" name="Picture 9" descr="A screenshot of a computer&#10;&#10;Description automatically generated">
            <a:hlinkClick r:id="" action="ppaction://noaction"/>
            <a:extLst>
              <a:ext uri="{FF2B5EF4-FFF2-40B4-BE49-F238E27FC236}">
                <a16:creationId xmlns:a16="http://schemas.microsoft.com/office/drawing/2014/main" id="{CEEA837E-8004-45CB-92D9-86EB8E07738B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78" t="26688" r="65386" b="56953"/>
          <a:stretch/>
        </p:blipFill>
        <p:spPr>
          <a:xfrm>
            <a:off x="10470497" y="2178190"/>
            <a:ext cx="675367" cy="612000"/>
          </a:xfrm>
          <a:prstGeom prst="rect">
            <a:avLst/>
          </a:prstGeom>
        </p:spPr>
      </p:pic>
      <p:pic>
        <p:nvPicPr>
          <p:cNvPr id="9" name="Picture 12" descr="A screenshot of a computer&#10;&#10;Description automatically generated">
            <a:hlinkClick r:id="rId9" action="ppaction://hlinksldjump"/>
            <a:extLst>
              <a:ext uri="{FF2B5EF4-FFF2-40B4-BE49-F238E27FC236}">
                <a16:creationId xmlns:a16="http://schemas.microsoft.com/office/drawing/2014/main" id="{6B3B4CAF-DFEE-0F52-EDD1-1075A252FFD5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166" t="26760" r="34395" b="57224"/>
          <a:stretch/>
        </p:blipFill>
        <p:spPr>
          <a:xfrm>
            <a:off x="10487761" y="2874219"/>
            <a:ext cx="655544" cy="612000"/>
          </a:xfrm>
          <a:prstGeom prst="rect">
            <a:avLst/>
          </a:prstGeom>
        </p:spPr>
      </p:pic>
      <p:pic>
        <p:nvPicPr>
          <p:cNvPr id="10" name="Picture 13" descr="A screenshot of a computer&#10;&#10;Description automatically generated">
            <a:hlinkClick r:id="rId10" action="ppaction://hlinksldjump"/>
            <a:extLst>
              <a:ext uri="{FF2B5EF4-FFF2-40B4-BE49-F238E27FC236}">
                <a16:creationId xmlns:a16="http://schemas.microsoft.com/office/drawing/2014/main" id="{E5F09967-921B-C39F-0318-EDA5592D5A4A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97" t="26960" r="19030" b="57222"/>
          <a:stretch/>
        </p:blipFill>
        <p:spPr>
          <a:xfrm>
            <a:off x="11289413" y="2874219"/>
            <a:ext cx="665753" cy="612000"/>
          </a:xfrm>
          <a:prstGeom prst="rect">
            <a:avLst/>
          </a:prstGeom>
        </p:spPr>
      </p:pic>
      <p:pic>
        <p:nvPicPr>
          <p:cNvPr id="11" name="Picture 14" descr="A screenshot of a computer&#10;&#10;Description automatically generated">
            <a:hlinkClick r:id="" action="ppaction://noaction"/>
            <a:extLst>
              <a:ext uri="{FF2B5EF4-FFF2-40B4-BE49-F238E27FC236}">
                <a16:creationId xmlns:a16="http://schemas.microsoft.com/office/drawing/2014/main" id="{FD586D9F-E2BB-0D6D-455F-9CBC44DB9761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668" t="26960" r="3860" b="57222"/>
          <a:stretch/>
        </p:blipFill>
        <p:spPr>
          <a:xfrm>
            <a:off x="10470497" y="3570248"/>
            <a:ext cx="665754" cy="612000"/>
          </a:xfrm>
          <a:prstGeom prst="rect">
            <a:avLst/>
          </a:prstGeom>
        </p:spPr>
      </p:pic>
      <p:pic>
        <p:nvPicPr>
          <p:cNvPr id="12" name="Picture 16" descr="A screenshot of a computer&#10;&#10;Description automatically generated">
            <a:hlinkClick r:id="rId11" action="ppaction://hlinksldjump"/>
            <a:extLst>
              <a:ext uri="{FF2B5EF4-FFF2-40B4-BE49-F238E27FC236}">
                <a16:creationId xmlns:a16="http://schemas.microsoft.com/office/drawing/2014/main" id="{DFB3BE5B-EA59-CE87-A924-0997E8753449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10815532" y="4417631"/>
            <a:ext cx="777514" cy="612000"/>
          </a:xfrm>
          <a:prstGeom prst="rect">
            <a:avLst/>
          </a:prstGeom>
        </p:spPr>
      </p:pic>
      <p:pic>
        <p:nvPicPr>
          <p:cNvPr id="13" name="Picture 18" descr="A sign with a person lying on a bed&#10;&#10;Description automatically generated">
            <a:hlinkClick r:id="" action="ppaction://noaction"/>
            <a:extLst>
              <a:ext uri="{FF2B5EF4-FFF2-40B4-BE49-F238E27FC236}">
                <a16:creationId xmlns:a16="http://schemas.microsoft.com/office/drawing/2014/main" id="{73E3A30C-275A-2088-C6A3-02A13F964C5A}"/>
              </a:ext>
            </a:extLst>
          </p:cNvPr>
          <p:cNvPicPr>
            <a:picLocks noChangeAspect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96" t="6584" r="8671" b="7573"/>
          <a:stretch/>
        </p:blipFill>
        <p:spPr>
          <a:xfrm>
            <a:off x="11271166" y="1515994"/>
            <a:ext cx="684000" cy="521313"/>
          </a:xfrm>
          <a:prstGeom prst="rect">
            <a:avLst/>
          </a:prstGeom>
        </p:spPr>
      </p:pic>
      <p:pic>
        <p:nvPicPr>
          <p:cNvPr id="14" name="Picture 31" descr="A clipboard with a magnifying glass and a graph&#10;&#10;Description automatically generated">
            <a:hlinkClick r:id="" action="ppaction://noaction"/>
            <a:extLst>
              <a:ext uri="{FF2B5EF4-FFF2-40B4-BE49-F238E27FC236}">
                <a16:creationId xmlns:a16="http://schemas.microsoft.com/office/drawing/2014/main" id="{EE5E0F44-4351-2F28-930A-7862FD41F1E4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82" t="5565" r="17755" b="4562"/>
          <a:stretch/>
        </p:blipFill>
        <p:spPr>
          <a:xfrm>
            <a:off x="11370214" y="6028292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5" name="Bildobjekt 52">
            <a:hlinkClick r:id="" action="ppaction://noaction"/>
            <a:extLst>
              <a:ext uri="{FF2B5EF4-FFF2-40B4-BE49-F238E27FC236}">
                <a16:creationId xmlns:a16="http://schemas.microsoft.com/office/drawing/2014/main" id="{5E112A60-491A-7449-4980-A8F273BD6C46}"/>
              </a:ext>
            </a:extLst>
          </p:cNvPr>
          <p:cNvPicPr preferRelativeResize="0">
            <a:picLocks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45" t="4555" r="5565" b="5410"/>
          <a:stretch>
            <a:fillRect/>
          </a:stretch>
        </p:blipFill>
        <p:spPr>
          <a:xfrm>
            <a:off x="10511455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6" name="Bildobjekt 53">
            <a:hlinkClick r:id="" action="ppaction://noaction"/>
            <a:extLst>
              <a:ext uri="{FF2B5EF4-FFF2-40B4-BE49-F238E27FC236}">
                <a16:creationId xmlns:a16="http://schemas.microsoft.com/office/drawing/2014/main" id="{1D1ED7C0-B76D-DD92-7B2E-CED66F12CB2D}"/>
              </a:ext>
            </a:extLst>
          </p:cNvPr>
          <p:cNvPicPr preferRelativeResize="0">
            <a:picLocks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56" t="10802" r="11631" b="16624"/>
          <a:stretch>
            <a:fillRect/>
          </a:stretch>
        </p:blipFill>
        <p:spPr>
          <a:xfrm>
            <a:off x="11346766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7" name="Picture 19" descr="A white sign with a person lying on a bed&#10;&#10;Description automatically generated">
            <a:hlinkClick r:id="" action="ppaction://noaction"/>
            <a:extLst>
              <a:ext uri="{FF2B5EF4-FFF2-40B4-BE49-F238E27FC236}">
                <a16:creationId xmlns:a16="http://schemas.microsoft.com/office/drawing/2014/main" id="{FE4A0D10-B1DA-4BD3-B85F-0B322E68A9BF}"/>
              </a:ext>
            </a:extLst>
          </p:cNvPr>
          <p:cNvPicPr>
            <a:picLocks noChangeAspect="1"/>
          </p:cNvPicPr>
          <p:nvPr/>
        </p:nvPicPr>
        <p:blipFill rotWithShape="1"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60" t="5522" r="11615" b="6867"/>
          <a:stretch/>
        </p:blipFill>
        <p:spPr>
          <a:xfrm>
            <a:off x="10473533" y="1512516"/>
            <a:ext cx="684000" cy="528270"/>
          </a:xfrm>
          <a:prstGeom prst="rect">
            <a:avLst/>
          </a:prstGeom>
        </p:spPr>
      </p:pic>
      <p:sp>
        <p:nvSpPr>
          <p:cNvPr id="18" name="TextBox 20">
            <a:extLst>
              <a:ext uri="{FF2B5EF4-FFF2-40B4-BE49-F238E27FC236}">
                <a16:creationId xmlns:a16="http://schemas.microsoft.com/office/drawing/2014/main" id="{F3ABCF94-950E-0EC1-49F2-1D1BE2EFA8FF}"/>
              </a:ext>
            </a:extLst>
          </p:cNvPr>
          <p:cNvSpPr txBox="1"/>
          <p:nvPr/>
        </p:nvSpPr>
        <p:spPr>
          <a:xfrm>
            <a:off x="11554951" y="6587718"/>
            <a:ext cx="55338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0" i="0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©</a:t>
            </a:r>
            <a:r>
              <a:rPr lang="en-US" sz="1000" b="1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ACS</a:t>
            </a:r>
          </a:p>
        </p:txBody>
      </p:sp>
      <p:pic>
        <p:nvPicPr>
          <p:cNvPr id="3" name="Bildobjekt 1">
            <a:extLst>
              <a:ext uri="{FF2B5EF4-FFF2-40B4-BE49-F238E27FC236}">
                <a16:creationId xmlns:a16="http://schemas.microsoft.com/office/drawing/2014/main" id="{3659D327-885C-FA22-8889-66D8DCEBE72C}"/>
              </a:ext>
            </a:extLst>
          </p:cNvPr>
          <p:cNvPicPr/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4524" y="1385322"/>
            <a:ext cx="5275248" cy="5454677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Rektangel 24">
            <a:extLst>
              <a:ext uri="{FF2B5EF4-FFF2-40B4-BE49-F238E27FC236}">
                <a16:creationId xmlns:a16="http://schemas.microsoft.com/office/drawing/2014/main" id="{11A664A1-27BD-B3A7-DDF3-7CE15D69552D}"/>
              </a:ext>
            </a:extLst>
          </p:cNvPr>
          <p:cNvSpPr/>
          <p:nvPr/>
        </p:nvSpPr>
        <p:spPr>
          <a:xfrm>
            <a:off x="5739366" y="382034"/>
            <a:ext cx="1171221" cy="62740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20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CT</a:t>
            </a:r>
            <a:endParaRPr lang="en-US" sz="2000" b="1" dirty="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4395690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B66606-E2A5-FA69-B64D-68D3EEC17B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tangle 11">
            <a:extLst>
              <a:ext uri="{FF2B5EF4-FFF2-40B4-BE49-F238E27FC236}">
                <a16:creationId xmlns:a16="http://schemas.microsoft.com/office/drawing/2014/main" id="{E505FB3D-892C-92C1-3ACC-BA9AC2B686F4}"/>
              </a:ext>
            </a:extLst>
          </p:cNvPr>
          <p:cNvSpPr/>
          <p:nvPr/>
        </p:nvSpPr>
        <p:spPr>
          <a:xfrm>
            <a:off x="0" y="1334411"/>
            <a:ext cx="10305453" cy="5523589"/>
          </a:xfrm>
          <a:prstGeom prst="rect">
            <a:avLst/>
          </a:prstGeom>
          <a:solidFill>
            <a:srgbClr val="152D5D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2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950C4450-C29E-BAF1-8521-06D5C8840EC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1257" b="86053"/>
          <a:stretch/>
        </p:blipFill>
        <p:spPr>
          <a:xfrm>
            <a:off x="0" y="0"/>
            <a:ext cx="12192000" cy="1391477"/>
          </a:xfrm>
          <a:prstGeom prst="rect">
            <a:avLst/>
          </a:prstGeom>
        </p:spPr>
      </p:pic>
      <p:pic>
        <p:nvPicPr>
          <p:cNvPr id="7" name="Picture 6" descr="A black and white logo&#10;&#10;Description automatically generated">
            <a:extLst>
              <a:ext uri="{FF2B5EF4-FFF2-40B4-BE49-F238E27FC236}">
                <a16:creationId xmlns:a16="http://schemas.microsoft.com/office/drawing/2014/main" id="{E59CB1C8-E667-35F9-A75A-1C455109102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9724" y="178103"/>
            <a:ext cx="2644690" cy="103526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8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F7B45D60-8BDD-3F95-2B22-2060FBAE808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38713" b="86053"/>
          <a:stretch>
            <a:fillRect/>
          </a:stretch>
        </p:blipFill>
        <p:spPr>
          <a:xfrm>
            <a:off x="10249930" y="1385323"/>
            <a:ext cx="1942070" cy="5472677"/>
          </a:xfrm>
          <a:prstGeom prst="rect">
            <a:avLst/>
          </a:prstGeom>
        </p:spPr>
      </p:pic>
      <p:sp>
        <p:nvSpPr>
          <p:cNvPr id="53" name="Title 1">
            <a:extLst>
              <a:ext uri="{FF2B5EF4-FFF2-40B4-BE49-F238E27FC236}">
                <a16:creationId xmlns:a16="http://schemas.microsoft.com/office/drawing/2014/main" id="{2686BD76-429C-2B76-81BD-2E827DADDAAD}"/>
              </a:ext>
            </a:extLst>
          </p:cNvPr>
          <p:cNvSpPr txBox="1">
            <a:spLocks/>
          </p:cNvSpPr>
          <p:nvPr/>
        </p:nvSpPr>
        <p:spPr>
          <a:xfrm>
            <a:off x="517586" y="268346"/>
            <a:ext cx="7868196" cy="8547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600" b="1" dirty="0">
                <a:solidFill>
                  <a:srgbClr val="152F6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x-Ray / Thorax</a:t>
            </a:r>
          </a:p>
        </p:txBody>
      </p:sp>
      <p:pic>
        <p:nvPicPr>
          <p:cNvPr id="4" name="Picture 12" descr="A screenshot of a computer&#10;&#10;Description automatically generated">
            <a:extLst>
              <a:ext uri="{FF2B5EF4-FFF2-40B4-BE49-F238E27FC236}">
                <a16:creationId xmlns:a16="http://schemas.microsoft.com/office/drawing/2014/main" id="{67713116-6D34-869E-3922-B67355271B78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166" t="26760" r="34395" b="57224"/>
          <a:stretch/>
        </p:blipFill>
        <p:spPr>
          <a:xfrm>
            <a:off x="7092000" y="201894"/>
            <a:ext cx="1079720" cy="1008000"/>
          </a:xfrm>
          <a:prstGeom prst="rect">
            <a:avLst/>
          </a:prstGeom>
        </p:spPr>
      </p:pic>
      <p:pic>
        <p:nvPicPr>
          <p:cNvPr id="3" name="Bildobjekt 2">
            <a:extLst>
              <a:ext uri="{FF2B5EF4-FFF2-40B4-BE49-F238E27FC236}">
                <a16:creationId xmlns:a16="http://schemas.microsoft.com/office/drawing/2014/main" id="{F42FAC7A-FAA6-ABCB-7B3D-14A3A5118FC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262256" y="1395398"/>
            <a:ext cx="5780940" cy="5472761"/>
          </a:xfrm>
          <a:prstGeom prst="rect">
            <a:avLst/>
          </a:prstGeom>
        </p:spPr>
      </p:pic>
      <p:pic>
        <p:nvPicPr>
          <p:cNvPr id="5" name="Picture 4" descr="A close-up of a radio&#10;&#10;Description automatically generated">
            <a:hlinkClick r:id="rId7" action="ppaction://hlinksldjump"/>
            <a:extLst>
              <a:ext uri="{FF2B5EF4-FFF2-40B4-BE49-F238E27FC236}">
                <a16:creationId xmlns:a16="http://schemas.microsoft.com/office/drawing/2014/main" id="{06A8D79A-2319-432E-2C94-5EE2874A9796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31" t="9367" r="18267" b="11515"/>
          <a:stretch/>
        </p:blipFill>
        <p:spPr>
          <a:xfrm>
            <a:off x="10511455" y="6028292"/>
            <a:ext cx="608155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6" name="Picture 5" descr="A screenshot of a computer&#10;&#10;Description automatically generated">
            <a:hlinkClick r:id="rId9" action="ppaction://hlinksldjump"/>
            <a:extLst>
              <a:ext uri="{FF2B5EF4-FFF2-40B4-BE49-F238E27FC236}">
                <a16:creationId xmlns:a16="http://schemas.microsoft.com/office/drawing/2014/main" id="{E96B0713-1D01-A96A-8E83-C0EFDA4ECBAC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78" t="26688" r="65386" b="56953"/>
          <a:stretch/>
        </p:blipFill>
        <p:spPr>
          <a:xfrm>
            <a:off x="10470497" y="2178190"/>
            <a:ext cx="675367" cy="612000"/>
          </a:xfrm>
          <a:prstGeom prst="rect">
            <a:avLst/>
          </a:prstGeom>
        </p:spPr>
      </p:pic>
      <p:pic>
        <p:nvPicPr>
          <p:cNvPr id="10" name="Picture 13" descr="A screenshot of a computer&#10;&#10;Description automatically generated">
            <a:hlinkClick r:id="rId10" action="ppaction://hlinksldjump"/>
            <a:extLst>
              <a:ext uri="{FF2B5EF4-FFF2-40B4-BE49-F238E27FC236}">
                <a16:creationId xmlns:a16="http://schemas.microsoft.com/office/drawing/2014/main" id="{AD5A491B-BF38-3C0A-6FF1-F7C5AC684B02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97" t="26960" r="19030" b="57222"/>
          <a:stretch/>
        </p:blipFill>
        <p:spPr>
          <a:xfrm>
            <a:off x="11289413" y="2874219"/>
            <a:ext cx="665753" cy="612000"/>
          </a:xfrm>
          <a:prstGeom prst="rect">
            <a:avLst/>
          </a:prstGeom>
        </p:spPr>
      </p:pic>
      <p:pic>
        <p:nvPicPr>
          <p:cNvPr id="11" name="Picture 14" descr="A screenshot of a computer&#10;&#10;Description automatically generated">
            <a:hlinkClick r:id="rId9" action="ppaction://hlinksldjump"/>
            <a:extLst>
              <a:ext uri="{FF2B5EF4-FFF2-40B4-BE49-F238E27FC236}">
                <a16:creationId xmlns:a16="http://schemas.microsoft.com/office/drawing/2014/main" id="{7E1E4EEB-2F1E-D924-4B63-740370CCBB40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668" t="26960" r="3860" b="57222"/>
          <a:stretch/>
        </p:blipFill>
        <p:spPr>
          <a:xfrm>
            <a:off x="10470497" y="3570248"/>
            <a:ext cx="665754" cy="612000"/>
          </a:xfrm>
          <a:prstGeom prst="rect">
            <a:avLst/>
          </a:prstGeom>
        </p:spPr>
      </p:pic>
      <p:pic>
        <p:nvPicPr>
          <p:cNvPr id="12" name="Picture 16" descr="A screenshot of a computer&#10;&#10;Description automatically generated">
            <a:hlinkClick r:id="rId11" action="ppaction://hlinksldjump"/>
            <a:extLst>
              <a:ext uri="{FF2B5EF4-FFF2-40B4-BE49-F238E27FC236}">
                <a16:creationId xmlns:a16="http://schemas.microsoft.com/office/drawing/2014/main" id="{058E1383-A5D5-F31B-E95C-05366D5BEED5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10815532" y="4417631"/>
            <a:ext cx="777514" cy="612000"/>
          </a:xfrm>
          <a:prstGeom prst="rect">
            <a:avLst/>
          </a:prstGeom>
        </p:spPr>
      </p:pic>
      <p:pic>
        <p:nvPicPr>
          <p:cNvPr id="13" name="Picture 18" descr="A sign with a person lying on a bed&#10;&#10;Description automatically generated">
            <a:hlinkClick r:id="rId9" action="ppaction://hlinksldjump"/>
            <a:extLst>
              <a:ext uri="{FF2B5EF4-FFF2-40B4-BE49-F238E27FC236}">
                <a16:creationId xmlns:a16="http://schemas.microsoft.com/office/drawing/2014/main" id="{40D3BDD0-1D32-DB2B-5ADB-BC15FA5CA94D}"/>
              </a:ext>
            </a:extLst>
          </p:cNvPr>
          <p:cNvPicPr>
            <a:picLocks noChangeAspect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96" t="6584" r="8671" b="7573"/>
          <a:stretch/>
        </p:blipFill>
        <p:spPr>
          <a:xfrm>
            <a:off x="11271166" y="1515994"/>
            <a:ext cx="684000" cy="521313"/>
          </a:xfrm>
          <a:prstGeom prst="rect">
            <a:avLst/>
          </a:prstGeom>
        </p:spPr>
      </p:pic>
      <p:pic>
        <p:nvPicPr>
          <p:cNvPr id="14" name="Picture 31" descr="A clipboard with a magnifying glass and a graph&#10;&#10;Description automatically generated">
            <a:hlinkClick r:id="rId13" action="ppaction://hlinksldjump"/>
            <a:extLst>
              <a:ext uri="{FF2B5EF4-FFF2-40B4-BE49-F238E27FC236}">
                <a16:creationId xmlns:a16="http://schemas.microsoft.com/office/drawing/2014/main" id="{64426362-415A-634E-CAEB-ECD0EF5B4840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82" t="5565" r="17755" b="4562"/>
          <a:stretch/>
        </p:blipFill>
        <p:spPr>
          <a:xfrm>
            <a:off x="11370214" y="6028292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5" name="Bildobjekt 52">
            <a:hlinkClick r:id="rId9" action="ppaction://hlinksldjump"/>
            <a:extLst>
              <a:ext uri="{FF2B5EF4-FFF2-40B4-BE49-F238E27FC236}">
                <a16:creationId xmlns:a16="http://schemas.microsoft.com/office/drawing/2014/main" id="{EC40F23A-D540-A17A-9A8A-ABEB962D32DC}"/>
              </a:ext>
            </a:extLst>
          </p:cNvPr>
          <p:cNvPicPr preferRelativeResize="0">
            <a:picLocks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45" t="4555" r="5565" b="5410"/>
          <a:stretch>
            <a:fillRect/>
          </a:stretch>
        </p:blipFill>
        <p:spPr>
          <a:xfrm>
            <a:off x="10511455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6" name="Bildobjekt 53">
            <a:hlinkClick r:id="rId9" action="ppaction://hlinksldjump"/>
            <a:extLst>
              <a:ext uri="{FF2B5EF4-FFF2-40B4-BE49-F238E27FC236}">
                <a16:creationId xmlns:a16="http://schemas.microsoft.com/office/drawing/2014/main" id="{221B6A8D-C77B-AE86-4E2D-680BAB5470CE}"/>
              </a:ext>
            </a:extLst>
          </p:cNvPr>
          <p:cNvPicPr preferRelativeResize="0">
            <a:picLocks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56" t="10802" r="11631" b="16624"/>
          <a:stretch>
            <a:fillRect/>
          </a:stretch>
        </p:blipFill>
        <p:spPr>
          <a:xfrm>
            <a:off x="11346766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7" name="Picture 16" descr="A white sign with a person lying on a bed&#10;&#10;Description automatically generated">
            <a:hlinkClick r:id="rId17" action="ppaction://hlinksldjump"/>
            <a:extLst>
              <a:ext uri="{FF2B5EF4-FFF2-40B4-BE49-F238E27FC236}">
                <a16:creationId xmlns:a16="http://schemas.microsoft.com/office/drawing/2014/main" id="{1E5E16FB-A088-C429-D218-D1D271AB0897}"/>
              </a:ext>
            </a:extLst>
          </p:cNvPr>
          <p:cNvPicPr>
            <a:picLocks noChangeAspect="1"/>
          </p:cNvPicPr>
          <p:nvPr/>
        </p:nvPicPr>
        <p:blipFill rotWithShape="1"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60" t="5522" r="11615" b="6867"/>
          <a:stretch/>
        </p:blipFill>
        <p:spPr>
          <a:xfrm>
            <a:off x="10473533" y="1512516"/>
            <a:ext cx="684000" cy="528270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61A19298-D31F-947E-F008-03084FBBA392}"/>
              </a:ext>
            </a:extLst>
          </p:cNvPr>
          <p:cNvSpPr txBox="1"/>
          <p:nvPr/>
        </p:nvSpPr>
        <p:spPr>
          <a:xfrm>
            <a:off x="11554951" y="6587718"/>
            <a:ext cx="55338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0" i="0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©</a:t>
            </a:r>
            <a:r>
              <a:rPr lang="en-US" sz="1000" b="1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ACS</a:t>
            </a:r>
          </a:p>
        </p:txBody>
      </p:sp>
      <p:pic>
        <p:nvPicPr>
          <p:cNvPr id="9" name="Picture 8" descr="A screenshot of a computer&#10;&#10;Description automatically generated">
            <a:hlinkClick r:id="rId19" action="ppaction://hlinksldjump"/>
            <a:extLst>
              <a:ext uri="{FF2B5EF4-FFF2-40B4-BE49-F238E27FC236}">
                <a16:creationId xmlns:a16="http://schemas.microsoft.com/office/drawing/2014/main" id="{0F9D27F0-8CFC-987E-8B7F-E9032156FEF3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637" t="26960" r="49726" b="57222"/>
          <a:stretch/>
        </p:blipFill>
        <p:spPr>
          <a:xfrm>
            <a:off x="11289413" y="2171306"/>
            <a:ext cx="675367" cy="61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718335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11D4B4-2755-76AF-F234-3EE19B1F48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tangle 11">
            <a:extLst>
              <a:ext uri="{FF2B5EF4-FFF2-40B4-BE49-F238E27FC236}">
                <a16:creationId xmlns:a16="http://schemas.microsoft.com/office/drawing/2014/main" id="{F936A687-D26B-06C3-C751-EC47E621AA92}"/>
              </a:ext>
            </a:extLst>
          </p:cNvPr>
          <p:cNvSpPr/>
          <p:nvPr/>
        </p:nvSpPr>
        <p:spPr>
          <a:xfrm>
            <a:off x="0" y="1334411"/>
            <a:ext cx="10305453" cy="5523589"/>
          </a:xfrm>
          <a:prstGeom prst="rect">
            <a:avLst/>
          </a:prstGeom>
          <a:solidFill>
            <a:srgbClr val="152D5D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2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63871DB0-9F85-A3ED-2180-347308C1604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1257" b="86053"/>
          <a:stretch/>
        </p:blipFill>
        <p:spPr>
          <a:xfrm>
            <a:off x="0" y="0"/>
            <a:ext cx="12192000" cy="1391477"/>
          </a:xfrm>
          <a:prstGeom prst="rect">
            <a:avLst/>
          </a:prstGeom>
        </p:spPr>
      </p:pic>
      <p:pic>
        <p:nvPicPr>
          <p:cNvPr id="7" name="Picture 6" descr="A black and white logo&#10;&#10;Description automatically generated">
            <a:extLst>
              <a:ext uri="{FF2B5EF4-FFF2-40B4-BE49-F238E27FC236}">
                <a16:creationId xmlns:a16="http://schemas.microsoft.com/office/drawing/2014/main" id="{25DB605F-0D9D-2B4B-37CA-118ED6A9F2F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9724" y="178103"/>
            <a:ext cx="2644690" cy="103526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8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38B61754-E088-23AF-3FC2-6113321D4D9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38713" b="86053"/>
          <a:stretch>
            <a:fillRect/>
          </a:stretch>
        </p:blipFill>
        <p:spPr>
          <a:xfrm>
            <a:off x="10249930" y="1385323"/>
            <a:ext cx="1942070" cy="5472677"/>
          </a:xfrm>
          <a:prstGeom prst="rect">
            <a:avLst/>
          </a:prstGeom>
        </p:spPr>
      </p:pic>
      <p:pic>
        <p:nvPicPr>
          <p:cNvPr id="44" name="Picture 13" descr="A screenshot of a computer&#10;&#10;Description automatically generated">
            <a:extLst>
              <a:ext uri="{FF2B5EF4-FFF2-40B4-BE49-F238E27FC236}">
                <a16:creationId xmlns:a16="http://schemas.microsoft.com/office/drawing/2014/main" id="{F16B3454-7A22-0BF2-1318-04F851D930D1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97" t="26960" r="19030" b="57222"/>
          <a:stretch/>
        </p:blipFill>
        <p:spPr>
          <a:xfrm>
            <a:off x="7092000" y="201600"/>
            <a:ext cx="1096534" cy="1008000"/>
          </a:xfrm>
          <a:prstGeom prst="rect">
            <a:avLst/>
          </a:prstGeom>
        </p:spPr>
      </p:pic>
      <p:sp>
        <p:nvSpPr>
          <p:cNvPr id="53" name="Title 1">
            <a:extLst>
              <a:ext uri="{FF2B5EF4-FFF2-40B4-BE49-F238E27FC236}">
                <a16:creationId xmlns:a16="http://schemas.microsoft.com/office/drawing/2014/main" id="{FB8D4A03-4D06-56EE-5363-144AD28ECA36}"/>
              </a:ext>
            </a:extLst>
          </p:cNvPr>
          <p:cNvSpPr txBox="1">
            <a:spLocks/>
          </p:cNvSpPr>
          <p:nvPr/>
        </p:nvSpPr>
        <p:spPr>
          <a:xfrm>
            <a:off x="517586" y="268346"/>
            <a:ext cx="7868196" cy="8547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600" b="1" dirty="0">
                <a:solidFill>
                  <a:srgbClr val="152F6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x-Ray / </a:t>
            </a:r>
            <a:r>
              <a:rPr lang="en-US" sz="2600" b="1" dirty="0" err="1">
                <a:solidFill>
                  <a:srgbClr val="152F6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Bäcken</a:t>
            </a:r>
            <a:endParaRPr lang="en-US" sz="2600" b="1" dirty="0">
              <a:solidFill>
                <a:srgbClr val="152F63"/>
              </a:solidFill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pic>
        <p:nvPicPr>
          <p:cNvPr id="3" name="Bildobjekt 2">
            <a:extLst>
              <a:ext uri="{FF2B5EF4-FFF2-40B4-BE49-F238E27FC236}">
                <a16:creationId xmlns:a16="http://schemas.microsoft.com/office/drawing/2014/main" id="{7B52A617-E4E3-3043-BFA8-E6ABE620176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914148" y="1396385"/>
            <a:ext cx="6477156" cy="5452193"/>
          </a:xfrm>
          <a:prstGeom prst="rect">
            <a:avLst/>
          </a:prstGeom>
        </p:spPr>
      </p:pic>
      <p:pic>
        <p:nvPicPr>
          <p:cNvPr id="4" name="Picture 3" descr="A close-up of a radio&#10;&#10;Description automatically generated">
            <a:hlinkClick r:id="rId7" action="ppaction://hlinksldjump"/>
            <a:extLst>
              <a:ext uri="{FF2B5EF4-FFF2-40B4-BE49-F238E27FC236}">
                <a16:creationId xmlns:a16="http://schemas.microsoft.com/office/drawing/2014/main" id="{8FC13F39-E484-4F4D-FB8E-ACB289B65D52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31" t="9367" r="18267" b="11515"/>
          <a:stretch/>
        </p:blipFill>
        <p:spPr>
          <a:xfrm>
            <a:off x="10511455" y="6028292"/>
            <a:ext cx="608155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" name="Picture 4" descr="A screenshot of a computer&#10;&#10;Description automatically generated">
            <a:hlinkClick r:id="rId9" action="ppaction://hlinksldjump"/>
            <a:extLst>
              <a:ext uri="{FF2B5EF4-FFF2-40B4-BE49-F238E27FC236}">
                <a16:creationId xmlns:a16="http://schemas.microsoft.com/office/drawing/2014/main" id="{CD316D09-4C6F-86B7-5ACE-2BC1E6DB0325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78" t="26688" r="65386" b="56953"/>
          <a:stretch/>
        </p:blipFill>
        <p:spPr>
          <a:xfrm>
            <a:off x="10470497" y="2178190"/>
            <a:ext cx="675367" cy="612000"/>
          </a:xfrm>
          <a:prstGeom prst="rect">
            <a:avLst/>
          </a:prstGeom>
        </p:spPr>
      </p:pic>
      <p:pic>
        <p:nvPicPr>
          <p:cNvPr id="8" name="Picture 12" descr="A screenshot of a computer&#10;&#10;Description automatically generated">
            <a:hlinkClick r:id="rId10" action="ppaction://hlinksldjump"/>
            <a:extLst>
              <a:ext uri="{FF2B5EF4-FFF2-40B4-BE49-F238E27FC236}">
                <a16:creationId xmlns:a16="http://schemas.microsoft.com/office/drawing/2014/main" id="{60EA153B-2628-B7E4-F71B-DAA8D3CF062D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166" t="26760" r="34395" b="57224"/>
          <a:stretch/>
        </p:blipFill>
        <p:spPr>
          <a:xfrm>
            <a:off x="10487761" y="2874219"/>
            <a:ext cx="655544" cy="612000"/>
          </a:xfrm>
          <a:prstGeom prst="rect">
            <a:avLst/>
          </a:prstGeom>
        </p:spPr>
      </p:pic>
      <p:pic>
        <p:nvPicPr>
          <p:cNvPr id="10" name="Picture 14" descr="A screenshot of a computer&#10;&#10;Description automatically generated">
            <a:hlinkClick r:id="rId9" action="ppaction://hlinksldjump"/>
            <a:extLst>
              <a:ext uri="{FF2B5EF4-FFF2-40B4-BE49-F238E27FC236}">
                <a16:creationId xmlns:a16="http://schemas.microsoft.com/office/drawing/2014/main" id="{38B3C27F-FB89-105F-DA4C-103F1C170299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668" t="26960" r="3860" b="57222"/>
          <a:stretch/>
        </p:blipFill>
        <p:spPr>
          <a:xfrm>
            <a:off x="10470497" y="3570248"/>
            <a:ext cx="665754" cy="612000"/>
          </a:xfrm>
          <a:prstGeom prst="rect">
            <a:avLst/>
          </a:prstGeom>
        </p:spPr>
      </p:pic>
      <p:pic>
        <p:nvPicPr>
          <p:cNvPr id="11" name="Picture 16" descr="A screenshot of a computer&#10;&#10;Description automatically generated">
            <a:hlinkClick r:id="rId11" action="ppaction://hlinksldjump"/>
            <a:extLst>
              <a:ext uri="{FF2B5EF4-FFF2-40B4-BE49-F238E27FC236}">
                <a16:creationId xmlns:a16="http://schemas.microsoft.com/office/drawing/2014/main" id="{529AA487-D465-5635-F79D-74760D2338B5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10815532" y="4417631"/>
            <a:ext cx="777514" cy="612000"/>
          </a:xfrm>
          <a:prstGeom prst="rect">
            <a:avLst/>
          </a:prstGeom>
        </p:spPr>
      </p:pic>
      <p:pic>
        <p:nvPicPr>
          <p:cNvPr id="12" name="Picture 18" descr="A sign with a person lying on a bed&#10;&#10;Description automatically generated">
            <a:hlinkClick r:id="rId9" action="ppaction://hlinksldjump"/>
            <a:extLst>
              <a:ext uri="{FF2B5EF4-FFF2-40B4-BE49-F238E27FC236}">
                <a16:creationId xmlns:a16="http://schemas.microsoft.com/office/drawing/2014/main" id="{1FBDB1F3-C624-A8FA-6DF1-ED050E184266}"/>
              </a:ext>
            </a:extLst>
          </p:cNvPr>
          <p:cNvPicPr>
            <a:picLocks noChangeAspect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96" t="6584" r="8671" b="7573"/>
          <a:stretch/>
        </p:blipFill>
        <p:spPr>
          <a:xfrm>
            <a:off x="11271166" y="1515994"/>
            <a:ext cx="684000" cy="521313"/>
          </a:xfrm>
          <a:prstGeom prst="rect">
            <a:avLst/>
          </a:prstGeom>
        </p:spPr>
      </p:pic>
      <p:pic>
        <p:nvPicPr>
          <p:cNvPr id="13" name="Picture 31" descr="A clipboard with a magnifying glass and a graph&#10;&#10;Description automatically generated">
            <a:hlinkClick r:id="rId13" action="ppaction://hlinksldjump"/>
            <a:extLst>
              <a:ext uri="{FF2B5EF4-FFF2-40B4-BE49-F238E27FC236}">
                <a16:creationId xmlns:a16="http://schemas.microsoft.com/office/drawing/2014/main" id="{D4AD750E-51FB-D42D-72AD-A90F9E83127B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82" t="5565" r="17755" b="4562"/>
          <a:stretch/>
        </p:blipFill>
        <p:spPr>
          <a:xfrm>
            <a:off x="11370214" y="6028292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4" name="Bildobjekt 52">
            <a:hlinkClick r:id="rId9" action="ppaction://hlinksldjump"/>
            <a:extLst>
              <a:ext uri="{FF2B5EF4-FFF2-40B4-BE49-F238E27FC236}">
                <a16:creationId xmlns:a16="http://schemas.microsoft.com/office/drawing/2014/main" id="{ED56D9D8-BCD0-7B07-9992-0AB0322C17B5}"/>
              </a:ext>
            </a:extLst>
          </p:cNvPr>
          <p:cNvPicPr preferRelativeResize="0">
            <a:picLocks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45" t="4555" r="5565" b="5410"/>
          <a:stretch>
            <a:fillRect/>
          </a:stretch>
        </p:blipFill>
        <p:spPr>
          <a:xfrm>
            <a:off x="10511455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5" name="Bildobjekt 53">
            <a:hlinkClick r:id="rId9" action="ppaction://hlinksldjump"/>
            <a:extLst>
              <a:ext uri="{FF2B5EF4-FFF2-40B4-BE49-F238E27FC236}">
                <a16:creationId xmlns:a16="http://schemas.microsoft.com/office/drawing/2014/main" id="{432EA8BD-5DB8-91F8-03E3-FDD38B805B78}"/>
              </a:ext>
            </a:extLst>
          </p:cNvPr>
          <p:cNvPicPr preferRelativeResize="0">
            <a:picLocks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56" t="10802" r="11631" b="16624"/>
          <a:stretch>
            <a:fillRect/>
          </a:stretch>
        </p:blipFill>
        <p:spPr>
          <a:xfrm>
            <a:off x="11346766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6" name="Picture 15" descr="A white sign with a person lying on a bed&#10;&#10;Description automatically generated">
            <a:hlinkClick r:id="rId17" action="ppaction://hlinksldjump"/>
            <a:extLst>
              <a:ext uri="{FF2B5EF4-FFF2-40B4-BE49-F238E27FC236}">
                <a16:creationId xmlns:a16="http://schemas.microsoft.com/office/drawing/2014/main" id="{741965DC-2D1F-2A07-E38A-980D3EC6475F}"/>
              </a:ext>
            </a:extLst>
          </p:cNvPr>
          <p:cNvPicPr>
            <a:picLocks noChangeAspect="1"/>
          </p:cNvPicPr>
          <p:nvPr/>
        </p:nvPicPr>
        <p:blipFill rotWithShape="1"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60" t="5522" r="11615" b="6867"/>
          <a:stretch/>
        </p:blipFill>
        <p:spPr>
          <a:xfrm>
            <a:off x="10473533" y="1512516"/>
            <a:ext cx="684000" cy="528270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ADD1A175-AD5C-AF0E-4832-2C5989F199AA}"/>
              </a:ext>
            </a:extLst>
          </p:cNvPr>
          <p:cNvSpPr txBox="1"/>
          <p:nvPr/>
        </p:nvSpPr>
        <p:spPr>
          <a:xfrm>
            <a:off x="11554951" y="6587718"/>
            <a:ext cx="55338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0" i="0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©</a:t>
            </a:r>
            <a:r>
              <a:rPr lang="en-US" sz="1000" b="1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ACS</a:t>
            </a:r>
          </a:p>
        </p:txBody>
      </p:sp>
      <p:pic>
        <p:nvPicPr>
          <p:cNvPr id="9" name="Picture 8" descr="A screenshot of a computer&#10;&#10;Description automatically generated">
            <a:hlinkClick r:id="rId19" action="ppaction://hlinksldjump"/>
            <a:extLst>
              <a:ext uri="{FF2B5EF4-FFF2-40B4-BE49-F238E27FC236}">
                <a16:creationId xmlns:a16="http://schemas.microsoft.com/office/drawing/2014/main" id="{90C603F6-8C43-ECE9-EE83-06DA1B60079B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637" t="26960" r="49726" b="57222"/>
          <a:stretch/>
        </p:blipFill>
        <p:spPr>
          <a:xfrm>
            <a:off x="11289413" y="2171306"/>
            <a:ext cx="675367" cy="61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6028330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</TotalTime>
  <Words>569</Words>
  <Application>Microsoft Office PowerPoint</Application>
  <PresentationFormat>Bredbild</PresentationFormat>
  <Paragraphs>129</Paragraphs>
  <Slides>22</Slides>
  <Notes>22</Notes>
  <HiddenSlides>0</HiddenSlides>
  <MMClips>2</MMClips>
  <ScaleCrop>false</ScaleCrop>
  <HeadingPairs>
    <vt:vector size="6" baseType="variant">
      <vt:variant>
        <vt:lpstr>Använt teckensnitt</vt:lpstr>
      </vt:variant>
      <vt:variant>
        <vt:i4>9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22</vt:i4>
      </vt:variant>
    </vt:vector>
  </HeadingPairs>
  <TitlesOfParts>
    <vt:vector size="32" baseType="lpstr">
      <vt:lpstr>Aptos</vt:lpstr>
      <vt:lpstr>Arial</vt:lpstr>
      <vt:lpstr>Arial Unicode MS</vt:lpstr>
      <vt:lpstr>Calibri</vt:lpstr>
      <vt:lpstr>Calibri Light</vt:lpstr>
      <vt:lpstr>Lato</vt:lpstr>
      <vt:lpstr>Open Sans</vt:lpstr>
      <vt:lpstr>Open Sans Light</vt:lpstr>
      <vt:lpstr>Times New Roman</vt:lpstr>
      <vt:lpstr>Office Theme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Robert Zürner</dc:creator>
  <cp:lastModifiedBy>Sofi Holfelt Sarin</cp:lastModifiedBy>
  <cp:revision>39</cp:revision>
  <cp:lastPrinted>2026-02-12T16:16:56Z</cp:lastPrinted>
  <dcterms:created xsi:type="dcterms:W3CDTF">2025-09-29T18:06:07Z</dcterms:created>
  <dcterms:modified xsi:type="dcterms:W3CDTF">2026-08-10T09:07:59Z</dcterms:modified>
</cp:coreProperties>
</file>