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34" r:id="rId2"/>
    <p:sldId id="646" r:id="rId3"/>
    <p:sldId id="732" r:id="rId4"/>
    <p:sldId id="733" r:id="rId5"/>
    <p:sldId id="723" r:id="rId6"/>
    <p:sldId id="724" r:id="rId7"/>
    <p:sldId id="725" r:id="rId8"/>
    <p:sldId id="726" r:id="rId9"/>
    <p:sldId id="727" r:id="rId10"/>
    <p:sldId id="728" r:id="rId11"/>
    <p:sldId id="729" r:id="rId12"/>
    <p:sldId id="730" r:id="rId13"/>
    <p:sldId id="731" r:id="rId14"/>
    <p:sldId id="672" r:id="rId15"/>
    <p:sldId id="608" r:id="rId16"/>
    <p:sldId id="328" r:id="rId17"/>
    <p:sldId id="678" r:id="rId18"/>
  </p:sldIdLst>
  <p:sldSz cx="12192000" cy="6858000"/>
  <p:notesSz cx="7104063" cy="102346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02A730-F8AF-45D3-A5F4-B88F13CCCEB9}" v="7" dt="2026-05-30T13:20:59.7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08" autoAdjust="0"/>
    <p:restoredTop sz="77255" autoAdjust="0"/>
  </p:normalViewPr>
  <p:slideViewPr>
    <p:cSldViewPr snapToGrid="0">
      <p:cViewPr varScale="1">
        <p:scale>
          <a:sx n="63" d="100"/>
          <a:sy n="63" d="100"/>
        </p:scale>
        <p:origin x="105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EAE7D30-0393-7FB4-6F28-458A4D056C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3C05C36-2B3B-7D8F-91D8-8FB621FECD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AEDB7-6DEC-4D36-8329-73F5FC02846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B921C30-64A2-50D0-2B1F-DED4463523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BFB7FBF-0654-9F07-8E61-01AF783ED3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4967F-A6D8-49E0-9B26-30C65C252F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76355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10C9191C-0496-4763-B3ED-4569929FB779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7CF4AC7B-93E9-4BD9-BC08-28626746D54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541101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EB307F-1E91-4FAB-8A2D-4B5C8CC1EC5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77920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747E5-E8BC-5703-E7F0-7FCEE7770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B5A65A-B662-D128-B538-7C0C4D383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7F1B7-564E-E00F-3AB0-8E38BEEA6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B8CA38-8750-D7FA-C62B-73E2F6666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90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FA21-A569-E776-AB05-168442F98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9BC22E-5D59-1B78-9671-B8D2C0748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98134F-86A9-BCEA-3DBB-1C62B31A5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7816-DEB9-997C-FAA4-B2BBE51F2D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5863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10DBE-1AFC-4A0B-B52A-34C300333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2FE8-33C3-F58F-014C-ED0B72572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3796FA-70A7-1B45-27B1-C91836C1E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ED38B9-A40E-B915-19B1-28668BFB1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1614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876E8-5AF4-34B2-4FBE-73978CCBB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EB1C5A-0341-2C17-7CA6-64F0EA646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EA205-AEB5-1E0F-0D42-1C650EE9D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6B937-593A-DC24-B0B5-21A418FB26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517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5578B-98A3-08A1-27C2-B198CD4BE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A68DAF-D0FE-94DC-BF07-8A10C1A60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93F95-05B0-5289-1505-3268380D27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C10C0-C1AC-9B8C-6447-C5DB3DFD2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39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CFA6A5-A0DF-D315-D94F-4AA2B22D6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E3EB3A-46A1-71EF-D879-7FA7519893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  <p:txBody>
          <a:bodyPr/>
          <a:lstStyle/>
          <a:p>
            <a:endParaRPr lang="sv-SE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3B078E-1121-A543-5FAA-19FA58BBB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2344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4045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2986355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619B5-F3BA-59B5-1709-BC6BD5067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3A1B5C-00E4-AB06-2834-31D19A0D7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D68A1-163F-3282-F309-9A56346926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/>
          <a:lstStyle/>
          <a:p>
            <a:r>
              <a:rPr lang="en-US" sz="1100" dirty="0">
                <a:latin typeface="Calibri" panose="020F0502020204030204" pitchFamily="34" charset="0"/>
                <a:cs typeface="Calibri" panose="020F0502020204030204" pitchFamily="34" charset="0"/>
              </a:rPr>
              <a:t>CASE Scenario</a:t>
            </a:r>
          </a:p>
        </p:txBody>
      </p:sp>
    </p:spTree>
    <p:extLst>
      <p:ext uri="{BB962C8B-B14F-4D97-AF65-F5344CB8AC3E}">
        <p14:creationId xmlns:p14="http://schemas.microsoft.com/office/powerpoint/2010/main" val="3072487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BC24B-4F9F-A1B3-5C6D-4C7AFD56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F72DE7-C1E9-5616-7C9C-0B3865480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946DC-DA5B-AE58-01D6-F4099E93F7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Thorax Normal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8E288-D9FF-E6B7-65CB-CDAC58CAEB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461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BE6021-6831-55C8-E618-6AE70D4C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BAA4B0-7EBD-2EB8-1693-DAC911F05C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A374FE-B650-0C19-5468-D201177FC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AP </a:t>
            </a:r>
            <a:r>
              <a:rPr lang="en-US" dirty="0" err="1"/>
              <a:t>Bäcken</a:t>
            </a:r>
            <a:r>
              <a:rPr lang="en-US" dirty="0"/>
              <a:t> med </a:t>
            </a:r>
            <a:r>
              <a:rPr lang="en-US" dirty="0" err="1"/>
              <a:t>Ameringsjärn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AC74FD-99B8-C12F-91E7-4973C81FDB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137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0E27F-766D-998A-BA36-5B430020F6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F5D97A-A354-895C-6915-D82503D56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3F1265-3457-F7C0-C2E7-32D648EDA9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AEFB32-534B-A1C3-2F7B-E6298A8738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755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BE7E1-3FAE-7CF4-7E35-9E52613E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0FDF-01DC-7490-9E53-8BEFDDB4E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6C111B-6471-C3AB-92F6-15CFE828B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8929F1-3355-0AC2-4FA9-26845D6F66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59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8CC1D-7F99-C7BC-DEE9-60AB18366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C07BD-43F3-34D2-DBA7-E0C27B394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CBE39F-A2CD-CBEB-5650-C2CEA0E26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EDF06-0FCD-3CDB-1127-A53188EAD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6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50AF4-2BB1-D0A9-F2A0-3FE7253AF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75DB93-64F3-601F-F5AA-95B2C6B2CF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F02DE-9E56-33D0-1918-CCD04C08A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DB257-673D-7E3F-AF76-ED636E2631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618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738EC9-87A9-F7DB-00EA-CABDAB936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F1CF8D-2134-B493-88A5-B25EEA6896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F79E47-B392-5F2D-C33E-5FBBAD9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CASE Progression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EA5F8-84A3-83C4-EC8E-6817A40C5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E8CDBC4B-CF6C-43E5-8197-11F396D39E5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92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AA2F-1DCB-B4F0-D3C6-BBEE3A5A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9BE98D-11DB-9583-F180-235A195CAA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E2FCA-F218-850E-F0FE-A7988C10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5EA7-7DB3-CD27-EE09-A145C11D1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FEFC1-0802-389D-D9E9-6B6E1E5A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10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CC6DE-5FCF-550B-B289-8CEBE3B5C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BBB219-1B87-9662-5830-8E1DF3963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B3D4A5-FC5B-F88F-AE86-ED8BAD0FE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E1828-A98F-FCB0-A37E-78237A501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3736A-11EB-4702-2F81-75640F73B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2313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0B0BB1-857D-1AE3-8BBB-18F472B7CA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735629-4617-A91E-171B-F73A0359E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D4D4-0227-9AFB-597C-86B2A171A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D9ED0-1874-C7D0-A6CB-42C499052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B031A0-93CB-D131-57A9-9264DE1F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04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09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7E92D3-E057-8091-B3E3-ACAEDC862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79524-784A-AEA7-28CE-3427A9B399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E49DBB-7889-7E41-DF53-56BAF2F8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39C1B-AF31-D6E4-BE8D-47BCC24D8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A0A0-C477-199E-3F9C-303061C3A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92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BA3D3-B3FC-163A-520A-0B909B052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2518C-EB49-40E1-0C77-725F81093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D15DE-F5BA-BCB0-AC19-ADF03F487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B9DA-2260-0E66-F62C-4FE732986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B8676-B8F0-1A90-4E4F-D1E0F0C63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165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14657-72AD-8F1A-E79B-71A1EBB23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0894F-6A8D-7620-4CED-C9D246B49D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313692-855C-AC78-57E2-DA3AB5E65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636FCB-E40A-5ECA-4507-4592FFD6F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CEEAFA-8139-44D1-6BC7-2F4578BEE0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03A60-01E3-C603-1B02-EBD7EB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647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D3B9F-CF73-FE32-6155-D0ED6B404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5AEC14-D07A-4E65-F4EB-FA2FD3424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36A74-7C38-239F-CA77-E7A3973D3E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68C4F4-EF4D-0D4B-80AC-48C2B31DF6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310065-FB14-6831-391E-9AF70F6D5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A2BFA1-8ECB-F0BF-E326-13A009F44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24DBD3-580B-2D49-948D-EF199794F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48FD14-DDE3-FF1E-130E-2BA42F3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2579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40E6E-D4FF-41A2-CAC6-469877A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6BA34A-0F6F-080A-9D40-CD437D5C2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7812B-356A-8CF2-BB5F-15353698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FBAFBA-025C-D2F4-D78E-6D3CD16A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847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D19A8D-C1BC-6F50-A6E7-D0F2C767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5D5D23-9417-2EAB-6E3C-61CF2FBE0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3585F7-71F4-8688-DE1C-DB3C20A4F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88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43EF9-4BC7-05B5-5186-E6AF9A9BA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955C4-FC6B-3BFE-F3D8-889BF665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EB4A7-D050-79B6-3589-522A14DB08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63795-36A6-73F4-3F95-90DB996F6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5F15B2-B6ED-B5E4-FDC3-CB3728F6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4424D-F6FA-70D6-456C-463614257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843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6917C-7E7C-77C6-0762-787CFC669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675EB-E2E7-51F8-8B6C-9D9C031AE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DED173-C80C-FC1C-04E9-27A33FDF3D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160CD2-0F91-60E6-7834-929CE48A3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1FF43-B473-FC37-5842-3029B7B31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1516C-8D5E-3E0D-6AE1-D0666664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5320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9663BC-1CAA-801F-E1F8-014BE07D1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13F70C-76DE-D654-EFEF-0EF12683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C432D-A5A8-F0FD-FE1D-5C921A4ACA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2DE19-2696-429E-A702-771B49AD6EBA}" type="datetimeFigureOut">
              <a:rPr lang="sv-SE" smtClean="0"/>
              <a:t>2026-08-10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B93AC-2206-58F0-C5A0-06BA1EB43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EB2C5-E2BB-8B4E-E474-68C399F99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CCDB1-6A05-4533-9EAA-5E47F572817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8034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slide" Target="slide12.xml"/><Relationship Id="rId17" Type="http://schemas.openxmlformats.org/officeDocument/2006/relationships/slide" Target="slide14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8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1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10" Type="http://schemas.openxmlformats.org/officeDocument/2006/relationships/slide" Target="slide6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image" Target="../media/image25.gif"/><Relationship Id="rId22" Type="http://schemas.openxmlformats.org/officeDocument/2006/relationships/slide" Target="slide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slide" Target="slide12.xml"/><Relationship Id="rId17" Type="http://schemas.openxmlformats.org/officeDocument/2006/relationships/slide" Target="slide14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8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0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10" Type="http://schemas.openxmlformats.org/officeDocument/2006/relationships/slide" Target="slide6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image" Target="../media/image26.gif"/><Relationship Id="rId22" Type="http://schemas.openxmlformats.org/officeDocument/2006/relationships/slide" Target="slide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3.xml"/><Relationship Id="rId18" Type="http://schemas.openxmlformats.org/officeDocument/2006/relationships/slide" Target="slide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slide" Target="slide11.xml"/><Relationship Id="rId17" Type="http://schemas.openxmlformats.org/officeDocument/2006/relationships/slide" Target="slide14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8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0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10" Type="http://schemas.openxmlformats.org/officeDocument/2006/relationships/slide" Target="slide6.xml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image" Target="../media/image27.gif"/><Relationship Id="rId22" Type="http://schemas.openxmlformats.org/officeDocument/2006/relationships/slide" Target="slide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2.xml"/><Relationship Id="rId18" Type="http://schemas.openxmlformats.org/officeDocument/2006/relationships/slide" Target="slide14.xml"/><Relationship Id="rId26" Type="http://schemas.openxmlformats.org/officeDocument/2006/relationships/image" Target="../media/image16.jpg"/><Relationship Id="rId3" Type="http://schemas.openxmlformats.org/officeDocument/2006/relationships/image" Target="../media/image6.png"/><Relationship Id="rId21" Type="http://schemas.openxmlformats.org/officeDocument/2006/relationships/slide" Target="slide5.xml"/><Relationship Id="rId7" Type="http://schemas.openxmlformats.org/officeDocument/2006/relationships/image" Target="../media/image22.png"/><Relationship Id="rId12" Type="http://schemas.openxmlformats.org/officeDocument/2006/relationships/slide" Target="slide11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6" Type="http://schemas.openxmlformats.org/officeDocument/2006/relationships/slide" Target="slide2.xml"/><Relationship Id="rId20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0.xml"/><Relationship Id="rId24" Type="http://schemas.openxmlformats.org/officeDocument/2006/relationships/image" Target="../media/image14.png"/><Relationship Id="rId5" Type="http://schemas.openxmlformats.org/officeDocument/2006/relationships/image" Target="../media/image11.png"/><Relationship Id="rId15" Type="http://schemas.openxmlformats.org/officeDocument/2006/relationships/image" Target="../media/image29.png"/><Relationship Id="rId23" Type="http://schemas.openxmlformats.org/officeDocument/2006/relationships/slide" Target="slide15.xml"/><Relationship Id="rId10" Type="http://schemas.openxmlformats.org/officeDocument/2006/relationships/slide" Target="slide6.xml"/><Relationship Id="rId19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image" Target="../media/image28.gif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5.xml"/><Relationship Id="rId18" Type="http://schemas.openxmlformats.org/officeDocument/2006/relationships/image" Target="../media/image30.png"/><Relationship Id="rId3" Type="http://schemas.openxmlformats.org/officeDocument/2006/relationships/image" Target="../media/image6.png"/><Relationship Id="rId7" Type="http://schemas.openxmlformats.org/officeDocument/2006/relationships/slide" Target="slide14.xml"/><Relationship Id="rId12" Type="http://schemas.openxmlformats.org/officeDocument/2006/relationships/image" Target="../media/image12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slide" Target="slide5.xml"/><Relationship Id="rId5" Type="http://schemas.openxmlformats.org/officeDocument/2006/relationships/slide" Target="slide2.xml"/><Relationship Id="rId15" Type="http://schemas.openxmlformats.org/officeDocument/2006/relationships/image" Target="../media/image15.png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3.xml"/><Relationship Id="rId1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png"/><Relationship Id="rId5" Type="http://schemas.openxmlformats.org/officeDocument/2006/relationships/slide" Target="slide1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35.png"/><Relationship Id="rId5" Type="http://schemas.openxmlformats.org/officeDocument/2006/relationships/slide" Target="slide1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slide" Target="slide4.xml"/><Relationship Id="rId18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slide" Target="slide3.xml"/><Relationship Id="rId17" Type="http://schemas.openxmlformats.org/officeDocument/2006/relationships/slide" Target="slide15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20" Type="http://schemas.openxmlformats.org/officeDocument/2006/relationships/image" Target="../media/image16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5" Type="http://schemas.openxmlformats.org/officeDocument/2006/relationships/image" Target="../media/image12.png"/><Relationship Id="rId10" Type="http://schemas.openxmlformats.org/officeDocument/2006/relationships/slide" Target="slide14.xml"/><Relationship Id="rId19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5.xml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image" Target="../media/image12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slide" Target="slide5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14.xml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slide" Target="slide15.xml"/><Relationship Id="rId3" Type="http://schemas.openxmlformats.org/officeDocument/2006/relationships/image" Target="../media/image6.png"/><Relationship Id="rId7" Type="http://schemas.openxmlformats.org/officeDocument/2006/relationships/slide" Target="slide2.xml"/><Relationship Id="rId12" Type="http://schemas.openxmlformats.org/officeDocument/2006/relationships/image" Target="../media/image12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11" Type="http://schemas.openxmlformats.org/officeDocument/2006/relationships/slide" Target="slide5.xml"/><Relationship Id="rId5" Type="http://schemas.openxmlformats.org/officeDocument/2006/relationships/image" Target="../media/image11.png"/><Relationship Id="rId15" Type="http://schemas.openxmlformats.org/officeDocument/2006/relationships/image" Target="../media/image15.png"/><Relationship Id="rId10" Type="http://schemas.openxmlformats.org/officeDocument/2006/relationships/slide" Target="slide3.xml"/><Relationship Id="rId4" Type="http://schemas.openxmlformats.org/officeDocument/2006/relationships/image" Target="../media/image3.png"/><Relationship Id="rId9" Type="http://schemas.openxmlformats.org/officeDocument/2006/relationships/slide" Target="slide14.xml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10.xml"/><Relationship Id="rId18" Type="http://schemas.openxmlformats.org/officeDocument/2006/relationships/slide" Target="slide4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slide" Target="slide12.xml"/><Relationship Id="rId12" Type="http://schemas.openxmlformats.org/officeDocument/2006/relationships/slide" Target="slide6.xml"/><Relationship Id="rId17" Type="http://schemas.openxmlformats.org/officeDocument/2006/relationships/slide" Target="slide3.xml"/><Relationship Id="rId2" Type="http://schemas.openxmlformats.org/officeDocument/2006/relationships/notesSlide" Target="../notesSlides/notesSlide5.xml"/><Relationship Id="rId16" Type="http://schemas.openxmlformats.org/officeDocument/2006/relationships/slide" Target="slide14.xml"/><Relationship Id="rId20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8.xml"/><Relationship Id="rId24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8.png"/><Relationship Id="rId23" Type="http://schemas.openxmlformats.org/officeDocument/2006/relationships/image" Target="../media/image16.jpg"/><Relationship Id="rId10" Type="http://schemas.openxmlformats.org/officeDocument/2006/relationships/slide" Target="slide13.xml"/><Relationship Id="rId19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slide" Target="slide11.xml"/><Relationship Id="rId14" Type="http://schemas.openxmlformats.org/officeDocument/2006/relationships/slide" Target="slide2.xml"/><Relationship Id="rId22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10.xml"/><Relationship Id="rId18" Type="http://schemas.openxmlformats.org/officeDocument/2006/relationships/image" Target="../media/image18.png"/><Relationship Id="rId26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21" Type="http://schemas.openxmlformats.org/officeDocument/2006/relationships/slide" Target="slide4.xml"/><Relationship Id="rId7" Type="http://schemas.openxmlformats.org/officeDocument/2006/relationships/image" Target="../media/image11.png"/><Relationship Id="rId12" Type="http://schemas.openxmlformats.org/officeDocument/2006/relationships/image" Target="../media/image21.png"/><Relationship Id="rId17" Type="http://schemas.openxmlformats.org/officeDocument/2006/relationships/slide" Target="slide2.xml"/><Relationship Id="rId25" Type="http://schemas.openxmlformats.org/officeDocument/2006/relationships/image" Target="../media/image14.png"/><Relationship Id="rId2" Type="http://schemas.openxmlformats.org/officeDocument/2006/relationships/video" Target="../media/media1.mp4"/><Relationship Id="rId16" Type="http://schemas.openxmlformats.org/officeDocument/2006/relationships/slide" Target="slide13.xml"/><Relationship Id="rId20" Type="http://schemas.openxmlformats.org/officeDocument/2006/relationships/slide" Target="slide3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slide" Target="slide8.xml"/><Relationship Id="rId24" Type="http://schemas.openxmlformats.org/officeDocument/2006/relationships/slide" Target="slide15.xml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12.png"/><Relationship Id="rId28" Type="http://schemas.openxmlformats.org/officeDocument/2006/relationships/image" Target="../media/image13.png"/><Relationship Id="rId10" Type="http://schemas.openxmlformats.org/officeDocument/2006/relationships/image" Target="../media/image23.png"/><Relationship Id="rId19" Type="http://schemas.openxmlformats.org/officeDocument/2006/relationships/slide" Target="slide14.xml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2.png"/><Relationship Id="rId14" Type="http://schemas.openxmlformats.org/officeDocument/2006/relationships/slide" Target="slide11.xml"/><Relationship Id="rId22" Type="http://schemas.openxmlformats.org/officeDocument/2006/relationships/slide" Target="slide5.xml"/><Relationship Id="rId27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slide" Target="slide12.xml"/><Relationship Id="rId18" Type="http://schemas.openxmlformats.org/officeDocument/2006/relationships/slide" Target="slide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slide" Target="slide11.xml"/><Relationship Id="rId17" Type="http://schemas.openxmlformats.org/officeDocument/2006/relationships/slide" Target="slide14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8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0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10" Type="http://schemas.openxmlformats.org/officeDocument/2006/relationships/image" Target="../media/image21.png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1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10.xml"/><Relationship Id="rId18" Type="http://schemas.openxmlformats.org/officeDocument/2006/relationships/slide" Target="slide14.xml"/><Relationship Id="rId26" Type="http://schemas.openxmlformats.org/officeDocument/2006/relationships/image" Target="../media/image16.jpg"/><Relationship Id="rId3" Type="http://schemas.openxmlformats.org/officeDocument/2006/relationships/slideLayout" Target="../slideLayouts/slideLayout2.xml"/><Relationship Id="rId21" Type="http://schemas.openxmlformats.org/officeDocument/2006/relationships/slide" Target="slide5.xml"/><Relationship Id="rId7" Type="http://schemas.openxmlformats.org/officeDocument/2006/relationships/image" Target="../media/image11.png"/><Relationship Id="rId12" Type="http://schemas.openxmlformats.org/officeDocument/2006/relationships/slide" Target="slide6.xml"/><Relationship Id="rId17" Type="http://schemas.openxmlformats.org/officeDocument/2006/relationships/image" Target="../media/image18.png"/><Relationship Id="rId25" Type="http://schemas.openxmlformats.org/officeDocument/2006/relationships/image" Target="../media/image15.png"/><Relationship Id="rId2" Type="http://schemas.openxmlformats.org/officeDocument/2006/relationships/video" Target="../media/media1.mp4"/><Relationship Id="rId16" Type="http://schemas.openxmlformats.org/officeDocument/2006/relationships/slide" Target="slide2.xml"/><Relationship Id="rId20" Type="http://schemas.openxmlformats.org/officeDocument/2006/relationships/slide" Target="slide4.xml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23.png"/><Relationship Id="rId24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slide" Target="slide13.xml"/><Relationship Id="rId23" Type="http://schemas.openxmlformats.org/officeDocument/2006/relationships/slide" Target="slide15.xml"/><Relationship Id="rId10" Type="http://schemas.openxmlformats.org/officeDocument/2006/relationships/image" Target="../media/image22.png"/><Relationship Id="rId19" Type="http://schemas.openxmlformats.org/officeDocument/2006/relationships/slide" Target="slide3.xml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1.png"/><Relationship Id="rId14" Type="http://schemas.openxmlformats.org/officeDocument/2006/relationships/slide" Target="slide12.xml"/><Relationship Id="rId22" Type="http://schemas.openxmlformats.org/officeDocument/2006/relationships/image" Target="../media/image12.png"/><Relationship Id="rId27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slide" Target="slide12.xml"/><Relationship Id="rId18" Type="http://schemas.openxmlformats.org/officeDocument/2006/relationships/slide" Target="slide3.xml"/><Relationship Id="rId26" Type="http://schemas.openxmlformats.org/officeDocument/2006/relationships/image" Target="../media/image13.png"/><Relationship Id="rId3" Type="http://schemas.openxmlformats.org/officeDocument/2006/relationships/image" Target="../media/image6.png"/><Relationship Id="rId21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slide" Target="slide11.xml"/><Relationship Id="rId17" Type="http://schemas.openxmlformats.org/officeDocument/2006/relationships/slide" Target="slide14.xml"/><Relationship Id="rId25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8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slide" Target="slide10.xml"/><Relationship Id="rId24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openxmlformats.org/officeDocument/2006/relationships/slide" Target="slide2.xml"/><Relationship Id="rId23" Type="http://schemas.openxmlformats.org/officeDocument/2006/relationships/image" Target="../media/image14.png"/><Relationship Id="rId10" Type="http://schemas.openxmlformats.org/officeDocument/2006/relationships/image" Target="../media/image21.png"/><Relationship Id="rId19" Type="http://schemas.openxmlformats.org/officeDocument/2006/relationships/slide" Target="slide4.xml"/><Relationship Id="rId4" Type="http://schemas.openxmlformats.org/officeDocument/2006/relationships/image" Target="../media/image3.png"/><Relationship Id="rId9" Type="http://schemas.openxmlformats.org/officeDocument/2006/relationships/slide" Target="slide6.xml"/><Relationship Id="rId14" Type="http://schemas.openxmlformats.org/officeDocument/2006/relationships/slide" Target="slide13.xml"/><Relationship Id="rId22" Type="http://schemas.openxmlformats.org/officeDocument/2006/relationships/slide" Target="slide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oom with medical equipment and people in the background&#10;&#10;Description automatically generated">
            <a:extLst>
              <a:ext uri="{FF2B5EF4-FFF2-40B4-BE49-F238E27FC236}">
                <a16:creationId xmlns:a16="http://schemas.microsoft.com/office/drawing/2014/main" id="{1A56D822-EFCD-3A9E-BB87-5C98C40DA5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750" y="0"/>
            <a:ext cx="9747250" cy="6857999"/>
          </a:xfrm>
          <a:prstGeom prst="rect">
            <a:avLst/>
          </a:prstGeom>
        </p:spPr>
      </p:pic>
      <p:pic>
        <p:nvPicPr>
          <p:cNvPr id="2" name="Picture 1" descr="A blue and white background with a red rectangle and white text&#10;&#10;Description automatically generated">
            <a:extLst>
              <a:ext uri="{FF2B5EF4-FFF2-40B4-BE49-F238E27FC236}">
                <a16:creationId xmlns:a16="http://schemas.microsoft.com/office/drawing/2014/main" id="{BB2FAB5D-7BC0-AD7F-7B87-8050228C3D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495992-E007-1286-EE04-7EB58741F3C2}"/>
              </a:ext>
            </a:extLst>
          </p:cNvPr>
          <p:cNvSpPr txBox="1"/>
          <p:nvPr/>
        </p:nvSpPr>
        <p:spPr>
          <a:xfrm>
            <a:off x="838200" y="2373364"/>
            <a:ext cx="4191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rPr>
              <a:t>REFRESHER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1F2F2E-9B20-03E1-A727-4C1F72347851}"/>
              </a:ext>
            </a:extLst>
          </p:cNvPr>
          <p:cNvSpPr txBox="1"/>
          <p:nvPr/>
        </p:nvSpPr>
        <p:spPr>
          <a:xfrm>
            <a:off x="838199" y="3016273"/>
            <a:ext cx="592210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Rum 3</a:t>
            </a:r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4439D532-51FA-6AAC-86FF-B368EF54917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6843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6878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0205F-7CE9-5CA7-A807-C16312407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01874F59-7357-CA6D-42D1-6CEC4F0A9183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1175D79-B08A-6E47-D96C-8D72453DE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06BE760F-0957-316B-DD81-FC676715CD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5D597FE7-087C-FF98-72DE-E9330A8FD5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B3ABF2E3-9EC9-7AED-6E3B-362B3D704E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Subxiphoidalt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B28FB45-1545-A5E4-491D-02AA1BC629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143980AD-24D5-40D7-7B54-3A96C14EA8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18" name="Bildobjekt 17">
            <a:extLst>
              <a:ext uri="{FF2B5EF4-FFF2-40B4-BE49-F238E27FC236}">
                <a16:creationId xmlns:a16="http://schemas.microsoft.com/office/drawing/2014/main" id="{8CA42D65-2F82-547C-4AEB-BAA4F134D4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>
            <a:off x="1765970" y="3742660"/>
            <a:ext cx="930001" cy="1622343"/>
          </a:xfrm>
          <a:prstGeom prst="rect">
            <a:avLst/>
          </a:prstGeom>
        </p:spPr>
      </p:pic>
      <p:pic>
        <p:nvPicPr>
          <p:cNvPr id="25" name="Bildobjekt 24">
            <a:hlinkClick r:id="rId8" action="ppaction://hlinksldjump"/>
            <a:extLst>
              <a:ext uri="{FF2B5EF4-FFF2-40B4-BE49-F238E27FC236}">
                <a16:creationId xmlns:a16="http://schemas.microsoft.com/office/drawing/2014/main" id="{AA7532BC-D1EB-E4E3-5B9C-1BF179E3FF9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0" name="Bildobjekt 29">
            <a:hlinkClick r:id="rId10" action="ppaction://hlinksldjump"/>
            <a:extLst>
              <a:ext uri="{FF2B5EF4-FFF2-40B4-BE49-F238E27FC236}">
                <a16:creationId xmlns:a16="http://schemas.microsoft.com/office/drawing/2014/main" id="{BEF74D27-7DE3-D070-4E4E-298FC46007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1" name="Bildobjekt 30">
            <a:hlinkClick r:id="rId11" action="ppaction://hlinksldjump"/>
            <a:extLst>
              <a:ext uri="{FF2B5EF4-FFF2-40B4-BE49-F238E27FC236}">
                <a16:creationId xmlns:a16="http://schemas.microsoft.com/office/drawing/2014/main" id="{35A17EA2-244C-C70F-D8A7-5C5B68CA5E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2" action="ppaction://hlinksldjump"/>
            <a:extLst>
              <a:ext uri="{FF2B5EF4-FFF2-40B4-BE49-F238E27FC236}">
                <a16:creationId xmlns:a16="http://schemas.microsoft.com/office/drawing/2014/main" id="{5B0E138C-8B24-0DBF-2557-C184EC44B32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3" action="ppaction://hlinksldjump"/>
            <a:extLst>
              <a:ext uri="{FF2B5EF4-FFF2-40B4-BE49-F238E27FC236}">
                <a16:creationId xmlns:a16="http://schemas.microsoft.com/office/drawing/2014/main" id="{54FF84F6-CF52-2C46-A216-73D6D42BE55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21" name="Bildobjekt 3">
            <a:extLst>
              <a:ext uri="{FF2B5EF4-FFF2-40B4-BE49-F238E27FC236}">
                <a16:creationId xmlns:a16="http://schemas.microsoft.com/office/drawing/2014/main" id="{4F023132-3310-BB7F-9D29-40BCE61300A8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C2C1722C-9425-1E7B-48F4-2292838D056B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7ACE522-1014-6A2D-F4B2-BAD0E475C95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BD7ABDE-2B62-9CCC-BD97-F7CE744461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1860CE83-A96F-9AA3-AF61-031C90BE2DF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2F6D3798-FB95-741F-1DA9-80693B85A5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2E1C3DA-4FDA-92D1-5EE4-BC8E7868920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B6A69B54-7698-B333-FCE4-247C37EE373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046CE05A-2058-8513-94CE-1706A44B27F8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78C7FDDA-304C-A713-1078-E4E2E1F431C4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E4C39958-9217-EFE7-2E5B-94A703BC0BA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BCBD12B8-A3E9-32A3-FC2C-3100B84BE0CA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11771FF-13A2-6585-C352-9FCCAF96E495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5DC9EB55-82D9-FA34-C830-B23E22A7DE1C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4209267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C428F-52F6-D3F8-DC2C-7023E30AD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1D91C257-7A9A-1358-3424-A695F203753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7AB2FD3-58DD-A897-B911-4FD3DAC07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60C2BFE6-EB08-7B17-156F-D770796311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2B40410-67E8-3D15-C979-305D556DF9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C2CE531F-1050-AAC2-24CC-548798B6D7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RUQ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F4299510-721E-168F-A21F-5EF6608D659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725C2B2-9D05-EEC6-0C13-F1417E698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4B16E1-EB4D-F89E-5E3F-DDB0BC0470A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716" r="22156" b="6416"/>
          <a:stretch>
            <a:fillRect/>
          </a:stretch>
        </p:blipFill>
        <p:spPr>
          <a:xfrm rot="4979952" flipH="1">
            <a:off x="489370" y="3936842"/>
            <a:ext cx="961667" cy="1598298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98416EE0-4ED4-2E7A-24E6-CAA163E3F6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2E097B8-A2F4-F596-376D-D81CB90DD1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B7E08243-DB45-93F9-70C0-E1A37EA4DBA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FD21F6A3-6F5D-BE69-524E-6B79841F4E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A0D492BD-19F3-43E0-C3E8-778FAFC70E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latshållare för innehåll 4" descr="En bild som visar blötdjur, mörk, krater&#10;&#10;Automatiskt genererad beskrivning">
            <a:extLst>
              <a:ext uri="{FF2B5EF4-FFF2-40B4-BE49-F238E27FC236}">
                <a16:creationId xmlns:a16="http://schemas.microsoft.com/office/drawing/2014/main" id="{D089F3A1-956C-0669-3032-2BC35A15DCDB}"/>
              </a:ext>
            </a:extLst>
          </p:cNvPr>
          <p:cNvPicPr preferRelativeResize="0"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2B451AF7-D35D-A524-A09B-EFB0E42C91D4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965A0E8-3183-AB1E-4C46-EE4017A9683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C90DE112-13C3-A240-3F0B-161D18C316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3A935D8C-79F1-D342-3DFE-73BA072D0B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D48A61C-D6C4-95ED-C93B-5188CCD5096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2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136CB09-7611-E8F0-DED3-1922D60687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42C6131-7B05-627A-D9E4-7018CC7286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F4F0822E-CA35-4C3B-681C-0E2CDBED6C0C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B89C71F8-01A3-0EEE-9ADA-10BAD37DCAB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F0FE15B9-7B85-8146-BBAF-7E0AFD83F40F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60069620-2BE1-4BDA-B76E-64761C721FB4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C7AE080-34C9-7237-9394-826E32095AAD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C552C3B2-F496-B6DD-8528-E21D8438E162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407940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C047B-ADCC-E405-BF9A-B65E18D6D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ED271736-DFF6-912F-CCD4-E4CB48F575C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6912D33-3B84-3D80-6DA9-BCBAC51495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E70F7F5-B89A-9745-F4AD-D305332274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8FC9606-B5BB-BF48-13FC-ACC91C2B5B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C6278A4-863F-AAC1-4C7D-650B8F30E0A7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LUQ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C573310C-136E-A43B-A3AA-2827BA4A62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2" name="Bildobjekt 11">
            <a:extLst>
              <a:ext uri="{FF2B5EF4-FFF2-40B4-BE49-F238E27FC236}">
                <a16:creationId xmlns:a16="http://schemas.microsoft.com/office/drawing/2014/main" id="{6CB3D6BD-B706-FCC6-9C8A-9AB0B1646A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D432BFE9-23EE-9C94-D876-1B3B2C256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7266024">
            <a:off x="3135486" y="3801487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CE1ECF82-7FE9-833C-9650-E91974B50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715BBFA4-3735-56E0-C54C-275BF8A0D8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558290E5-0141-3338-A5FD-490D2A500A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DB84536-21FE-CCC3-86F9-D268C97C1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90BBBE5E-B315-A4E3-8B82-3B812621DA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latshållare för innehåll 4">
            <a:extLst>
              <a:ext uri="{FF2B5EF4-FFF2-40B4-BE49-F238E27FC236}">
                <a16:creationId xmlns:a16="http://schemas.microsoft.com/office/drawing/2014/main" id="{D2D1DC3A-591F-7867-4977-469564ED2E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00" y="2520000"/>
            <a:ext cx="4320130" cy="3092400"/>
          </a:xfrm>
        </p:spPr>
      </p:pic>
      <p:pic>
        <p:nvPicPr>
          <p:cNvPr id="5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306F429E-478A-F639-9D4A-4C9C1F15C010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56B1CA7-29C7-92B8-1EA1-FE46581CDE1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9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9A6D478B-5503-9513-D199-12DE44B473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A4C10142-975A-DDAA-3B85-F0A3D9D15E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1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4BD8A12-6392-3AA2-081B-ECA500FBB3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046DC31-3CE0-2823-EF3D-0812890742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A1BBB0B-2CE7-232F-7D5D-E533AEA6D16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D5558B5F-E1A0-AA15-CF2C-80BC53450CD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28DC5FB6-D12A-38A3-30BC-7C531CCFF2E6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0D17C0EC-ECBB-39F9-403C-828EA8641C40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277A6C91-CE1E-9276-2CD7-52B092A1B5AC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43CB7DB3-42D5-FED2-2759-8DCB26F73663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C624D45E-09E8-2B7B-B11D-B15356CEDCB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026055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87A70-D48F-EFFA-80A3-F80AFCE1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4B9E167A-32AF-2369-D2AE-D7ABF0566927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703BD687-E0A9-23EF-0FC9-5F9E35150A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1538299C-39F0-ADF0-5B31-EE41E0CBC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BDB1AE6D-9EBB-CFCB-2925-466738591F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356B5F74-9D7D-5F29-7CBD-271DA118F88B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 / Pelvis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AF90E3DA-27C5-0DCD-1B80-9405FDD800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773292B-4858-01F7-3E5C-8D1255749F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1" name="Bildobjekt 30">
            <a:extLst>
              <a:ext uri="{FF2B5EF4-FFF2-40B4-BE49-F238E27FC236}">
                <a16:creationId xmlns:a16="http://schemas.microsoft.com/office/drawing/2014/main" id="{6F29FA98-62FD-DAB3-27A1-C64637230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0" t="7251" r="22176"/>
          <a:stretch>
            <a:fillRect/>
          </a:stretch>
        </p:blipFill>
        <p:spPr>
          <a:xfrm rot="14974000" flipH="1">
            <a:off x="2273463" y="4535000"/>
            <a:ext cx="911374" cy="1746722"/>
          </a:xfrm>
          <a:prstGeom prst="rect">
            <a:avLst/>
          </a:prstGeom>
        </p:spPr>
      </p:pic>
      <p:pic>
        <p:nvPicPr>
          <p:cNvPr id="41" name="Bildobjekt 40">
            <a:hlinkClick r:id="rId8" action="ppaction://hlinksldjump"/>
            <a:extLst>
              <a:ext uri="{FF2B5EF4-FFF2-40B4-BE49-F238E27FC236}">
                <a16:creationId xmlns:a16="http://schemas.microsoft.com/office/drawing/2014/main" id="{D61535AA-22C7-15F2-F1FE-229F572DD1B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42" name="Bildobjekt 41">
            <a:hlinkClick r:id="rId10" action="ppaction://hlinksldjump"/>
            <a:extLst>
              <a:ext uri="{FF2B5EF4-FFF2-40B4-BE49-F238E27FC236}">
                <a16:creationId xmlns:a16="http://schemas.microsoft.com/office/drawing/2014/main" id="{642F7CC6-1E87-5EC0-55AC-9F02F656C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43" name="Bildobjekt 42">
            <a:hlinkClick r:id="rId11" action="ppaction://hlinksldjump"/>
            <a:extLst>
              <a:ext uri="{FF2B5EF4-FFF2-40B4-BE49-F238E27FC236}">
                <a16:creationId xmlns:a16="http://schemas.microsoft.com/office/drawing/2014/main" id="{A35364C7-B598-DCF1-99B3-3A2713AAA3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44" name="Bildobjekt 43">
            <a:hlinkClick r:id="rId12" action="ppaction://hlinksldjump"/>
            <a:extLst>
              <a:ext uri="{FF2B5EF4-FFF2-40B4-BE49-F238E27FC236}">
                <a16:creationId xmlns:a16="http://schemas.microsoft.com/office/drawing/2014/main" id="{4FC3EC29-6CA5-135A-9127-EDEFAC54685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45" name="Bildobjekt 44">
            <a:hlinkClick r:id="rId13" action="ppaction://hlinksldjump"/>
            <a:extLst>
              <a:ext uri="{FF2B5EF4-FFF2-40B4-BE49-F238E27FC236}">
                <a16:creationId xmlns:a16="http://schemas.microsoft.com/office/drawing/2014/main" id="{CA97113B-ACBB-D155-60F2-9228B5CF3A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grpSp>
        <p:nvGrpSpPr>
          <p:cNvPr id="3" name="Grupp 38">
            <a:extLst>
              <a:ext uri="{FF2B5EF4-FFF2-40B4-BE49-F238E27FC236}">
                <a16:creationId xmlns:a16="http://schemas.microsoft.com/office/drawing/2014/main" id="{25CDCEC2-4492-1EB9-DFC7-EF7BBF4566BA}"/>
              </a:ext>
            </a:extLst>
          </p:cNvPr>
          <p:cNvGrpSpPr/>
          <p:nvPr/>
        </p:nvGrpSpPr>
        <p:grpSpPr>
          <a:xfrm>
            <a:off x="4680000" y="2520000"/>
            <a:ext cx="4320000" cy="3092400"/>
            <a:chOff x="2995049" y="5753939"/>
            <a:chExt cx="3275544" cy="2160000"/>
          </a:xfrm>
        </p:grpSpPr>
        <p:pic>
          <p:nvPicPr>
            <p:cNvPr id="4" name="Bildobjekt 24" descr="En bild som visar text, silhuett&#10;&#10;Automatiskt genererad beskrivning">
              <a:extLst>
                <a:ext uri="{FF2B5EF4-FFF2-40B4-BE49-F238E27FC236}">
                  <a16:creationId xmlns:a16="http://schemas.microsoft.com/office/drawing/2014/main" id="{924B1438-C22E-DFA5-39E3-603E614F8ACB}"/>
                </a:ext>
              </a:extLst>
            </p:cNvPr>
            <p:cNvPicPr>
              <a:picLocks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30593" y="5753939"/>
              <a:ext cx="3240000" cy="2160000"/>
            </a:xfrm>
            <a:prstGeom prst="rect">
              <a:avLst/>
            </a:prstGeom>
          </p:spPr>
        </p:pic>
        <p:pic>
          <p:nvPicPr>
            <p:cNvPr id="6" name="Bildobjekt 30">
              <a:extLst>
                <a:ext uri="{FF2B5EF4-FFF2-40B4-BE49-F238E27FC236}">
                  <a16:creationId xmlns:a16="http://schemas.microsoft.com/office/drawing/2014/main" id="{35788EE3-16FD-A069-295E-E609FD2ED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995049" y="5855290"/>
              <a:ext cx="769027" cy="346003"/>
            </a:xfrm>
            <a:prstGeom prst="rect">
              <a:avLst/>
            </a:prstGeom>
          </p:spPr>
        </p:pic>
      </p:grpSp>
      <p:pic>
        <p:nvPicPr>
          <p:cNvPr id="7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ECBDF06E-3A60-2E9E-2663-AAC82EB968D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524CC964-8543-6FD6-41F6-4041B43753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10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D741B761-D185-6960-5AC6-2B09F8F1431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1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7C3138ED-35D4-7E43-7F32-E3F658FA82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2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8A1DCFA-C709-3FD1-F8AA-45333364BFA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3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15EA903-56AE-873E-F3BA-56308565416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4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A689F875-BBFE-97E4-BD85-1408C9772BC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5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630AB12-1C27-523B-B935-80AD838F9697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6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B82B13FF-FC3C-E166-0C6D-BCB27518C9C1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8E0D9EC7-AA92-75BE-C512-A42812C4ABCD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24FAA1A1-348B-0B81-2AAE-A625BB783A67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78C6B48-4657-5E07-5F46-8E171AA1E83A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29530791-9F43-E347-96AB-2A278FA95E6D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3060750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D5C6-B60F-D588-3E38-F8710EEA6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9417133-1C53-225D-40B7-D35376AA4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6DE520C-1E42-BF0D-A25B-67BBAEFC64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le 11">
            <a:extLst>
              <a:ext uri="{FF2B5EF4-FFF2-40B4-BE49-F238E27FC236}">
                <a16:creationId xmlns:a16="http://schemas.microsoft.com/office/drawing/2014/main" id="{6C5DCC36-CDA9-8AD1-98B2-938D3A1E224A}"/>
              </a:ext>
            </a:extLst>
          </p:cNvPr>
          <p:cNvSpPr/>
          <p:nvPr/>
        </p:nvSpPr>
        <p:spPr>
          <a:xfrm>
            <a:off x="0" y="1385323"/>
            <a:ext cx="10305453" cy="5472677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4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E155FAF-49C5-96C6-DDEF-BBA184BA5D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3B2FAF93-7F08-998A-5BEA-875A7A6E6B4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77BDAFD3-A853-8DA1-1427-9276B185C89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47FACCE-90E2-3658-5EF1-A817585968A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2B890E0-412A-5B2C-3440-34226E49E12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8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338B4783-15C3-D45B-EE0F-8CE852FE12D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9" name="Picture 14" descr="A screenshot of a computer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D94BBB69-3E91-20DF-B47E-FC7055AE016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0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EB6EAA09-2A6C-27F7-61F3-9EF094BC1DE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1" name="Picture 18" descr="A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9B565E3F-5376-ECAC-8CD1-284515CDD90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2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A0D39003-546C-6D4F-BAAF-C916C511A53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Bildobjekt 52">
            <a:hlinkClick r:id="rId7" action="ppaction://hlinksldjump"/>
            <a:extLst>
              <a:ext uri="{FF2B5EF4-FFF2-40B4-BE49-F238E27FC236}">
                <a16:creationId xmlns:a16="http://schemas.microsoft.com/office/drawing/2014/main" id="{C66DE670-7550-E2F8-8FBA-5E53FCD5157E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3">
            <a:hlinkClick r:id="rId7" action="ppaction://hlinksldjump"/>
            <a:extLst>
              <a:ext uri="{FF2B5EF4-FFF2-40B4-BE49-F238E27FC236}">
                <a16:creationId xmlns:a16="http://schemas.microsoft.com/office/drawing/2014/main" id="{2CEE67F7-508E-2DD6-C1E0-06780BD2A3A0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9" descr="A white sign with a person lying on a bed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25473840-734E-2CE3-CF09-355EB31D88AD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6" name="TextBox 20">
            <a:extLst>
              <a:ext uri="{FF2B5EF4-FFF2-40B4-BE49-F238E27FC236}">
                <a16:creationId xmlns:a16="http://schemas.microsoft.com/office/drawing/2014/main" id="{CC621AD3-DCC5-D4FD-6FEF-9CD96182D688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7" name="Picture 16" descr="The image shows a lock symbol with a red X, indicating that the content is no longer available or accessible.&#10;&#10;AI-generated content may be incorrect.">
            <a:extLst>
              <a:ext uri="{FF2B5EF4-FFF2-40B4-BE49-F238E27FC236}">
                <a16:creationId xmlns:a16="http://schemas.microsoft.com/office/drawing/2014/main" id="{92273459-1534-D141-0851-C204E13B13F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336" y="1776650"/>
            <a:ext cx="7002780" cy="46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770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20D8C-8E2B-97ED-AA9B-EECD4428D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FB5606A-E48D-188D-5A7C-870A8C488027}"/>
              </a:ext>
            </a:extLst>
          </p:cNvPr>
          <p:cNvSpPr/>
          <p:nvPr/>
        </p:nvSpPr>
        <p:spPr>
          <a:xfrm>
            <a:off x="5831590" y="0"/>
            <a:ext cx="6360409" cy="4199467"/>
          </a:xfrm>
          <a:prstGeom prst="rect">
            <a:avLst/>
          </a:prstGeom>
          <a:solidFill>
            <a:srgbClr val="F4F7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F3A13AE-53F1-3AB2-613C-6D32CB9FBF13}"/>
              </a:ext>
            </a:extLst>
          </p:cNvPr>
          <p:cNvSpPr txBox="1"/>
          <p:nvPr/>
        </p:nvSpPr>
        <p:spPr>
          <a:xfrm>
            <a:off x="393758" y="395017"/>
            <a:ext cx="46606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 </a:t>
            </a:r>
            <a:r>
              <a:rPr lang="en-US" sz="3200" b="1" dirty="0" err="1">
                <a:solidFill>
                  <a:srgbClr val="19356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Sammanfattning</a:t>
            </a:r>
            <a:endParaRPr lang="en-US" sz="3200" b="1" dirty="0">
              <a:solidFill>
                <a:srgbClr val="19356F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D2DCC3-FF8D-37D4-7296-D40D08166A8E}"/>
              </a:ext>
            </a:extLst>
          </p:cNvPr>
          <p:cNvCxnSpPr>
            <a:cxnSpLocks/>
          </p:cNvCxnSpPr>
          <p:nvPr/>
        </p:nvCxnSpPr>
        <p:spPr>
          <a:xfrm>
            <a:off x="-21188" y="1559545"/>
            <a:ext cx="5852779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4D87ADF-2091-BADF-BA86-C1983E9EF531}"/>
              </a:ext>
            </a:extLst>
          </p:cNvPr>
          <p:cNvSpPr txBox="1"/>
          <p:nvPr/>
        </p:nvSpPr>
        <p:spPr>
          <a:xfrm>
            <a:off x="5278210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>
                    <a:lumMod val="50000"/>
                  </a:schemeClr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BB8B673-CF4E-38C9-D7B2-0AAA019A807A}"/>
              </a:ext>
            </a:extLst>
          </p:cNvPr>
          <p:cNvSpPr txBox="1"/>
          <p:nvPr/>
        </p:nvSpPr>
        <p:spPr>
          <a:xfrm>
            <a:off x="147711" y="1633050"/>
            <a:ext cx="5605713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chemeClr val="accent1">
                    <a:lumMod val="50000"/>
                  </a:schemeClr>
                </a:solidFill>
              </a:rPr>
              <a:t>Intuberas på op, blodtransfusion övergår till MTP med fibrinogen. </a:t>
            </a:r>
          </a:p>
          <a:p>
            <a:pPr>
              <a:tabLst>
                <a:tab pos="352425" algn="l"/>
              </a:tabLst>
            </a:pPr>
            <a:r>
              <a:rPr lang="sv-SE" sz="2200" dirty="0">
                <a:solidFill>
                  <a:schemeClr val="accent1">
                    <a:lumMod val="50000"/>
                  </a:schemeClr>
                </a:solidFill>
              </a:rPr>
              <a:t>	Följs med ROTEM/TEG.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8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200" dirty="0">
                <a:solidFill>
                  <a:schemeClr val="accent1">
                    <a:lumMod val="50000"/>
                  </a:schemeClr>
                </a:solidFill>
              </a:rPr>
              <a:t>Laparotomi visar perforation av tunntarm av armeringsjärnet som passerat ovanför inguinal-ligamentet. </a:t>
            </a:r>
            <a:r>
              <a:rPr lang="sv-SE" sz="2200" dirty="0" err="1">
                <a:solidFill>
                  <a:schemeClr val="accent1">
                    <a:lumMod val="50000"/>
                  </a:schemeClr>
                </a:solidFill>
              </a:rPr>
              <a:t>Rifter</a:t>
            </a:r>
            <a:r>
              <a:rPr lang="sv-SE" sz="2200" dirty="0">
                <a:solidFill>
                  <a:schemeClr val="accent1">
                    <a:lumMod val="50000"/>
                  </a:schemeClr>
                </a:solidFill>
              </a:rPr>
              <a:t> i perifera mesokärl sys över. Ingen annan skada – buken stängs.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8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Exploration av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sår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vänster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ljumske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visar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omfattande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skada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på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200" dirty="0">
                <a:solidFill>
                  <a:schemeClr val="accent1">
                    <a:lumMod val="50000"/>
                  </a:schemeClr>
                </a:solidFill>
              </a:rPr>
              <a:t>SFA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GB" sz="2200" dirty="0">
                <a:solidFill>
                  <a:schemeClr val="accent1">
                    <a:lumMod val="50000"/>
                  </a:schemeClr>
                </a:solidFill>
              </a:rPr>
              <a:t>Å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tgärdas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med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inläggning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av shunt,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följt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av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interpositionsgraft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med v.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saphena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magna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från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kontralateral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sida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samt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därefter</a:t>
            </a:r>
            <a:r>
              <a:rPr lang="en-SE" sz="2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SE" sz="2200" dirty="0" err="1">
                <a:solidFill>
                  <a:schemeClr val="accent1">
                    <a:lumMod val="50000"/>
                  </a:schemeClr>
                </a:solidFill>
              </a:rPr>
              <a:t>fasciotomi</a:t>
            </a:r>
            <a:r>
              <a:rPr lang="sv" sz="22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SE" sz="22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AFD43841-F12C-B8E4-7A58-9121957782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361" y="17251"/>
            <a:ext cx="6309679" cy="4179532"/>
          </a:xfrm>
          <a:prstGeom prst="rect">
            <a:avLst/>
          </a:prstGeom>
        </p:spPr>
      </p:pic>
      <p:grpSp>
        <p:nvGrpSpPr>
          <p:cNvPr id="3" name="Grupp 2">
            <a:extLst>
              <a:ext uri="{FF2B5EF4-FFF2-40B4-BE49-F238E27FC236}">
                <a16:creationId xmlns:a16="http://schemas.microsoft.com/office/drawing/2014/main" id="{C5C9060A-FF77-0E8B-3C51-B29C18D0E5A9}"/>
              </a:ext>
            </a:extLst>
          </p:cNvPr>
          <p:cNvGrpSpPr/>
          <p:nvPr/>
        </p:nvGrpSpPr>
        <p:grpSpPr>
          <a:xfrm>
            <a:off x="5858361" y="4372262"/>
            <a:ext cx="6333639" cy="2485737"/>
            <a:chOff x="5858361" y="4372262"/>
            <a:chExt cx="6333639" cy="2485737"/>
          </a:xfrm>
        </p:grpSpPr>
        <p:pic>
          <p:nvPicPr>
            <p:cNvPr id="4" name="Picture 7" descr="A blue rectangle on a black background&#10;&#10;Description automatically generated">
              <a:extLst>
                <a:ext uri="{FF2B5EF4-FFF2-40B4-BE49-F238E27FC236}">
                  <a16:creationId xmlns:a16="http://schemas.microsoft.com/office/drawing/2014/main" id="{3692277C-1C77-8E44-86DA-E520085C43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63754" r="48051"/>
            <a:stretch/>
          </p:blipFill>
          <p:spPr>
            <a:xfrm>
              <a:off x="5858361" y="4372262"/>
              <a:ext cx="6333639" cy="2485737"/>
            </a:xfrm>
            <a:prstGeom prst="rect">
              <a:avLst/>
            </a:prstGeom>
          </p:spPr>
        </p:pic>
        <p:pic>
          <p:nvPicPr>
            <p:cNvPr id="13" name="Picture 4" descr="A black and white logo&#10;&#10;Description automatically generated">
              <a:hlinkClick r:id="rId5" action="ppaction://hlinksldjump"/>
              <a:extLst>
                <a:ext uri="{FF2B5EF4-FFF2-40B4-BE49-F238E27FC236}">
                  <a16:creationId xmlns:a16="http://schemas.microsoft.com/office/drawing/2014/main" id="{66273405-528C-F2F8-1F41-230F3D912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9959" y="5759399"/>
              <a:ext cx="2522303" cy="98736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5" name="Picture 31" descr="A clipboard with a magnifying glass and a graph&#10;&#10;Description automatically generated">
            <a:extLst>
              <a:ext uri="{FF2B5EF4-FFF2-40B4-BE49-F238E27FC236}">
                <a16:creationId xmlns:a16="http://schemas.microsoft.com/office/drawing/2014/main" id="{EC96774B-E1DE-8D37-03AE-0B83BC7CA5FD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4397868" y="311620"/>
            <a:ext cx="1135680" cy="1008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9">
            <a:extLst>
              <a:ext uri="{FF2B5EF4-FFF2-40B4-BE49-F238E27FC236}">
                <a16:creationId xmlns:a16="http://schemas.microsoft.com/office/drawing/2014/main" id="{B427EB96-194D-EFCD-19D4-6D1EDB2144F9}"/>
              </a:ext>
            </a:extLst>
          </p:cNvPr>
          <p:cNvSpPr txBox="1"/>
          <p:nvPr/>
        </p:nvSpPr>
        <p:spPr>
          <a:xfrm>
            <a:off x="8610426" y="6253079"/>
            <a:ext cx="35034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REFRESHER - Rum 3</a:t>
            </a:r>
            <a:endParaRPr lang="en-US" sz="24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9" name="Picture 8" descr="The image depicts a stylized red cross with a white ambulance and a medical cross, enclosed in a circular logo with a red arrow pointing to it.&#10;&#10;AI-generated content may be incorrect.">
            <a:extLst>
              <a:ext uri="{FF2B5EF4-FFF2-40B4-BE49-F238E27FC236}">
                <a16:creationId xmlns:a16="http://schemas.microsoft.com/office/drawing/2014/main" id="{D4A19270-B7C2-0E40-68C9-32960982A8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182" y="4142505"/>
            <a:ext cx="2485738" cy="2485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352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background&#10;&#10;Description automatically generated">
            <a:extLst>
              <a:ext uri="{FF2B5EF4-FFF2-40B4-BE49-F238E27FC236}">
                <a16:creationId xmlns:a16="http://schemas.microsoft.com/office/drawing/2014/main" id="{0C78E97C-6133-2CB5-F943-4DAB474E53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B0927F7-2659-BC33-2A23-0B9F80A2761B}"/>
              </a:ext>
            </a:extLst>
          </p:cNvPr>
          <p:cNvSpPr txBox="1"/>
          <p:nvPr/>
        </p:nvSpPr>
        <p:spPr>
          <a:xfrm>
            <a:off x="2680289" y="2982724"/>
            <a:ext cx="39774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Tack</a:t>
            </a:r>
            <a:endParaRPr lang="en-US" sz="52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hlinkClick r:id="rId5" action="ppaction://hlinksldjump"/>
            <a:extLst>
              <a:ext uri="{FF2B5EF4-FFF2-40B4-BE49-F238E27FC236}">
                <a16:creationId xmlns:a16="http://schemas.microsoft.com/office/drawing/2014/main" id="{DD299DF9-816C-0414-7ACD-CF68FF409CD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5335" t="62668"/>
          <a:stretch/>
        </p:blipFill>
        <p:spPr>
          <a:xfrm>
            <a:off x="6333565" y="2005747"/>
            <a:ext cx="5699286" cy="485225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D9F636-F7EF-F7C2-72FC-8131FE53C94E}"/>
              </a:ext>
            </a:extLst>
          </p:cNvPr>
          <p:cNvCxnSpPr>
            <a:cxnSpLocks/>
          </p:cNvCxnSpPr>
          <p:nvPr/>
        </p:nvCxnSpPr>
        <p:spPr>
          <a:xfrm flipV="1">
            <a:off x="830586" y="1688494"/>
            <a:ext cx="0" cy="4404004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373FD28-50E5-1A6C-70A3-7B8C2259385D}"/>
              </a:ext>
            </a:extLst>
          </p:cNvPr>
          <p:cNvSpPr txBox="1"/>
          <p:nvPr/>
        </p:nvSpPr>
        <p:spPr>
          <a:xfrm>
            <a:off x="11638621" y="6571280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>
                <a:solidFill>
                  <a:schemeClr val="bg1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10" name="Picture 9" descr="A black and white logo&#10;&#10;Description automatically generated">
            <a:extLst>
              <a:ext uri="{FF2B5EF4-FFF2-40B4-BE49-F238E27FC236}">
                <a16:creationId xmlns:a16="http://schemas.microsoft.com/office/drawing/2014/main" id="{2F6EA163-55C0-4007-B34B-D9E1EAF44F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68" y="317254"/>
            <a:ext cx="3502959" cy="13712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986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2897945" y="4325069"/>
            <a:ext cx="9142791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2902297" y="-16149"/>
            <a:ext cx="914279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2897946" y="1415723"/>
            <a:ext cx="914279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2897947" y="2894337"/>
            <a:ext cx="9142791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4" y="411734"/>
            <a:ext cx="26376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21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370246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370246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370246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242339" y="3229360"/>
            <a:ext cx="6419889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 30, SAT går ej att mäta, BT sys. 140,      HF 130, GCS 15 (Ö4 V5 M6) 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litet och ingen kirurg finns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242339" y="1898149"/>
            <a:ext cx="6419889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 fontAlgn="base">
              <a:spcBef>
                <a:spcPts val="1000"/>
              </a:spcBef>
              <a:spcAft>
                <a:spcPts val="1800"/>
              </a:spcAft>
              <a:defRPr/>
            </a:pPr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Lös tand i överkäken, lite blod på läppar och i munnen, blek och tyst.</a:t>
            </a:r>
            <a:endParaRPr kumimoji="0" lang="en-US" sz="24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242340" y="265449"/>
            <a:ext cx="6470689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 årig pojke, åkte spark, föll över styret när det tog tvärstopp, slog i ansiktet, fick styret i magen, tappade andan.</a:t>
            </a:r>
            <a:endParaRPr lang="sv-SE" sz="24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280886" y="4708119"/>
            <a:ext cx="64941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Syrgas 10L/min på mask, EMLA höger armveck</a:t>
            </a:r>
            <a:r>
              <a:rPr lang="en-US" sz="24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sv-SE" sz="2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3645874" y="5668499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044635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857FD-3076-E9E2-44C3-3FFD53EDB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blue and black rectangle&#10;&#10;Description automatically generated">
            <a:extLst>
              <a:ext uri="{FF2B5EF4-FFF2-40B4-BE49-F238E27FC236}">
                <a16:creationId xmlns:a16="http://schemas.microsoft.com/office/drawing/2014/main" id="{B355763D-61A1-745D-650C-3BC14CA14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866" b="19279"/>
          <a:stretch/>
        </p:blipFill>
        <p:spPr>
          <a:xfrm>
            <a:off x="3646636" y="0"/>
            <a:ext cx="8606324" cy="5922168"/>
          </a:xfrm>
          <a:prstGeom prst="rect">
            <a:avLst/>
          </a:prstGeom>
        </p:spPr>
      </p:pic>
      <p:grpSp>
        <p:nvGrpSpPr>
          <p:cNvPr id="75" name="Group 28">
            <a:extLst>
              <a:ext uri="{FF2B5EF4-FFF2-40B4-BE49-F238E27FC236}">
                <a16:creationId xmlns:a16="http://schemas.microsoft.com/office/drawing/2014/main" id="{36B5AAB3-5E99-5D00-EAA4-BCBDA69B5CB5}"/>
              </a:ext>
            </a:extLst>
          </p:cNvPr>
          <p:cNvGrpSpPr/>
          <p:nvPr/>
        </p:nvGrpSpPr>
        <p:grpSpPr>
          <a:xfrm>
            <a:off x="3478515" y="4325069"/>
            <a:ext cx="8501782" cy="1597099"/>
            <a:chOff x="5839269" y="4751091"/>
            <a:chExt cx="6141030" cy="1597099"/>
          </a:xfrm>
        </p:grpSpPr>
        <p:pic>
          <p:nvPicPr>
            <p:cNvPr id="76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4672D997-F682-3210-8ED5-8A09D530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77" name="Content Placeholder 2">
              <a:extLst>
                <a:ext uri="{FF2B5EF4-FFF2-40B4-BE49-F238E27FC236}">
                  <a16:creationId xmlns:a16="http://schemas.microsoft.com/office/drawing/2014/main" id="{97A8A46C-A22D-3073-7D18-608A415C53A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40" name="Group 28">
            <a:extLst>
              <a:ext uri="{FF2B5EF4-FFF2-40B4-BE49-F238E27FC236}">
                <a16:creationId xmlns:a16="http://schemas.microsoft.com/office/drawing/2014/main" id="{DFA103A9-C1D4-E219-8689-3B00BA43629A}"/>
              </a:ext>
            </a:extLst>
          </p:cNvPr>
          <p:cNvGrpSpPr/>
          <p:nvPr/>
        </p:nvGrpSpPr>
        <p:grpSpPr>
          <a:xfrm>
            <a:off x="3482867" y="-16149"/>
            <a:ext cx="8562222" cy="1597099"/>
            <a:chOff x="5839269" y="4751091"/>
            <a:chExt cx="6141030" cy="1597099"/>
          </a:xfrm>
        </p:grpSpPr>
        <p:pic>
          <p:nvPicPr>
            <p:cNvPr id="42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FA9931CF-33DE-D825-466A-7FAECB5A4E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45" name="Content Placeholder 2">
              <a:extLst>
                <a:ext uri="{FF2B5EF4-FFF2-40B4-BE49-F238E27FC236}">
                  <a16:creationId xmlns:a16="http://schemas.microsoft.com/office/drawing/2014/main" id="{B3A2CC8E-A708-DABD-A5FA-C09F6EB744DD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2A345000-81DA-9E87-6798-A8C7AF1FDBB8}"/>
              </a:ext>
            </a:extLst>
          </p:cNvPr>
          <p:cNvGrpSpPr/>
          <p:nvPr/>
        </p:nvGrpSpPr>
        <p:grpSpPr>
          <a:xfrm>
            <a:off x="3478516" y="1415723"/>
            <a:ext cx="8562222" cy="1597099"/>
            <a:chOff x="5839269" y="4751091"/>
            <a:chExt cx="6141030" cy="1597099"/>
          </a:xfrm>
        </p:grpSpPr>
        <p:pic>
          <p:nvPicPr>
            <p:cNvPr id="38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5397FEFA-3137-3FB7-4201-8BEA99411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1910C1A9-41C9-BA6D-FBD7-CE9277E55B03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10" name="Group 28">
            <a:extLst>
              <a:ext uri="{FF2B5EF4-FFF2-40B4-BE49-F238E27FC236}">
                <a16:creationId xmlns:a16="http://schemas.microsoft.com/office/drawing/2014/main" id="{4A750CBD-22FB-FD5D-6F11-E193A21C6F36}"/>
              </a:ext>
            </a:extLst>
          </p:cNvPr>
          <p:cNvGrpSpPr/>
          <p:nvPr/>
        </p:nvGrpSpPr>
        <p:grpSpPr>
          <a:xfrm>
            <a:off x="3478517" y="2894337"/>
            <a:ext cx="8501782" cy="1597099"/>
            <a:chOff x="5839269" y="4751091"/>
            <a:chExt cx="6141030" cy="1597099"/>
          </a:xfrm>
        </p:grpSpPr>
        <p:pic>
          <p:nvPicPr>
            <p:cNvPr id="11" name="Picture 25" descr="A black and white rectangle frame&#10;&#10;Description automatically generated">
              <a:extLst>
                <a:ext uri="{FF2B5EF4-FFF2-40B4-BE49-F238E27FC236}">
                  <a16:creationId xmlns:a16="http://schemas.microsoft.com/office/drawing/2014/main" id="{0EFA295A-1611-8ADF-6290-E7EB0CE11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9269" y="4751091"/>
              <a:ext cx="6141030" cy="1597099"/>
            </a:xfrm>
            <a:prstGeom prst="rect">
              <a:avLst/>
            </a:prstGeom>
          </p:spPr>
        </p:pic>
        <p:sp>
          <p:nvSpPr>
            <p:cNvPr id="23" name="Content Placeholder 2">
              <a:extLst>
                <a:ext uri="{FF2B5EF4-FFF2-40B4-BE49-F238E27FC236}">
                  <a16:creationId xmlns:a16="http://schemas.microsoft.com/office/drawing/2014/main" id="{D9CC8B72-1BD3-BECF-5E8A-B680D9F45D1F}"/>
                </a:ext>
              </a:extLst>
            </p:cNvPr>
            <p:cNvSpPr txBox="1">
              <a:spLocks/>
            </p:cNvSpPr>
            <p:nvPr/>
          </p:nvSpPr>
          <p:spPr>
            <a:xfrm>
              <a:off x="7592646" y="4975433"/>
              <a:ext cx="4006744" cy="117184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180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endParaRPr>
            </a:p>
          </p:txBody>
        </p:sp>
      </p:grp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1FA83FA9-D484-AA90-0640-45F56851D3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3630308" y="5925697"/>
            <a:ext cx="8561692" cy="934034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82EC1EE4-CCF2-8772-B9AC-C12C0F39B3C1}"/>
              </a:ext>
            </a:extLst>
          </p:cNvPr>
          <p:cNvSpPr txBox="1"/>
          <p:nvPr/>
        </p:nvSpPr>
        <p:spPr>
          <a:xfrm>
            <a:off x="260255" y="411734"/>
            <a:ext cx="264976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>
                <a:solidFill>
                  <a:srgbClr val="132346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Scenario</a:t>
            </a:r>
            <a:endParaRPr lang="en-US" sz="3800" b="1" dirty="0">
              <a:solidFill>
                <a:srgbClr val="E62625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6843D64-58DE-BC48-CA6C-144914732A53}"/>
              </a:ext>
            </a:extLst>
          </p:cNvPr>
          <p:cNvCxnSpPr>
            <a:cxnSpLocks/>
          </p:cNvCxnSpPr>
          <p:nvPr/>
        </p:nvCxnSpPr>
        <p:spPr>
          <a:xfrm>
            <a:off x="260254" y="1088842"/>
            <a:ext cx="2649762" cy="0"/>
          </a:xfrm>
          <a:prstGeom prst="line">
            <a:avLst/>
          </a:prstGeom>
          <a:ln w="38100">
            <a:solidFill>
              <a:srgbClr val="E6262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Picture 11" descr="A blue circle with white letter i in it&#10;&#10;Description automatically generated">
            <a:extLst>
              <a:ext uri="{FF2B5EF4-FFF2-40B4-BE49-F238E27FC236}">
                <a16:creationId xmlns:a16="http://schemas.microsoft.com/office/drawing/2014/main" id="{5BB2D6FB-A469-023A-C20E-89B845B74B3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783" y="1576670"/>
            <a:ext cx="1275765" cy="127576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11D295-9B9C-22E7-7A1E-5025F905355F}"/>
              </a:ext>
            </a:extLst>
          </p:cNvPr>
          <p:cNvGrpSpPr/>
          <p:nvPr/>
        </p:nvGrpSpPr>
        <p:grpSpPr>
          <a:xfrm>
            <a:off x="4283031" y="3032527"/>
            <a:ext cx="1263269" cy="1263269"/>
            <a:chOff x="2887320" y="0"/>
            <a:chExt cx="1263269" cy="1263269"/>
          </a:xfrm>
        </p:grpSpPr>
        <p:pic>
          <p:nvPicPr>
            <p:cNvPr id="14" name="Picture 13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C9018D08-28B4-70BF-3595-7F4E01621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143C73-44C7-1A25-EA8A-C38E5727B4FB}"/>
                </a:ext>
              </a:extLst>
            </p:cNvPr>
            <p:cNvSpPr txBox="1"/>
            <p:nvPr/>
          </p:nvSpPr>
          <p:spPr>
            <a:xfrm>
              <a:off x="3107423" y="27722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S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EA71B-71DE-1E0C-5C01-F658E381E9ED}"/>
              </a:ext>
            </a:extLst>
          </p:cNvPr>
          <p:cNvGrpSpPr/>
          <p:nvPr/>
        </p:nvGrpSpPr>
        <p:grpSpPr>
          <a:xfrm>
            <a:off x="4283031" y="4475887"/>
            <a:ext cx="1263269" cy="1263269"/>
            <a:chOff x="2887320" y="0"/>
            <a:chExt cx="1263269" cy="1263269"/>
          </a:xfrm>
        </p:grpSpPr>
        <p:pic>
          <p:nvPicPr>
            <p:cNvPr id="17" name="Picture 16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8E94D3E7-80E0-5CA6-9C95-6F98AD82E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5656C7B-D971-4B33-0E7D-10AAF655D90E}"/>
                </a:ext>
              </a:extLst>
            </p:cNvPr>
            <p:cNvSpPr txBox="1"/>
            <p:nvPr/>
          </p:nvSpPr>
          <p:spPr>
            <a:xfrm>
              <a:off x="3107423" y="311693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T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4EABFF-5F3A-637E-28E0-5EB6768665E6}"/>
              </a:ext>
            </a:extLst>
          </p:cNvPr>
          <p:cNvGrpSpPr/>
          <p:nvPr/>
        </p:nvGrpSpPr>
        <p:grpSpPr>
          <a:xfrm>
            <a:off x="4283031" y="133309"/>
            <a:ext cx="1263269" cy="1263269"/>
            <a:chOff x="2887320" y="0"/>
            <a:chExt cx="1263269" cy="1263269"/>
          </a:xfrm>
        </p:grpSpPr>
        <p:pic>
          <p:nvPicPr>
            <p:cNvPr id="20" name="Picture 19" descr="A blue circle with black background&#10;&#10;Description automatically generated">
              <a:extLst>
                <a:ext uri="{FF2B5EF4-FFF2-40B4-BE49-F238E27FC236}">
                  <a16:creationId xmlns:a16="http://schemas.microsoft.com/office/drawing/2014/main" id="{32F3D7C0-5F64-CC55-5FE3-EC6D3D8EE0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7320" y="0"/>
              <a:ext cx="1263269" cy="1263269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89CDA-7C26-BF8D-C5DE-BA4EA94AC1D1}"/>
                </a:ext>
              </a:extLst>
            </p:cNvPr>
            <p:cNvSpPr txBox="1"/>
            <p:nvPr/>
          </p:nvSpPr>
          <p:spPr>
            <a:xfrm>
              <a:off x="3107423" y="310282"/>
              <a:ext cx="8321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M</a:t>
              </a: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251E51E3-2696-DED2-B22E-AD9E7F12E4F7}"/>
              </a:ext>
            </a:extLst>
          </p:cNvPr>
          <p:cNvSpPr txBox="1"/>
          <p:nvPr/>
        </p:nvSpPr>
        <p:spPr>
          <a:xfrm>
            <a:off x="5730278" y="3212211"/>
            <a:ext cx="5722680" cy="92333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da-DK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Talar med normal röst, Sat 98 %, AF 26, </a:t>
            </a:r>
          </a:p>
          <a:p>
            <a:r>
              <a:rPr lang="da-DK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BT 90/60, HF 110  GCS 13 (Ö3 V4 M6).</a:t>
            </a:r>
            <a:endParaRPr lang="sv-SE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Google Shape;212;p9">
            <a:extLst>
              <a:ext uri="{FF2B5EF4-FFF2-40B4-BE49-F238E27FC236}">
                <a16:creationId xmlns:a16="http://schemas.microsoft.com/office/drawing/2014/main" id="{14D03C6B-46C5-ABC5-E141-1E03E84F630C}"/>
              </a:ext>
            </a:extLst>
          </p:cNvPr>
          <p:cNvSpPr txBox="1">
            <a:spLocks/>
          </p:cNvSpPr>
          <p:nvPr/>
        </p:nvSpPr>
        <p:spPr>
          <a:xfrm>
            <a:off x="211701" y="2456041"/>
            <a:ext cx="4091695" cy="19459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buNone/>
            </a:pPr>
            <a:r>
              <a:rPr lang="sv-SE" sz="280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Arial Unicode MS"/>
              </a:rPr>
              <a:t>Sjukhuset är inget traumacenter och kirurgjouren har 30 minuters inställelsetid</a:t>
            </a:r>
            <a:endParaRPr lang="sv-SE" sz="400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Arial Unicode M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B33ACEC-D45F-1064-69AB-C3419509821D}"/>
              </a:ext>
            </a:extLst>
          </p:cNvPr>
          <p:cNvSpPr txBox="1"/>
          <p:nvPr/>
        </p:nvSpPr>
        <p:spPr>
          <a:xfrm>
            <a:off x="5720516" y="1891115"/>
            <a:ext cx="5977135" cy="70788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Pålningsskada i buken  i HÖ ljumske. Arme-ringsjärnet sitter kvar. I VÄ lår mot ljumsken medialt en sårskada med arteriell blödning.</a:t>
            </a:r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0C48ACB-8741-FF57-7DCD-7A729D068372}"/>
              </a:ext>
            </a:extLst>
          </p:cNvPr>
          <p:cNvSpPr txBox="1"/>
          <p:nvPr/>
        </p:nvSpPr>
        <p:spPr>
          <a:xfrm>
            <a:off x="5730278" y="267348"/>
            <a:ext cx="5636091" cy="99519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40-årig kvinna fallit från tak två våningar under byggarbete och landade på en hög armeringsjärn. Losstagnings tid 30 min.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3EC0487-54EA-0112-E442-2A21FC45A04D}"/>
              </a:ext>
            </a:extLst>
          </p:cNvPr>
          <p:cNvGrpSpPr/>
          <p:nvPr/>
        </p:nvGrpSpPr>
        <p:grpSpPr>
          <a:xfrm>
            <a:off x="455572" y="5556068"/>
            <a:ext cx="2664929" cy="1061292"/>
            <a:chOff x="117965" y="5736731"/>
            <a:chExt cx="2664929" cy="106129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" name="Picture 3" descr="A black and white logo&#10;&#10;Description automatically generated">
              <a:extLst>
                <a:ext uri="{FF2B5EF4-FFF2-40B4-BE49-F238E27FC236}">
                  <a16:creationId xmlns:a16="http://schemas.microsoft.com/office/drawing/2014/main" id="{D7F14520-DB2E-2B02-8A73-A9447B0FC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04" y="5736731"/>
              <a:ext cx="2644690" cy="1035269"/>
            </a:xfrm>
            <a:prstGeom prst="rect">
              <a:avLst/>
            </a:prstGeom>
          </p:spPr>
        </p:pic>
        <p:pic>
          <p:nvPicPr>
            <p:cNvPr id="7" name="Picture 6" descr="A blue and yellow letters on a black background&#10;&#10;Description automatically generated">
              <a:extLst>
                <a:ext uri="{FF2B5EF4-FFF2-40B4-BE49-F238E27FC236}">
                  <a16:creationId xmlns:a16="http://schemas.microsoft.com/office/drawing/2014/main" id="{B4D6C13C-C057-2E25-FDA5-BB1A5EE92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965" y="5761223"/>
              <a:ext cx="2648601" cy="1036800"/>
            </a:xfrm>
            <a:prstGeom prst="rect">
              <a:avLst/>
            </a:prstGeom>
          </p:spPr>
        </p:pic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8967F278-7424-364A-A0B8-ACD9779BE217}"/>
              </a:ext>
            </a:extLst>
          </p:cNvPr>
          <p:cNvSpPr txBox="1"/>
          <p:nvPr/>
        </p:nvSpPr>
        <p:spPr>
          <a:xfrm>
            <a:off x="5732732" y="4592701"/>
            <a:ext cx="596737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Syrgas på mask. Upprepade doser Morfin 5 mg IV, totalt 20 mg. Förband VÄ ljumske med fortsatt genomblödning, PVK HÖ arm.</a:t>
            </a:r>
          </a:p>
        </p:txBody>
      </p:sp>
      <p:pic>
        <p:nvPicPr>
          <p:cNvPr id="30" name="Picture 29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4B102A1-039B-6699-502D-2E771465E69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5517837" y="6067706"/>
            <a:ext cx="675367" cy="612000"/>
          </a:xfrm>
          <a:prstGeom prst="rect">
            <a:avLst/>
          </a:prstGeom>
        </p:spPr>
      </p:pic>
      <p:pic>
        <p:nvPicPr>
          <p:cNvPr id="31" name="Picture 30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D298AA5-14CC-B6A4-6278-75EBE31A9D9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6240983" y="6067706"/>
            <a:ext cx="675367" cy="612000"/>
          </a:xfrm>
          <a:prstGeom prst="rect">
            <a:avLst/>
          </a:prstGeom>
        </p:spPr>
      </p:pic>
      <p:pic>
        <p:nvPicPr>
          <p:cNvPr id="32" name="Picture 31" descr="A screenshot of a computer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F9EFB5-AEBB-0448-8117-38B8CA20953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6964129" y="6067706"/>
            <a:ext cx="655544" cy="612000"/>
          </a:xfrm>
          <a:prstGeom prst="rect">
            <a:avLst/>
          </a:prstGeom>
        </p:spPr>
      </p:pic>
      <p:pic>
        <p:nvPicPr>
          <p:cNvPr id="33" name="Picture 32" descr="A screenshot of a computer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B7D9948B-1F90-55E8-06BA-81689501B30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667452" y="6067706"/>
            <a:ext cx="665753" cy="612000"/>
          </a:xfrm>
          <a:prstGeom prst="rect">
            <a:avLst/>
          </a:prstGeom>
        </p:spPr>
      </p:pic>
      <p:pic>
        <p:nvPicPr>
          <p:cNvPr id="34" name="Picture 3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4169989A-C16C-AD28-7A54-2655870A377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8387063" y="6067706"/>
            <a:ext cx="665754" cy="612000"/>
          </a:xfrm>
          <a:prstGeom prst="rect">
            <a:avLst/>
          </a:prstGeom>
        </p:spPr>
      </p:pic>
      <p:pic>
        <p:nvPicPr>
          <p:cNvPr id="36" name="Picture 35" descr="A screenshot of a computer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7B550D6F-751C-76CD-B02F-E481432AF3A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9129624" y="6073837"/>
            <a:ext cx="777514" cy="612000"/>
          </a:xfrm>
          <a:prstGeom prst="rect">
            <a:avLst/>
          </a:prstGeom>
        </p:spPr>
      </p:pic>
      <p:pic>
        <p:nvPicPr>
          <p:cNvPr id="41" name="Picture 40" descr="A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14153339-F3BB-67FC-BEA3-6175CD8FAB55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4555477" y="6086714"/>
            <a:ext cx="686863" cy="612000"/>
          </a:xfrm>
          <a:prstGeom prst="rect">
            <a:avLst/>
          </a:prstGeom>
        </p:spPr>
      </p:pic>
      <p:pic>
        <p:nvPicPr>
          <p:cNvPr id="43" name="Picture 42" descr="A white sign with a person lying on a bed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5CA3ADB9-E29F-7ED0-97AA-6C8791B1E41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3802431" y="6086714"/>
            <a:ext cx="699188" cy="612000"/>
          </a:xfrm>
          <a:prstGeom prst="rect">
            <a:avLst/>
          </a:prstGeom>
        </p:spPr>
      </p:pic>
      <p:pic>
        <p:nvPicPr>
          <p:cNvPr id="44" name="Picture 43" descr="A clipboard with a magnifying glass and a graph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B7A8ADE-A2C2-20B4-52B9-B950ACE19E8F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436689" y="6086714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20">
            <a:extLst>
              <a:ext uri="{FF2B5EF4-FFF2-40B4-BE49-F238E27FC236}">
                <a16:creationId xmlns:a16="http://schemas.microsoft.com/office/drawing/2014/main" id="{597E4CBB-392F-A14D-234C-401769663B3D}"/>
              </a:ext>
            </a:extLst>
          </p:cNvPr>
          <p:cNvSpPr txBox="1"/>
          <p:nvPr/>
        </p:nvSpPr>
        <p:spPr>
          <a:xfrm>
            <a:off x="11568108" y="5598287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  <p:pic>
        <p:nvPicPr>
          <p:cNvPr id="9" name="Bildobjekt 8">
            <a:hlinkClick r:id="rId10" action="ppaction://hlinksldjump"/>
            <a:extLst>
              <a:ext uri="{FF2B5EF4-FFF2-40B4-BE49-F238E27FC236}">
                <a16:creationId xmlns:a16="http://schemas.microsoft.com/office/drawing/2014/main" id="{2273E4F4-3787-E9A6-330A-A715F8EF84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761459" y="6086714"/>
            <a:ext cx="60491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Bildobjekt 4">
            <a:hlinkClick r:id="rId10" action="ppaction://hlinksldjump"/>
            <a:extLst>
              <a:ext uri="{FF2B5EF4-FFF2-40B4-BE49-F238E27FC236}">
                <a16:creationId xmlns:a16="http://schemas.microsoft.com/office/drawing/2014/main" id="{8DCBCE16-1851-EDFE-7384-CF860E37EB20}"/>
              </a:ext>
            </a:extLst>
          </p:cNvPr>
          <p:cNvPicPr preferRelativeResize="0"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0030098" y="6075352"/>
            <a:ext cx="608400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02122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66606-E2A5-FA69-B64D-68D3EEC1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E505FB3D-892C-92C1-3ACC-BA9AC2B686F4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950C4450-C29E-BAF1-8521-06D5C8840E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E59CB1C8-E667-35F9-A75A-1C45510910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7B45D60-8BDD-3F95-2B22-2060FBAE80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2686BD76-429C-2B76-81BD-2E827DADDAAD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Thorax</a:t>
            </a:r>
          </a:p>
        </p:txBody>
      </p:sp>
      <p:pic>
        <p:nvPicPr>
          <p:cNvPr id="4" name="Picture 12" descr="A screenshot of a computer&#10;&#10;Description automatically generated">
            <a:extLst>
              <a:ext uri="{FF2B5EF4-FFF2-40B4-BE49-F238E27FC236}">
                <a16:creationId xmlns:a16="http://schemas.microsoft.com/office/drawing/2014/main" id="{67713116-6D34-869E-3922-B67355271B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7092000" y="201894"/>
            <a:ext cx="1079720" cy="1008000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BFA0F0AB-B27D-27E6-FDE1-A236D15B6B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8240" y="1391477"/>
            <a:ext cx="6048973" cy="5466523"/>
          </a:xfrm>
          <a:prstGeom prst="rect">
            <a:avLst/>
          </a:prstGeom>
        </p:spPr>
      </p:pic>
      <p:pic>
        <p:nvPicPr>
          <p:cNvPr id="5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82CD24AD-4659-FAFA-AA8A-308F6BBF8E7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03523B4-3823-4CF8-8C09-8939969F68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8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3CB82AD-7B49-CCFE-3A2B-D0AD291E8C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2C31FDD5-1202-8F44-2956-53F1284EFF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44C1D75C-A3B1-794D-6F94-966B39051A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91774991-04B8-4875-3EAB-7057AC28C4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88FF604-2297-3C58-4E2B-BA3772F910D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AA6AE7C6-860F-0D55-90FF-62BE29D00707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9D39856A-43C8-6190-3885-C94D766D81AF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FFDE1274-041C-F56C-1FFE-F3557269C335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3068CAB8-A99F-BF9C-1E06-F0CC6D212BB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0F3B4010-068C-8827-5A19-32ACAE4D4BE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1897857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1D4B4-2755-76AF-F234-3EE19B1F4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1">
            <a:extLst>
              <a:ext uri="{FF2B5EF4-FFF2-40B4-BE49-F238E27FC236}">
                <a16:creationId xmlns:a16="http://schemas.microsoft.com/office/drawing/2014/main" id="{F936A687-D26B-06C3-C751-EC47E621AA92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63871DB0-9F85-A3ED-2180-347308C160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25DB605F-0D9D-2B4B-37CA-118ED6A9F2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38B61754-E088-23AF-3FC2-6113321D4D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pic>
        <p:nvPicPr>
          <p:cNvPr id="44" name="Picture 13" descr="A screenshot of a computer&#10;&#10;Description automatically generated">
            <a:extLst>
              <a:ext uri="{FF2B5EF4-FFF2-40B4-BE49-F238E27FC236}">
                <a16:creationId xmlns:a16="http://schemas.microsoft.com/office/drawing/2014/main" id="{F16B3454-7A22-0BF2-1318-04F851D930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7092000" y="201600"/>
            <a:ext cx="1096534" cy="1008000"/>
          </a:xfrm>
          <a:prstGeom prst="rect">
            <a:avLst/>
          </a:prstGeom>
        </p:spPr>
      </p:pic>
      <p:sp>
        <p:nvSpPr>
          <p:cNvPr id="53" name="Title 1">
            <a:extLst>
              <a:ext uri="{FF2B5EF4-FFF2-40B4-BE49-F238E27FC236}">
                <a16:creationId xmlns:a16="http://schemas.microsoft.com/office/drawing/2014/main" id="{FB8D4A03-4D06-56EE-5363-144AD28ECA3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x-Ray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Bäcken</a:t>
            </a:r>
            <a:endParaRPr lang="en-US" sz="2600" b="1" dirty="0">
              <a:solidFill>
                <a:srgbClr val="152F63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53EB5876-6FDF-7567-965F-B17529E8ED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1834" y="1441441"/>
            <a:ext cx="6401785" cy="5416559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CD96745D-B7C0-E32A-0F61-CA3028D1A33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1332A0FE-3163-AA91-6894-472A2D4BF6B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566B158-ABFD-AA5B-5BE5-2830DE5D598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8" name="Picture 12" descr="A screenshot of a computer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64FA224E-A0FE-DAA9-4543-4E9087B0B6A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B57DE038-E3FB-6469-D87B-C6492B3E22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0A840DD-9ED2-25C0-E1DC-4C8D7F3CE6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C963BF7A-C344-7CEA-B83A-EC8067B5380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88D09491-2143-A5B6-7EB6-B3E17AC8742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9" action="ppaction://hlinksldjump"/>
            <a:extLst>
              <a:ext uri="{FF2B5EF4-FFF2-40B4-BE49-F238E27FC236}">
                <a16:creationId xmlns:a16="http://schemas.microsoft.com/office/drawing/2014/main" id="{9D048EB1-9E04-C06E-C502-18F6C27C8BF5}"/>
              </a:ext>
            </a:extLst>
          </p:cNvPr>
          <p:cNvPicPr preferRelativeResize="0"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9" action="ppaction://hlinksldjump"/>
            <a:extLst>
              <a:ext uri="{FF2B5EF4-FFF2-40B4-BE49-F238E27FC236}">
                <a16:creationId xmlns:a16="http://schemas.microsoft.com/office/drawing/2014/main" id="{DB04EC83-3E02-8FBF-C72B-7ADC622A720D}"/>
              </a:ext>
            </a:extLst>
          </p:cNvPr>
          <p:cNvPicPr preferRelativeResize="0"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526A2048-9BFD-644E-2E57-6760122DD08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7" name="TextBox 20">
            <a:extLst>
              <a:ext uri="{FF2B5EF4-FFF2-40B4-BE49-F238E27FC236}">
                <a16:creationId xmlns:a16="http://schemas.microsoft.com/office/drawing/2014/main" id="{16ABE482-AF96-B105-288F-449E7CD8E284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628363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4EDDC-6E51-BD1C-7B78-2B16E7A21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B9913585-94B8-44DF-2914-0CABE433BD0A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C46AC1F7-6EB2-3B05-E3DE-144835F1C7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F11366C0-B1D4-1C2E-BC8A-18F8A0F9E1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C34D1AD-FF6A-2342-ECC2-05BA9DB2C1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E069721-736B-F7CD-2AED-3C1CCD8ECD16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FAST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4EEDF40E-91AF-0933-F4D4-5B8B81D3A6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BA3D543F-2219-17C7-ED48-5FA98BF19B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2" name="Bildobjekt 31">
            <a:hlinkClick r:id="rId7" action="ppaction://hlinksldjump"/>
            <a:extLst>
              <a:ext uri="{FF2B5EF4-FFF2-40B4-BE49-F238E27FC236}">
                <a16:creationId xmlns:a16="http://schemas.microsoft.com/office/drawing/2014/main" id="{93863767-DCA5-C137-DC2B-2696378B4E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3" name="Bildobjekt 32">
            <a:hlinkClick r:id="rId9" action="ppaction://hlinksldjump"/>
            <a:extLst>
              <a:ext uri="{FF2B5EF4-FFF2-40B4-BE49-F238E27FC236}">
                <a16:creationId xmlns:a16="http://schemas.microsoft.com/office/drawing/2014/main" id="{993F134E-8ED4-5767-2F2E-F3DCE68AED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5" name="Bildobjekt 34">
            <a:hlinkClick r:id="rId10" action="ppaction://hlinksldjump"/>
            <a:extLst>
              <a:ext uri="{FF2B5EF4-FFF2-40B4-BE49-F238E27FC236}">
                <a16:creationId xmlns:a16="http://schemas.microsoft.com/office/drawing/2014/main" id="{03361A53-D893-C523-64BD-B37542408B4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6" name="Bildobjekt 35">
            <a:hlinkClick r:id="rId11" action="ppaction://hlinksldjump"/>
            <a:extLst>
              <a:ext uri="{FF2B5EF4-FFF2-40B4-BE49-F238E27FC236}">
                <a16:creationId xmlns:a16="http://schemas.microsoft.com/office/drawing/2014/main" id="{2CBA0435-E45E-8293-37F7-F44197AF02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7" name="Bildobjekt 36">
            <a:hlinkClick r:id="rId12" action="ppaction://hlinksldjump"/>
            <a:extLst>
              <a:ext uri="{FF2B5EF4-FFF2-40B4-BE49-F238E27FC236}">
                <a16:creationId xmlns:a16="http://schemas.microsoft.com/office/drawing/2014/main" id="{4B83DE8F-1AFE-C645-2A2E-BBCDE93DAC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5" name="Bildobjekt 4">
            <a:hlinkClick r:id="rId13" action="ppaction://hlinksldjump"/>
            <a:extLst>
              <a:ext uri="{FF2B5EF4-FFF2-40B4-BE49-F238E27FC236}">
                <a16:creationId xmlns:a16="http://schemas.microsoft.com/office/drawing/2014/main" id="{E4238CD2-6563-CEAA-AF47-B4881DFC23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AC13AFFD-4161-C73D-CE7E-3F7A1CC330A7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B8C1AF1-74D4-2D99-5E5F-5AF9B8C435B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A8352B06-2D91-6024-458E-4F3216BB657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F511E26-5EB3-13B7-23CB-1D77964DF6F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CD576979-F632-9432-137F-439381F232E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4E5CFFB-D2EE-5CAF-6F3F-8C51A8D0D0E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C31B49F-69A5-EE70-80A7-9961003E183C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F2A1B66F-B7D2-4AA2-A9EE-D6026C5A5D1C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6" action="ppaction://hlinksldjump"/>
            <a:extLst>
              <a:ext uri="{FF2B5EF4-FFF2-40B4-BE49-F238E27FC236}">
                <a16:creationId xmlns:a16="http://schemas.microsoft.com/office/drawing/2014/main" id="{B6AAC0F1-F055-A791-E0DE-38A842F065CB}"/>
              </a:ext>
            </a:extLst>
          </p:cNvPr>
          <p:cNvPicPr preferRelativeResize="0">
            <a:picLocks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6" action="ppaction://hlinksldjump"/>
            <a:extLst>
              <a:ext uri="{FF2B5EF4-FFF2-40B4-BE49-F238E27FC236}">
                <a16:creationId xmlns:a16="http://schemas.microsoft.com/office/drawing/2014/main" id="{F5BD90DC-86DC-9A0B-3F47-724CC3156916}"/>
              </a:ext>
            </a:extLst>
          </p:cNvPr>
          <p:cNvPicPr preferRelativeResize="0">
            <a:picLocks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4CB7267E-E96E-48FA-2F51-E806BD2F9484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8" name="TextBox 20">
            <a:extLst>
              <a:ext uri="{FF2B5EF4-FFF2-40B4-BE49-F238E27FC236}">
                <a16:creationId xmlns:a16="http://schemas.microsoft.com/office/drawing/2014/main" id="{0CD6BCBD-1FF6-C3A9-1646-761BE1112C7E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408119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26172-E17F-0292-ABF3-93EFB0B88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E9FBF8A-3E53-B087-0D34-4D20009DCBB9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E4C1C1E-6D5A-E951-7008-B4745C1EFA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34991AB4-5292-4DAE-EEEC-64C02A5B6C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3763DEA-3608-2C90-A9FF-53EB1F55FC6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D7F9B141-49A2-2271-0381-633D48BB24B4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9E0EFFF3-B39B-D064-08F0-C8578A60CA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EEC21161-2DA9-BD53-9C2A-0D3DFD4ED16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9D158D-955E-7B49-19DF-3007B6B58A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2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377587D7-B814-9628-3378-493BD32F61D7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25" name="Rektangel 24">
            <a:extLst>
              <a:ext uri="{FF2B5EF4-FFF2-40B4-BE49-F238E27FC236}">
                <a16:creationId xmlns:a16="http://schemas.microsoft.com/office/drawing/2014/main" id="{0A915451-B157-0640-216E-CEBCAA2BA79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08F15B90-E8F0-97EB-0787-55CAF59276A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31" name="Bildobjekt 30">
            <a:hlinkClick r:id="rId13" action="ppaction://hlinksldjump"/>
            <a:extLst>
              <a:ext uri="{FF2B5EF4-FFF2-40B4-BE49-F238E27FC236}">
                <a16:creationId xmlns:a16="http://schemas.microsoft.com/office/drawing/2014/main" id="{BEA8596B-08B0-9A9E-74CA-622C9944328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4" name="Bildobjekt 33">
            <a:hlinkClick r:id="rId14" action="ppaction://hlinksldjump"/>
            <a:extLst>
              <a:ext uri="{FF2B5EF4-FFF2-40B4-BE49-F238E27FC236}">
                <a16:creationId xmlns:a16="http://schemas.microsoft.com/office/drawing/2014/main" id="{CDE0356E-918A-0B05-78AA-439E4516F54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8" name="Bildobjekt 37">
            <a:hlinkClick r:id="rId15" action="ppaction://hlinksldjump"/>
            <a:extLst>
              <a:ext uri="{FF2B5EF4-FFF2-40B4-BE49-F238E27FC236}">
                <a16:creationId xmlns:a16="http://schemas.microsoft.com/office/drawing/2014/main" id="{CA443016-7983-6289-F974-1AF1EA9F17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9" name="Bildobjekt 38">
            <a:hlinkClick r:id="rId16" action="ppaction://hlinksldjump"/>
            <a:extLst>
              <a:ext uri="{FF2B5EF4-FFF2-40B4-BE49-F238E27FC236}">
                <a16:creationId xmlns:a16="http://schemas.microsoft.com/office/drawing/2014/main" id="{77835EE4-0BB3-1DD7-2BAE-5A8A44BC48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3" name="Picture 8" descr="A close-up of a radio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0BBAF42-97C8-5848-E310-443151A6BA9C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9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C15B7853-7055-7347-69EB-23898C4BC5E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5" name="Picture 10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DB76D3A9-E8BF-FE37-3B2C-90F6428164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6" name="Picture 12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4F52AE6-48C3-796F-A769-EFD0FC3FECD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5F8050B3-DD9F-0A85-9E46-42F7F130069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E1B539E5-B4AF-56C7-704A-8614ACE9DC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56EA4933-D805-6160-7832-DFFDCA15139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5A1BBFB-1213-6059-40EF-49A975179156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4" action="ppaction://hlinksldjump"/>
            <a:extLst>
              <a:ext uri="{FF2B5EF4-FFF2-40B4-BE49-F238E27FC236}">
                <a16:creationId xmlns:a16="http://schemas.microsoft.com/office/drawing/2014/main" id="{EF52D26A-F614-562E-EA3D-4B0C5B69A11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9" action="ppaction://hlinksldjump"/>
            <a:extLst>
              <a:ext uri="{FF2B5EF4-FFF2-40B4-BE49-F238E27FC236}">
                <a16:creationId xmlns:a16="http://schemas.microsoft.com/office/drawing/2014/main" id="{FABF8973-EDE4-2916-3471-06D02AD8CE53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9" action="ppaction://hlinksldjump"/>
            <a:extLst>
              <a:ext uri="{FF2B5EF4-FFF2-40B4-BE49-F238E27FC236}">
                <a16:creationId xmlns:a16="http://schemas.microsoft.com/office/drawing/2014/main" id="{40889041-2861-ABEB-0A1F-A30BA375F472}"/>
              </a:ext>
            </a:extLst>
          </p:cNvPr>
          <p:cNvPicPr preferRelativeResize="0"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Picture 19" descr="A white sign with a person lying on a bed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3AC77FC9-C1E6-9A7C-837A-25527754FA0C}"/>
              </a:ext>
            </a:extLst>
          </p:cNvPr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72AFE7D3-67F0-DC5E-406F-512C7B9D2090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462951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F4BF8-97CC-0710-7FD2-53FA10E09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F492A322-A6F7-E9AA-6ED1-2084471C1BAD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63BAA5E-D7E3-8831-C50C-55B2335F11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4EF7531-AEA3-BFB9-9B7D-A3D2A97BF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D23A28D7-7293-21C7-F355-0C09B79499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4AB530C-71A0-2BCE-F3AC-B650AF08DFA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</a:t>
            </a:r>
            <a:r>
              <a:rPr lang="en-US" sz="2600" b="1" dirty="0" err="1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Vänster</a:t>
            </a:r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DA740067-CFD6-9537-40BF-90F7409DC0F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404E6017-298B-88CC-E362-D4FE1BDC0F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B62E8DCA-DE4D-4E72-FBF0-5A6E172C4B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14517734">
            <a:off x="2756050" y="2218933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AFD36283-98DE-18C6-250B-468E961771B8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3" name="Bildobjekt 2">
            <a:hlinkClick r:id="rId9" action="ppaction://hlinksldjump"/>
            <a:extLst>
              <a:ext uri="{FF2B5EF4-FFF2-40B4-BE49-F238E27FC236}">
                <a16:creationId xmlns:a16="http://schemas.microsoft.com/office/drawing/2014/main" id="{6CFFB238-7178-7C59-FEC8-FBCE61AA30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3614653" flipH="1">
            <a:off x="879196" y="2628593"/>
            <a:ext cx="1122208" cy="1083328"/>
          </a:xfrm>
          <a:prstGeom prst="rect">
            <a:avLst/>
          </a:prstGeom>
        </p:spPr>
      </p:pic>
      <p:pic>
        <p:nvPicPr>
          <p:cNvPr id="25" name="Bildobjekt 24">
            <a:hlinkClick r:id="rId11" action="ppaction://hlinksldjump"/>
            <a:extLst>
              <a:ext uri="{FF2B5EF4-FFF2-40B4-BE49-F238E27FC236}">
                <a16:creationId xmlns:a16="http://schemas.microsoft.com/office/drawing/2014/main" id="{613A9F52-4D22-B451-3787-8518CF645A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A8451860-86D7-8368-FE0D-6ABDA5C12C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7D9248A1-614A-B26C-54E2-1A474F1EEC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7" name="Bildobjekt 36">
            <a:hlinkClick r:id="rId14" action="ppaction://hlinksldjump"/>
            <a:extLst>
              <a:ext uri="{FF2B5EF4-FFF2-40B4-BE49-F238E27FC236}">
                <a16:creationId xmlns:a16="http://schemas.microsoft.com/office/drawing/2014/main" id="{6279198F-763D-7EAD-E0F8-358ABC62163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D33C212C-FADF-0A6C-3DC8-0ACE54F280C1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D40FA02-1863-3C00-08EA-BECC1857193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2B17F239-8113-B118-592C-F3B9CF39AF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94FA45EE-78F2-E0CC-CC0F-D45662A8B4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998CEC5E-6FC4-DAE7-FCCF-C650996DA4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E6AAD60-9495-A8C6-E8DD-AA27C99500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2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692AB2F1-4CFA-5120-38F3-860EE275F7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3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E69DE45B-9F26-2740-21A1-BE5E8F131EC6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4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A5996D12-7457-2342-8F1B-F372EDAF2628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4A6FC7B3-962A-92F0-3139-04EFB90F1387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DAFA2910-5207-2605-F289-84F084783BF9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B028594-7518-6D63-71EB-CFFD61D3B88B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0" name="TextBox 20">
            <a:extLst>
              <a:ext uri="{FF2B5EF4-FFF2-40B4-BE49-F238E27FC236}">
                <a16:creationId xmlns:a16="http://schemas.microsoft.com/office/drawing/2014/main" id="{46F5DD8B-F50B-3562-E194-040E13ED90AA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101737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282FD-8A3F-6B45-5712-EC344945D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711A0ED8-92AF-8DBB-D19C-B34C6D3E187C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076C4AA3-E847-3BC3-CC8F-E0CF4ACD9DE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A5525F2-40F8-7F4E-EF26-8AB76F2EE1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F6194408-1CA1-4CDF-F514-0D4D0B3E5E7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73C0BE1D-D2F8-7326-3C74-D6EC6977D8E3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6D340D52-5B8A-5648-5E68-A5E54EA79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F97A6899-E9BA-077D-8288-334D7761D9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3" name="Bildobjekt 32">
            <a:extLst>
              <a:ext uri="{FF2B5EF4-FFF2-40B4-BE49-F238E27FC236}">
                <a16:creationId xmlns:a16="http://schemas.microsoft.com/office/drawing/2014/main" id="{812D1DA7-DED2-1F1C-99D0-F8D4FC2F60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DC93C1CC-474A-5341-404C-75BA76C571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7" name="Lung sliding Bmode.mpg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6129F954-1038-AB97-0787-4F9A7B119780}"/>
              </a:ext>
            </a:extLst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t="13336" b="13336"/>
          <a:stretch>
            <a:fillRect/>
          </a:stretch>
        </p:blipFill>
        <p:spPr>
          <a:xfrm>
            <a:off x="4680000" y="2520000"/>
            <a:ext cx="4320000" cy="3092400"/>
          </a:xfrm>
          <a:prstGeom prst="rect">
            <a:avLst/>
          </a:prstGeom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76C12A25-7D0C-9A33-C310-73C15804E589}"/>
              </a:ext>
            </a:extLst>
          </p:cNvPr>
          <p:cNvSpPr/>
          <p:nvPr/>
        </p:nvSpPr>
        <p:spPr>
          <a:xfrm>
            <a:off x="4679999" y="1776650"/>
            <a:ext cx="1171221" cy="6274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M-Mode</a:t>
            </a:r>
            <a:endParaRPr lang="en-US" sz="2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8" name="Bildobjekt 17">
            <a:hlinkClick r:id="rId12" action="ppaction://hlinksldjump"/>
            <a:extLst>
              <a:ext uri="{FF2B5EF4-FFF2-40B4-BE49-F238E27FC236}">
                <a16:creationId xmlns:a16="http://schemas.microsoft.com/office/drawing/2014/main" id="{A5BB88E9-110F-5CC2-D435-DC659D6E3B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25" name="Bildobjekt 24">
            <a:hlinkClick r:id="rId13" action="ppaction://hlinksldjump"/>
            <a:extLst>
              <a:ext uri="{FF2B5EF4-FFF2-40B4-BE49-F238E27FC236}">
                <a16:creationId xmlns:a16="http://schemas.microsoft.com/office/drawing/2014/main" id="{0EE53D1F-743E-F10E-5877-EDAB4018D1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0" name="Bildobjekt 29">
            <a:hlinkClick r:id="rId14" action="ppaction://hlinksldjump"/>
            <a:extLst>
              <a:ext uri="{FF2B5EF4-FFF2-40B4-BE49-F238E27FC236}">
                <a16:creationId xmlns:a16="http://schemas.microsoft.com/office/drawing/2014/main" id="{A552C521-AAF6-42AA-9E25-95877BD541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1" name="Bildobjekt 30">
            <a:hlinkClick r:id="rId15" action="ppaction://hlinksldjump"/>
            <a:extLst>
              <a:ext uri="{FF2B5EF4-FFF2-40B4-BE49-F238E27FC236}">
                <a16:creationId xmlns:a16="http://schemas.microsoft.com/office/drawing/2014/main" id="{8F2B026F-64AD-12FF-76BA-409F0E9FF5C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F78FA5E9-5813-F1D7-E737-6960B013D027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2B62DD09-FD9D-B27E-65EA-BA43E49EC9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834717B8-9281-0FF3-387D-9CF26C21208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9" name="Picture 12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6A71780-493F-670D-032C-37374EA1F90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10" name="Picture 13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D932994F-F633-2794-BB7A-C1C2FA80058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1" name="Picture 14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15AFA35-E159-1C20-F16F-079A3E69B09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3" name="Picture 16" descr="A screenshot of a computer&#10;&#10;Description automatically generated">
            <a:hlinkClick r:id="rId21" action="ppaction://hlinksldjump"/>
            <a:extLst>
              <a:ext uri="{FF2B5EF4-FFF2-40B4-BE49-F238E27FC236}">
                <a16:creationId xmlns:a16="http://schemas.microsoft.com/office/drawing/2014/main" id="{01565253-1626-AF8D-5738-2FFFB78C740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4" name="Picture 18" descr="A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65173E36-5737-6F90-3B4C-B5E9DDCBE356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5" name="Picture 31" descr="A clipboard with a magnifying glass and a graph&#10;&#10;Description automatically generated">
            <a:hlinkClick r:id="rId23" action="ppaction://hlinksldjump"/>
            <a:extLst>
              <a:ext uri="{FF2B5EF4-FFF2-40B4-BE49-F238E27FC236}">
                <a16:creationId xmlns:a16="http://schemas.microsoft.com/office/drawing/2014/main" id="{002C2FBA-7B9D-5E11-563A-E252C40D28D3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52">
            <a:hlinkClick r:id="rId18" action="ppaction://hlinksldjump"/>
            <a:extLst>
              <a:ext uri="{FF2B5EF4-FFF2-40B4-BE49-F238E27FC236}">
                <a16:creationId xmlns:a16="http://schemas.microsoft.com/office/drawing/2014/main" id="{0E23B97D-FE4E-7C34-ECD2-DCFBA9787481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Bildobjekt 53">
            <a:hlinkClick r:id="rId18" action="ppaction://hlinksldjump"/>
            <a:extLst>
              <a:ext uri="{FF2B5EF4-FFF2-40B4-BE49-F238E27FC236}">
                <a16:creationId xmlns:a16="http://schemas.microsoft.com/office/drawing/2014/main" id="{1AA72F01-CBB4-E2F0-F86B-83358643F775}"/>
              </a:ext>
            </a:extLst>
          </p:cNvPr>
          <p:cNvPicPr preferRelativeResize="0">
            <a:picLocks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Picture 19" descr="A white sign with a person lying on a bed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CBFECD-10BE-1AD3-A989-CB95B1AEFF01}"/>
              </a:ext>
            </a:extLst>
          </p:cNvPr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06AC6E9-56BA-C65B-5D3E-3212907698D6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248654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956E1-8B9A-AAAC-CE33-070C58DFF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1">
            <a:extLst>
              <a:ext uri="{FF2B5EF4-FFF2-40B4-BE49-F238E27FC236}">
                <a16:creationId xmlns:a16="http://schemas.microsoft.com/office/drawing/2014/main" id="{911EE1AE-5A5F-27A2-F2BE-2851FC841BCB}"/>
              </a:ext>
            </a:extLst>
          </p:cNvPr>
          <p:cNvSpPr/>
          <p:nvPr/>
        </p:nvSpPr>
        <p:spPr>
          <a:xfrm>
            <a:off x="0" y="1334411"/>
            <a:ext cx="10305453" cy="5523589"/>
          </a:xfrm>
          <a:prstGeom prst="rect">
            <a:avLst/>
          </a:prstGeom>
          <a:solidFill>
            <a:srgbClr val="152D5D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23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4FF0C58C-B527-BBCC-DFA3-451B3259A5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257" b="86053"/>
          <a:stretch/>
        </p:blipFill>
        <p:spPr>
          <a:xfrm>
            <a:off x="0" y="0"/>
            <a:ext cx="12192000" cy="1391477"/>
          </a:xfrm>
          <a:prstGeom prst="rect">
            <a:avLst/>
          </a:prstGeom>
        </p:spPr>
      </p:pic>
      <p:pic>
        <p:nvPicPr>
          <p:cNvPr id="2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3929799-AD78-33D0-AD2C-CD3651B948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24" y="178103"/>
            <a:ext cx="2644690" cy="1035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1" descr="A black and white rectangle with red squares&#10;&#10;Description automatically generated">
            <a:extLst>
              <a:ext uri="{FF2B5EF4-FFF2-40B4-BE49-F238E27FC236}">
                <a16:creationId xmlns:a16="http://schemas.microsoft.com/office/drawing/2014/main" id="{E144E8E4-FA7E-9CAE-8C64-C8FA4C3BF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713" b="86053"/>
          <a:stretch>
            <a:fillRect/>
          </a:stretch>
        </p:blipFill>
        <p:spPr>
          <a:xfrm>
            <a:off x="10249930" y="1385323"/>
            <a:ext cx="1942070" cy="547267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2AC13631-1BDE-A78C-23DC-6CAE26AF5BBA}"/>
              </a:ext>
            </a:extLst>
          </p:cNvPr>
          <p:cNvSpPr txBox="1">
            <a:spLocks/>
          </p:cNvSpPr>
          <p:nvPr/>
        </p:nvSpPr>
        <p:spPr>
          <a:xfrm>
            <a:off x="517586" y="268346"/>
            <a:ext cx="7868196" cy="854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600" b="1" dirty="0">
                <a:solidFill>
                  <a:srgbClr val="152F63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e-FAST / Höger Lunga / M-Mode</a:t>
            </a:r>
          </a:p>
        </p:txBody>
      </p:sp>
      <p:pic>
        <p:nvPicPr>
          <p:cNvPr id="2" name="Picture 16" descr="A screenshot of a computer&#10;&#10;Description automatically generated">
            <a:hlinkClick r:id="" action="ppaction://noaction"/>
            <a:extLst>
              <a:ext uri="{FF2B5EF4-FFF2-40B4-BE49-F238E27FC236}">
                <a16:creationId xmlns:a16="http://schemas.microsoft.com/office/drawing/2014/main" id="{7DBA9FDE-63D6-33A7-EBF0-EE670D5AB9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6888113" y="201894"/>
            <a:ext cx="1280611" cy="1008000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7BDD1FF4-FD2F-A390-53CD-E0DDE2591C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8212" y="1748261"/>
            <a:ext cx="7129432" cy="4752955"/>
          </a:xfrm>
          <a:prstGeom prst="rect">
            <a:avLst/>
          </a:prstGeom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0625DA5C-A438-0BCE-A36B-D3BE77EE1A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1" t="7489" r="21447" b="6367"/>
          <a:stretch>
            <a:fillRect/>
          </a:stretch>
        </p:blipFill>
        <p:spPr>
          <a:xfrm rot="7082266" flipH="1">
            <a:off x="838926" y="2183339"/>
            <a:ext cx="930001" cy="1622343"/>
          </a:xfrm>
          <a:prstGeom prst="rect">
            <a:avLst/>
          </a:prstGeom>
        </p:spPr>
      </p:pic>
      <p:pic>
        <p:nvPicPr>
          <p:cNvPr id="18" name="Picture 5" descr="A close-up of a ultrasound&#10;&#10;Description automatically generated">
            <a:extLst>
              <a:ext uri="{FF2B5EF4-FFF2-40B4-BE49-F238E27FC236}">
                <a16:creationId xmlns:a16="http://schemas.microsoft.com/office/drawing/2014/main" id="{973C4171-D063-0166-B9AA-A4D330524F31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000" y="2520000"/>
            <a:ext cx="4320000" cy="3092400"/>
          </a:xfrm>
          <a:prstGeom prst="rect">
            <a:avLst/>
          </a:prstGeom>
          <a:noFill/>
        </p:spPr>
      </p:pic>
      <p:pic>
        <p:nvPicPr>
          <p:cNvPr id="25" name="Bildobjekt 24">
            <a:hlinkClick r:id="rId9" action="ppaction://hlinksldjump"/>
            <a:extLst>
              <a:ext uri="{FF2B5EF4-FFF2-40B4-BE49-F238E27FC236}">
                <a16:creationId xmlns:a16="http://schemas.microsoft.com/office/drawing/2014/main" id="{2096F831-FB90-1909-F76A-3ACA4462DE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8106497">
            <a:off x="2603338" y="2631359"/>
            <a:ext cx="1125191" cy="1021580"/>
          </a:xfrm>
          <a:prstGeom prst="rect">
            <a:avLst/>
          </a:prstGeom>
        </p:spPr>
      </p:pic>
      <p:pic>
        <p:nvPicPr>
          <p:cNvPr id="30" name="Bildobjekt 29">
            <a:hlinkClick r:id="rId11" action="ppaction://hlinksldjump"/>
            <a:extLst>
              <a:ext uri="{FF2B5EF4-FFF2-40B4-BE49-F238E27FC236}">
                <a16:creationId xmlns:a16="http://schemas.microsoft.com/office/drawing/2014/main" id="{AC5CAB0A-5A7A-5FDB-9884-32060064620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9" r="33482" b="29323"/>
          <a:stretch>
            <a:fillRect/>
          </a:stretch>
        </p:blipFill>
        <p:spPr>
          <a:xfrm rot="14679439">
            <a:off x="1674148" y="3666453"/>
            <a:ext cx="1104361" cy="1114768"/>
          </a:xfrm>
          <a:prstGeom prst="rect">
            <a:avLst/>
          </a:prstGeom>
        </p:spPr>
      </p:pic>
      <p:pic>
        <p:nvPicPr>
          <p:cNvPr id="31" name="Bildobjekt 30">
            <a:hlinkClick r:id="rId12" action="ppaction://hlinksldjump"/>
            <a:extLst>
              <a:ext uri="{FF2B5EF4-FFF2-40B4-BE49-F238E27FC236}">
                <a16:creationId xmlns:a16="http://schemas.microsoft.com/office/drawing/2014/main" id="{F28EFECE-6993-2E8C-E25F-FD679AEBE1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11464644" flipH="1">
            <a:off x="480063" y="4183959"/>
            <a:ext cx="1122208" cy="1083328"/>
          </a:xfrm>
          <a:prstGeom prst="rect">
            <a:avLst/>
          </a:prstGeom>
        </p:spPr>
      </p:pic>
      <p:pic>
        <p:nvPicPr>
          <p:cNvPr id="34" name="Bildobjekt 33">
            <a:hlinkClick r:id="rId13" action="ppaction://hlinksldjump"/>
            <a:extLst>
              <a:ext uri="{FF2B5EF4-FFF2-40B4-BE49-F238E27FC236}">
                <a16:creationId xmlns:a16="http://schemas.microsoft.com/office/drawing/2014/main" id="{AD769D5F-05D8-9CD2-4623-E59149AC8F4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7" r="33764" b="35231"/>
          <a:stretch>
            <a:fillRect/>
          </a:stretch>
        </p:blipFill>
        <p:spPr>
          <a:xfrm rot="9526626">
            <a:off x="3025028" y="4329999"/>
            <a:ext cx="1125190" cy="1021580"/>
          </a:xfrm>
          <a:prstGeom prst="rect">
            <a:avLst/>
          </a:prstGeom>
        </p:spPr>
      </p:pic>
      <p:pic>
        <p:nvPicPr>
          <p:cNvPr id="36" name="Bildobjekt 35">
            <a:hlinkClick r:id="rId14" action="ppaction://hlinksldjump"/>
            <a:extLst>
              <a:ext uri="{FF2B5EF4-FFF2-40B4-BE49-F238E27FC236}">
                <a16:creationId xmlns:a16="http://schemas.microsoft.com/office/drawing/2014/main" id="{73C8F01F-874B-DEED-2151-1C793DA427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0" r="33108" b="31316"/>
          <a:stretch>
            <a:fillRect/>
          </a:stretch>
        </p:blipFill>
        <p:spPr>
          <a:xfrm rot="246387" flipH="1">
            <a:off x="2009320" y="4878086"/>
            <a:ext cx="1122208" cy="1083328"/>
          </a:xfrm>
          <a:prstGeom prst="rect">
            <a:avLst/>
          </a:prstGeom>
        </p:spPr>
      </p:pic>
      <p:pic>
        <p:nvPicPr>
          <p:cNvPr id="4" name="Picture 8" descr="A close-up of a radio&#10;&#10;Description automatically generated">
            <a:hlinkClick r:id="rId15" action="ppaction://hlinksldjump"/>
            <a:extLst>
              <a:ext uri="{FF2B5EF4-FFF2-40B4-BE49-F238E27FC236}">
                <a16:creationId xmlns:a16="http://schemas.microsoft.com/office/drawing/2014/main" id="{86347601-55ED-3912-02FC-1991DB20D737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31" t="9367" r="18267" b="11515"/>
          <a:stretch/>
        </p:blipFill>
        <p:spPr>
          <a:xfrm>
            <a:off x="10511455" y="6028292"/>
            <a:ext cx="608155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9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30746DB-E59F-C330-63E4-CBEEA667D51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78" t="26688" r="65386" b="56953"/>
          <a:stretch/>
        </p:blipFill>
        <p:spPr>
          <a:xfrm>
            <a:off x="10470497" y="2178190"/>
            <a:ext cx="675367" cy="612000"/>
          </a:xfrm>
          <a:prstGeom prst="rect">
            <a:avLst/>
          </a:prstGeom>
        </p:spPr>
      </p:pic>
      <p:pic>
        <p:nvPicPr>
          <p:cNvPr id="6" name="Picture 10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8E00B907-A52F-91FE-A6B2-9A1D4747329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7" t="26960" r="49726" b="57222"/>
          <a:stretch/>
        </p:blipFill>
        <p:spPr>
          <a:xfrm>
            <a:off x="11289413" y="2171306"/>
            <a:ext cx="675367" cy="612000"/>
          </a:xfrm>
          <a:prstGeom prst="rect">
            <a:avLst/>
          </a:prstGeom>
        </p:spPr>
      </p:pic>
      <p:pic>
        <p:nvPicPr>
          <p:cNvPr id="7" name="Picture 12" descr="A screenshot of a computer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EDF90B9C-CA54-5D71-0A22-0C2D678F1B4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66" t="26760" r="34395" b="57224"/>
          <a:stretch/>
        </p:blipFill>
        <p:spPr>
          <a:xfrm>
            <a:off x="10487761" y="2874219"/>
            <a:ext cx="655544" cy="612000"/>
          </a:xfrm>
          <a:prstGeom prst="rect">
            <a:avLst/>
          </a:prstGeom>
        </p:spPr>
      </p:pic>
      <p:pic>
        <p:nvPicPr>
          <p:cNvPr id="9" name="Picture 13" descr="A screenshot of a computer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5B03C06B-3A49-85E9-4E30-AD4A9CE3C74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7" t="26960" r="19030" b="57222"/>
          <a:stretch/>
        </p:blipFill>
        <p:spPr>
          <a:xfrm>
            <a:off x="11289413" y="2874219"/>
            <a:ext cx="665753" cy="612000"/>
          </a:xfrm>
          <a:prstGeom prst="rect">
            <a:avLst/>
          </a:prstGeom>
        </p:spPr>
      </p:pic>
      <p:pic>
        <p:nvPicPr>
          <p:cNvPr id="10" name="Picture 14" descr="A screenshot of a computer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667A8DBA-A1B0-288D-2D03-6E179B03FB8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8" t="26960" r="3860" b="57222"/>
          <a:stretch/>
        </p:blipFill>
        <p:spPr>
          <a:xfrm>
            <a:off x="10470497" y="3570248"/>
            <a:ext cx="665754" cy="612000"/>
          </a:xfrm>
          <a:prstGeom prst="rect">
            <a:avLst/>
          </a:prstGeom>
        </p:spPr>
      </p:pic>
      <p:pic>
        <p:nvPicPr>
          <p:cNvPr id="11" name="Picture 16" descr="A screenshot of a computer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E588ED70-D661-E0E5-57F6-0C5A02DACE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2" t="54948" r="64712" b="30842"/>
          <a:stretch/>
        </p:blipFill>
        <p:spPr>
          <a:xfrm>
            <a:off x="10815532" y="4417631"/>
            <a:ext cx="777514" cy="612000"/>
          </a:xfrm>
          <a:prstGeom prst="rect">
            <a:avLst/>
          </a:prstGeom>
        </p:spPr>
      </p:pic>
      <p:pic>
        <p:nvPicPr>
          <p:cNvPr id="12" name="Picture 18" descr="A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42088B5-1DB7-82E2-D4E5-AEFDA87080D5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t="6584" r="8671" b="7573"/>
          <a:stretch/>
        </p:blipFill>
        <p:spPr>
          <a:xfrm>
            <a:off x="11271166" y="1515994"/>
            <a:ext cx="684000" cy="521313"/>
          </a:xfrm>
          <a:prstGeom prst="rect">
            <a:avLst/>
          </a:prstGeom>
        </p:spPr>
      </p:pic>
      <p:pic>
        <p:nvPicPr>
          <p:cNvPr id="13" name="Picture 31" descr="A clipboard with a magnifying glass and a graph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47564332-47B5-AB45-6410-6D914B07BC3D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2" t="5565" r="17755" b="4562"/>
          <a:stretch/>
        </p:blipFill>
        <p:spPr>
          <a:xfrm>
            <a:off x="11370214" y="6028292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Bildobjekt 52">
            <a:hlinkClick r:id="rId17" action="ppaction://hlinksldjump"/>
            <a:extLst>
              <a:ext uri="{FF2B5EF4-FFF2-40B4-BE49-F238E27FC236}">
                <a16:creationId xmlns:a16="http://schemas.microsoft.com/office/drawing/2014/main" id="{D79D217F-69CE-23C7-3C8A-14C521955C0E}"/>
              </a:ext>
            </a:extLst>
          </p:cNvPr>
          <p:cNvPicPr preferRelativeResize="0">
            <a:picLocks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5" t="4555" r="5565" b="5410"/>
          <a:stretch>
            <a:fillRect/>
          </a:stretch>
        </p:blipFill>
        <p:spPr>
          <a:xfrm>
            <a:off x="10511455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Bildobjekt 53">
            <a:hlinkClick r:id="rId17" action="ppaction://hlinksldjump"/>
            <a:extLst>
              <a:ext uri="{FF2B5EF4-FFF2-40B4-BE49-F238E27FC236}">
                <a16:creationId xmlns:a16="http://schemas.microsoft.com/office/drawing/2014/main" id="{F512310E-7A66-BE12-EACF-0CB68CF47DB2}"/>
              </a:ext>
            </a:extLst>
          </p:cNvPr>
          <p:cNvPicPr preferRelativeResize="0">
            <a:picLocks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56" t="10802" r="11631" b="16624"/>
          <a:stretch>
            <a:fillRect/>
          </a:stretch>
        </p:blipFill>
        <p:spPr>
          <a:xfrm>
            <a:off x="11346766" y="5295253"/>
            <a:ext cx="6084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9" descr="A white sign with a person lying on a bed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AAD1F2BE-19DA-ABE4-3F6C-D5C1C1D5609E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0" t="5522" r="11615" b="6867"/>
          <a:stretch/>
        </p:blipFill>
        <p:spPr>
          <a:xfrm>
            <a:off x="10473533" y="1512516"/>
            <a:ext cx="684000" cy="528270"/>
          </a:xfrm>
          <a:prstGeom prst="rect">
            <a:avLst/>
          </a:prstGeom>
        </p:spPr>
      </p:pic>
      <p:sp>
        <p:nvSpPr>
          <p:cNvPr id="19" name="TextBox 20">
            <a:extLst>
              <a:ext uri="{FF2B5EF4-FFF2-40B4-BE49-F238E27FC236}">
                <a16:creationId xmlns:a16="http://schemas.microsoft.com/office/drawing/2014/main" id="{52EEEC28-1AD6-0469-DAF0-B26E4D0985FB}"/>
              </a:ext>
            </a:extLst>
          </p:cNvPr>
          <p:cNvSpPr txBox="1"/>
          <p:nvPr/>
        </p:nvSpPr>
        <p:spPr>
          <a:xfrm>
            <a:off x="11554951" y="6587718"/>
            <a:ext cx="5533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0" i="0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©</a:t>
            </a:r>
            <a:r>
              <a:rPr lang="en-US" sz="1000" b="1" dirty="0">
                <a:solidFill>
                  <a:srgbClr val="FF0000"/>
                </a:solidFill>
                <a:effectLst/>
                <a:latin typeface="Lato" panose="020F0502020204030203" pitchFamily="34" charset="77"/>
                <a:ea typeface="Open Sans" pitchFamily="2" charset="0"/>
                <a:cs typeface="Open Sans" pitchFamily="2" charset="0"/>
              </a:rPr>
              <a:t>ACS</a:t>
            </a:r>
          </a:p>
        </p:txBody>
      </p:sp>
    </p:spTree>
    <p:extLst>
      <p:ext uri="{BB962C8B-B14F-4D97-AF65-F5344CB8AC3E}">
        <p14:creationId xmlns:p14="http://schemas.microsoft.com/office/powerpoint/2010/main" val="419551892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401</Words>
  <Application>Microsoft Office PowerPoint</Application>
  <PresentationFormat>Bredbild</PresentationFormat>
  <Paragraphs>85</Paragraphs>
  <Slides>17</Slides>
  <Notes>17</Notes>
  <HiddenSlides>0</HiddenSlides>
  <MMClips>2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Lato</vt:lpstr>
      <vt:lpstr>Open Sans</vt:lpstr>
      <vt:lpstr>Open Sans Light</vt:lpstr>
      <vt:lpstr>Times New Roman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Zürner</dc:creator>
  <cp:lastModifiedBy>Sofi Holfelt Sarin</cp:lastModifiedBy>
  <cp:revision>38</cp:revision>
  <cp:lastPrinted>2026-02-12T16:16:56Z</cp:lastPrinted>
  <dcterms:created xsi:type="dcterms:W3CDTF">2025-09-29T18:06:07Z</dcterms:created>
  <dcterms:modified xsi:type="dcterms:W3CDTF">2026-08-10T09:06:43Z</dcterms:modified>
</cp:coreProperties>
</file>