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2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679" r:id="rId2"/>
    <p:sldId id="641" r:id="rId3"/>
    <p:sldId id="647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68" r:id="rId13"/>
    <p:sldId id="677" r:id="rId14"/>
    <p:sldId id="580" r:id="rId15"/>
    <p:sldId id="328" r:id="rId16"/>
    <p:sldId id="678" r:id="rId17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6A8018-2051-485D-8EC5-204418C25734}" v="9" dt="2026-05-30T13:07:49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EB307F-1E91-4FAB-8A2D-4B5C8CC1EC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792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2986355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9.xml"/><Relationship Id="rId17" Type="http://schemas.openxmlformats.org/officeDocument/2006/relationships/slide" Target="slide1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10" Type="http://schemas.openxmlformats.org/officeDocument/2006/relationships/image" Target="../media/image20.png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4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3.xml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6" Type="http://schemas.openxmlformats.org/officeDocument/2006/relationships/slide" Target="slide13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10" Type="http://schemas.openxmlformats.org/officeDocument/2006/relationships/slide" Target="slide5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10" Type="http://schemas.openxmlformats.org/officeDocument/2006/relationships/slide" Target="slide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8.jpg"/><Relationship Id="rId2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slide" Target="slide13.xml"/><Relationship Id="rId12" Type="http://schemas.openxmlformats.org/officeDocument/2006/relationships/slide" Target="slide14.xml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2.png"/><Relationship Id="rId5" Type="http://schemas.openxmlformats.org/officeDocument/2006/relationships/slide" Target="slide2.xml"/><Relationship Id="rId15" Type="http://schemas.openxmlformats.org/officeDocument/2006/relationships/image" Target="../media/image16.jpg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4.xml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3.png"/><Relationship Id="rId10" Type="http://schemas.openxmlformats.org/officeDocument/2006/relationships/slide" Target="slide13.xml"/><Relationship Id="rId19" Type="http://schemas.openxmlformats.org/officeDocument/2006/relationships/image" Target="../media/image16.jp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4.xml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4.xml"/><Relationship Id="rId14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image" Target="../media/image12.png"/><Relationship Id="rId3" Type="http://schemas.openxmlformats.org/officeDocument/2006/relationships/image" Target="../media/image6.png"/><Relationship Id="rId21" Type="http://schemas.openxmlformats.org/officeDocument/2006/relationships/slide" Target="slide14.xml"/><Relationship Id="rId7" Type="http://schemas.openxmlformats.org/officeDocument/2006/relationships/slide" Target="slide11.xml"/><Relationship Id="rId12" Type="http://schemas.openxmlformats.org/officeDocument/2006/relationships/slide" Target="slide5.xml"/><Relationship Id="rId17" Type="http://schemas.openxmlformats.org/officeDocument/2006/relationships/slide" Target="slide3.xml"/><Relationship Id="rId2" Type="http://schemas.openxmlformats.org/officeDocument/2006/relationships/notesSlide" Target="../notesSlides/notesSlide4.xml"/><Relationship Id="rId16" Type="http://schemas.openxmlformats.org/officeDocument/2006/relationships/slide" Target="slide13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3.png"/><Relationship Id="rId10" Type="http://schemas.openxmlformats.org/officeDocument/2006/relationships/slide" Target="slide12.xml"/><Relationship Id="rId19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slide" Target="slide10.xml"/><Relationship Id="rId14" Type="http://schemas.openxmlformats.org/officeDocument/2006/relationships/slide" Target="slide2.xml"/><Relationship Id="rId22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4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6" Type="http://schemas.openxmlformats.org/officeDocument/2006/relationships/slide" Target="slide13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10" Type="http://schemas.openxmlformats.org/officeDocument/2006/relationships/slide" Target="slide9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slide" Target="slide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4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6" Type="http://schemas.openxmlformats.org/officeDocument/2006/relationships/slide" Target="slide13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10" Type="http://schemas.openxmlformats.org/officeDocument/2006/relationships/slide" Target="slide9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slide" Target="slide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9.xml"/><Relationship Id="rId18" Type="http://schemas.openxmlformats.org/officeDocument/2006/relationships/slide" Target="slide13.xml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2.png"/><Relationship Id="rId7" Type="http://schemas.openxmlformats.org/officeDocument/2006/relationships/image" Target="../media/image11.png"/><Relationship Id="rId12" Type="http://schemas.openxmlformats.org/officeDocument/2006/relationships/slide" Target="slide5.xml"/><Relationship Id="rId17" Type="http://schemas.openxmlformats.org/officeDocument/2006/relationships/image" Target="../media/image17.png"/><Relationship Id="rId25" Type="http://schemas.openxmlformats.org/officeDocument/2006/relationships/image" Target="../media/image16.jpg"/><Relationship Id="rId2" Type="http://schemas.openxmlformats.org/officeDocument/2006/relationships/video" Target="../media/media1.mp4"/><Relationship Id="rId16" Type="http://schemas.openxmlformats.org/officeDocument/2006/relationships/slide" Target="slide2.xml"/><Relationship Id="rId20" Type="http://schemas.openxmlformats.org/officeDocument/2006/relationships/slide" Target="slide4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24" Type="http://schemas.openxmlformats.org/officeDocument/2006/relationships/slide" Target="slide14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5.png"/><Relationship Id="rId10" Type="http://schemas.openxmlformats.org/officeDocument/2006/relationships/image" Target="../media/image21.png"/><Relationship Id="rId19" Type="http://schemas.openxmlformats.org/officeDocument/2006/relationships/slide" Target="slide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slide" Target="slide11.xml"/><Relationship Id="rId2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10" Type="http://schemas.openxmlformats.org/officeDocument/2006/relationships/image" Target="../media/image20.png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slide" Target="slide12.xml"/><Relationship Id="rId2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5.gif"/><Relationship Id="rId12" Type="http://schemas.openxmlformats.org/officeDocument/2006/relationships/slide" Target="slide10.xml"/><Relationship Id="rId17" Type="http://schemas.openxmlformats.org/officeDocument/2006/relationships/slide" Target="slide1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10" Type="http://schemas.openxmlformats.org/officeDocument/2006/relationships/image" Target="../media/image20.png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with a tube attached to his chest&#10;&#10;Description automatically generated">
            <a:extLst>
              <a:ext uri="{FF2B5EF4-FFF2-40B4-BE49-F238E27FC236}">
                <a16:creationId xmlns:a16="http://schemas.microsoft.com/office/drawing/2014/main" id="{D18D71C6-CC81-19E2-A9A5-09A873A639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8" t="51613" r="40314"/>
          <a:stretch/>
        </p:blipFill>
        <p:spPr>
          <a:xfrm>
            <a:off x="5255" y="0"/>
            <a:ext cx="12192000" cy="6858001"/>
          </a:xfrm>
          <a:prstGeom prst="rect">
            <a:avLst/>
          </a:prstGeom>
        </p:spPr>
      </p:pic>
      <p:pic>
        <p:nvPicPr>
          <p:cNvPr id="7" name="Picture 6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38C72319-6FBD-22B5-228A-0047153421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5BE205-1B5F-0D29-8EA9-23AA94910F77}"/>
              </a:ext>
            </a:extLst>
          </p:cNvPr>
          <p:cNvSpPr txBox="1"/>
          <p:nvPr/>
        </p:nvSpPr>
        <p:spPr>
          <a:xfrm>
            <a:off x="-579863" y="396983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endParaRPr lang="en-US" sz="2200" b="1" kern="1200">
              <a:solidFill>
                <a:schemeClr val="tx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241C51-A20C-F67C-C560-CD19065D2D10}"/>
              </a:ext>
            </a:extLst>
          </p:cNvPr>
          <p:cNvSpPr txBox="1"/>
          <p:nvPr/>
        </p:nvSpPr>
        <p:spPr>
          <a:xfrm>
            <a:off x="1103086" y="-39188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pPr mar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endParaRPr lang="en-US" sz="2200" b="1" kern="1200">
              <a:solidFill>
                <a:schemeClr val="tx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AFBB28-6065-4763-E070-7B6581F7ABD8}"/>
              </a:ext>
            </a:extLst>
          </p:cNvPr>
          <p:cNvSpPr txBox="1"/>
          <p:nvPr/>
        </p:nvSpPr>
        <p:spPr>
          <a:xfrm>
            <a:off x="838200" y="2373364"/>
            <a:ext cx="419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REFRESHER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34BDCA-E5EA-F556-F568-0E50718151E1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Rum 2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DED23565-6C22-9B9F-2B6E-BFC0F26A196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687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496D9BD-8850-9ABD-5343-25B9DD1335A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4C21C27-523D-0054-09AC-6B8E36D3D1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C615E50-CC3B-905B-D92A-919F3CE41C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D5E2A24-64DA-154A-ECF3-00A32984A3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7A2A822-0C84-B4AE-3E6C-6786DAA87C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C26DF35-119B-959E-FCF3-D8E6587DDA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6DF8B65-3D33-0D69-91EA-F1B6DB0AD562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3BB2017-3985-39A7-0189-913D7420C4D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486AE864-FC07-E3A9-4D00-D43D498D7C95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27979D9F-6A85-119C-46B3-A4EE22765BC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98086F0-4F04-707B-0B6F-D5E8C63C78A9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3EDE95AF-CC75-2357-7463-700E5B6E9DE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60F0832-39FF-68BF-F37C-BE321E6FB2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F628F18-5B9C-17D3-1737-FAF62849A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561266D-E71B-54DB-11D3-8BE224C2B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A13EB3B-D4CE-1AAB-F487-B11F6FFA47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CBF3425-7554-ACA6-B3AD-0B2239CA4D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2AD183-0BD3-A2C5-64B2-F6918FF865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F31A808-C888-44AD-0BE7-6AB19B08A6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583BDBC-8DF9-2222-8E71-E34D22992F63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58762FE-2876-9B2D-32F9-4A9E15C1954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F925164-D110-A763-8801-FC15F52E5E31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AF73272A-4ADA-DAFD-D313-DF99D8F03831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FE02BD6-9008-D798-4C0F-7B189B2F6F3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F233E25D-455D-58AF-4332-D935E312232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4">
            <a:extLst>
              <a:ext uri="{FF2B5EF4-FFF2-40B4-BE49-F238E27FC236}">
                <a16:creationId xmlns:a16="http://schemas.microsoft.com/office/drawing/2014/main" id="{FFA99E25-8166-793F-422C-835DD6CA8322}"/>
              </a:ext>
            </a:extLst>
          </p:cNvPr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0BFAB6EC-F3AD-5774-B841-C80E39B8E9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7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5DFC564-B2F8-4CC0-58F9-B8A8588C44A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A13E26-0EEF-1F35-4231-280131B517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BB3E82F-4FE1-36FC-4859-0472D9C322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4395C1E-4F9B-C7BF-F653-0208F90F14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1F7458B-29A3-6900-7471-F454DE79C5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80DF8A5-0E7A-D675-1051-6F1840C6D7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A843AF5-78DE-0465-EB5A-71F5E3C48B3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5E2F1AA-221D-79F3-1DB0-013A2071F30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ABFCF4B-4F2D-03B0-85F3-6A71A0A30C54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0DB244E3-BB3D-2DCD-64CC-29BB426AA298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856D92-0924-D549-8652-4D34884BA8ED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973F5BB-1CD0-E1DA-816B-A9BFFCE0DA1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E0E728E-80EC-F6D6-D5D6-B8ADD84CFB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648A4920-76BA-5D8A-2E0F-39620F3C25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7F56500-4FC4-9F72-BAF8-FB82C50C294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36F44B6-408F-663F-0E5A-8536B7C2CFB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0B68A31-EC5E-2A90-F089-63CF6F1BBD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283CBF2-6C9E-ADC1-F04F-30A9E01A99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A560C4F-43A5-F5EF-31D0-E6BA75622C2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5811A10-EC74-3A68-8950-CB6A80A295A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8639EBD-1200-5035-4096-8D603DC3A20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01B16301-1AD0-13C6-EEAF-9F98B3E238E8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12" action="ppaction://hlinksldjump"/>
            <a:extLst>
              <a:ext uri="{FF2B5EF4-FFF2-40B4-BE49-F238E27FC236}">
                <a16:creationId xmlns:a16="http://schemas.microsoft.com/office/drawing/2014/main" id="{EC0D2C5D-46C8-C6EF-621C-2D2BE9A8A35A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59E12EC-B963-2338-1A51-4D139894B10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35486AC1-759D-3C18-D437-38A14B68A01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3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0C1C1ED-3FAC-CAFE-DCB1-4FCFCDBD85D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8" name="Picture 7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412C2B31-F10C-96C4-59CD-EE1B0CCD1A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REFRESHER - Rum 2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Google Shape;212;p9">
            <a:extLst>
              <a:ext uri="{FF2B5EF4-FFF2-40B4-BE49-F238E27FC236}">
                <a16:creationId xmlns:a16="http://schemas.microsoft.com/office/drawing/2014/main" id="{EB0C72A3-4988-4B53-B14B-5FDF1AAC9A1D}"/>
              </a:ext>
            </a:extLst>
          </p:cNvPr>
          <p:cNvSpPr txBox="1">
            <a:spLocks/>
          </p:cNvSpPr>
          <p:nvPr/>
        </p:nvSpPr>
        <p:spPr>
          <a:xfrm>
            <a:off x="152400" y="1799471"/>
            <a:ext cx="5522686" cy="50180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Trauma CT visar en liten mjältskada med minimal mängd vätska runt mjälten (AAST-OIS grad 2), ingen ytterligare skada i buken.</a:t>
            </a: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sv-SE" sz="6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Går till operation för sutur av diagfragmaruptur och kontroll av mjältblödning.</a:t>
            </a: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sv-SE" sz="6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Tarm med perforation och tarmläckage </a:t>
            </a:r>
            <a:r>
              <a:rPr lang="sv-SE" sz="2400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reponerades</a:t>
            </a: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 och suturerades. Därefter suturerades diafragma utan komplikationer.</a:t>
            </a: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sv-SE" sz="6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Mjälten har slutat blöda.</a:t>
            </a: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sv-SE" sz="6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Buken sluts. Thoraxdrän läggs.</a:t>
            </a:r>
          </a:p>
          <a:p>
            <a:pPr>
              <a:buNone/>
            </a:pPr>
            <a:endParaRPr lang="sv-SE" sz="2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26, SAT 89%, BT 100/80, HF 100</a:t>
            </a:r>
          </a:p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GCS 15 (Ö4 V5 M6)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litet och ingen kirurg finns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Bältesmärken under vänster arcus, ömt hö sida thorax.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53 årig kvinna, gravt överviktig, förare vid frontalkrock, bältad.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708119"/>
            <a:ext cx="6494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IV HÖ arm, krstalloid vätska droppa långsamt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4463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24, SAT 89%, HF 100, BT 140/90,</a:t>
            </a:r>
          </a:p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GCS 15 (Ö4 V5 M6)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Smärtor över bröstben och vänster thoraxhalva, smärtor i thorakalryggen , andnöd.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10-årig flicka passagerare, frontalkollision med mötande buss, 20 min losstagning.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892785"/>
            <a:ext cx="64941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Ambulansbår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F1826F77-98BE-E8E7-395F-385D703ED23E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3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Picture 8" descr="X-ray of a person's chest&#10;&#10;Description automatically generated">
            <a:extLst>
              <a:ext uri="{FF2B5EF4-FFF2-40B4-BE49-F238E27FC236}">
                <a16:creationId xmlns:a16="http://schemas.microsoft.com/office/drawing/2014/main" id="{AB771099-1D5C-F5A4-F30B-2228B1F7E5B6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050" t="1165" r="1649" b="1395"/>
          <a:stretch/>
        </p:blipFill>
        <p:spPr>
          <a:xfrm>
            <a:off x="2156902" y="1385323"/>
            <a:ext cx="5991648" cy="544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26FC568-36AC-7F0A-A054-9AFDEE4A9DA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472178B-95DA-02EF-E107-E8FB2F0DBF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E5997A9-E496-312D-2FBC-856BDC3654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AABECF2-BBFC-22A1-568C-2A65F0F948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1CBA85D-D9FD-8F67-8408-0B0DE4E1AC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800F871-DF22-74F6-2C88-F7599FD6797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4E6D542-35FB-05FB-D2E8-A5E406AAB8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6378BE8D-BB37-E4EF-1BAE-46B94EC349E5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1" action="ppaction://hlinksldjump"/>
            <a:extLst>
              <a:ext uri="{FF2B5EF4-FFF2-40B4-BE49-F238E27FC236}">
                <a16:creationId xmlns:a16="http://schemas.microsoft.com/office/drawing/2014/main" id="{86F32368-F447-08B6-2071-39DFD1BC3A9D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5DDFA7-4D7D-952C-F57D-CCEAC46F160D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A172D687-A267-A1EA-4558-A789D45E15A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Picture 13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0434ABD-E32E-AE5A-D277-C9675EB89D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0" name="Bildobjekt 29">
            <a:hlinkClick r:id="rId8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0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1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2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3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D7E93CD5-25B7-853D-124F-C36868E1E06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3DF3507-8710-DF52-8D93-3EEEEC9242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C589BBD-75B6-4DE1-F38A-81FCFD3C45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F1DC0AD-5053-86BC-4F73-C1FD36306A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704B72D-093F-29A9-05D1-84426BA7F1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2DF5611-8B8A-936D-8D95-D8743D4D07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255007F-F4CF-4677-DE63-A81910CFF1EB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7C83143-464F-F23A-658F-0A5B550BF3D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D95F4B08-80AD-E033-9905-31D65DA3C74F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0269BAB6-5731-40F7-D219-51B481B111DD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B66989C1-A654-4376-BD74-6D3958C1BE9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A931829-4637-37A8-B904-33923C9F5A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20" descr="The image shows a black background with a single, indistinct, grayscale pattern or texture.&#10;&#10;AI-generated content may be incorrect.">
            <a:extLst>
              <a:ext uri="{FF2B5EF4-FFF2-40B4-BE49-F238E27FC236}">
                <a16:creationId xmlns:a16="http://schemas.microsoft.com/office/drawing/2014/main" id="{029F8E92-7243-66B6-224B-A53D9F78F209}"/>
              </a:ext>
            </a:extLst>
          </p:cNvPr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0" name="Rektangel 3">
            <a:extLst>
              <a:ext uri="{FF2B5EF4-FFF2-40B4-BE49-F238E27FC236}">
                <a16:creationId xmlns:a16="http://schemas.microsoft.com/office/drawing/2014/main" id="{4842E1BE-C0F6-5A38-36B9-907BFA94D7F9}"/>
              </a:ext>
            </a:extLst>
          </p:cNvPr>
          <p:cNvSpPr/>
          <p:nvPr/>
        </p:nvSpPr>
        <p:spPr>
          <a:xfrm>
            <a:off x="5179858" y="3646158"/>
            <a:ext cx="336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Dålig insyn</a:t>
            </a:r>
            <a:endParaRPr lang="sv-S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2" name="Picture 13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9483652-51CD-040A-6B59-C76387613C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93A9011-39CA-DBF0-A3A4-8BF8D4E1D5A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D22EFD-671D-3049-2136-BAEF41EF1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61546-DA52-B385-0B18-C1E180AC69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F1507C7-148E-6709-A865-B2528D3DBF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FEDFAE3-C37D-8C94-BAC6-3A912D64A7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013CA82-F74E-DE38-DA61-21E2862B29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6F47EDB-46D0-62F1-7274-D88E95C55F6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B4444D7-B871-9163-7BA3-7627D7F9095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E29F550-DB20-EC77-E218-970DB069DBAB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65F98A8D-1302-4A06-B381-FA7CE88CB926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31F04D9-15EE-4EFE-ADC9-5EF0D81E1F96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AE5BC0BD-315A-F0AC-7A1E-0F33E9F6895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The image shows a black background with a single, indistinct, grayscale pattern or texture.&#10;&#10;AI-generated content may be incorrect.">
            <a:extLst>
              <a:ext uri="{FF2B5EF4-FFF2-40B4-BE49-F238E27FC236}">
                <a16:creationId xmlns:a16="http://schemas.microsoft.com/office/drawing/2014/main" id="{31AF05AA-C808-FEBB-DE65-C4E3A68C5AB3}"/>
              </a:ext>
            </a:extLst>
          </p:cNvPr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9" name="Rektangel 3">
            <a:extLst>
              <a:ext uri="{FF2B5EF4-FFF2-40B4-BE49-F238E27FC236}">
                <a16:creationId xmlns:a16="http://schemas.microsoft.com/office/drawing/2014/main" id="{E02E49E4-E406-C449-64CF-9F345301CA2B}"/>
              </a:ext>
            </a:extLst>
          </p:cNvPr>
          <p:cNvSpPr/>
          <p:nvPr/>
        </p:nvSpPr>
        <p:spPr>
          <a:xfrm>
            <a:off x="5179858" y="3646158"/>
            <a:ext cx="336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Dålig insyn</a:t>
            </a:r>
            <a:endParaRPr lang="sv-S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5" name="Picture 13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174B7DE-8F3E-474C-3CE8-5F1FF07B56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7EA712D-92E2-7664-EDF2-839245BBDE4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B940341-EA03-AA15-B98D-C61A757E62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C2A2E23-BFAE-5C99-5B45-6D396B119B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85BE916-97DE-CDED-DCAB-CF2786DF6C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3494EBA-5079-5E98-A074-A5267AF2EE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EC96044-91F0-CD4C-6306-A77BB6D877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6974416-CDBE-D87C-E112-0CDC40B43B8E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7280184-E606-2230-2402-60B88EA8C76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4BAF7634-63A4-7449-3C9D-076E0616C9AE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995C48F5-A515-E888-D809-6EA24E6C4112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954DE35-3630-D58A-1BC5-3DA01ED95915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5791159-8A27-B98B-3441-0DE4A85641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1D7CF99-B8E7-1F4B-13FF-A4A7B824014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D00B4B7-3952-13B1-081E-F5802A55AEC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31038CC-7E12-52B9-80AC-3176734684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2FE14BB-659A-E2FC-9557-28B2AA552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D81E57B-1D40-2042-4FB4-788E463EC6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32018A3-EF92-8FBF-C80B-62EB149218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6B8EF9B-2DD4-E81F-252B-1AF82FDA68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3134E7F-44F0-701D-FF68-316625419E0F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F79559A-562C-8B17-2BCD-6E51D1EF484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C7CE53B-8F7A-C869-59C1-977037D9C401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08897FBB-F4C0-FD3B-68C2-02E08B26C99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0E4769A-E637-D9E0-22F0-D5DBC7D9E82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6DA2A015-8171-F4B8-941D-03AF0A7470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74FCDE4-CBED-F6C7-DDA0-9377D1CFD3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D9574F6-9F0A-2B60-F745-76C0B3DD1C6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C0AD231-0A13-1D57-E218-A082B523A1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B5E3A46-F1DE-611D-2CA1-38F65EBF82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28EA5F6-F9AD-5E9E-04C9-10CF60B17B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FFBBE33-0313-F2D6-3B01-DA9B17384B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B3F13DF-701F-7BD2-8E11-E7518E72C2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42BE3F1-A91C-42C6-8FCE-E3C05BDBBD9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D9D9983-9B4B-0C67-EC09-40BC8B50627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5B413B6-EC4C-DE78-68EA-AC78E3CAA5ED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D900E9F6-7944-CBB2-D7EF-1485DC1844F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DCC3BE-58A2-9B82-A5DB-E87E038DEAC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B9DBE218-179D-4B6E-C6AE-87CB702247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2D4ABAB-14E7-A025-6E63-44F9C5491F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299</Words>
  <Application>Microsoft Office PowerPoint</Application>
  <PresentationFormat>Bredbild</PresentationFormat>
  <Paragraphs>86</Paragraphs>
  <Slides>16</Slides>
  <Notes>16</Notes>
  <HiddenSlides>0</HiddenSlides>
  <MMClips>1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37</cp:revision>
  <cp:lastPrinted>2026-02-12T16:16:56Z</cp:lastPrinted>
  <dcterms:created xsi:type="dcterms:W3CDTF">2025-09-29T18:06:07Z</dcterms:created>
  <dcterms:modified xsi:type="dcterms:W3CDTF">2026-08-10T09:05:38Z</dcterms:modified>
</cp:coreProperties>
</file>