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641" r:id="rId3"/>
    <p:sldId id="647" r:id="rId4"/>
    <p:sldId id="660" r:id="rId5"/>
    <p:sldId id="661" r:id="rId6"/>
    <p:sldId id="663" r:id="rId7"/>
    <p:sldId id="662" r:id="rId8"/>
    <p:sldId id="664" r:id="rId9"/>
    <p:sldId id="665" r:id="rId10"/>
    <p:sldId id="666" r:id="rId11"/>
    <p:sldId id="667" r:id="rId12"/>
    <p:sldId id="668" r:id="rId13"/>
    <p:sldId id="669" r:id="rId14"/>
    <p:sldId id="677" r:id="rId15"/>
    <p:sldId id="580" r:id="rId16"/>
    <p:sldId id="328" r:id="rId17"/>
    <p:sldId id="678" r:id="rId18"/>
    <p:sldId id="679" r:id="rId19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5CDE14-39BA-46EB-A5CC-C357452B2238}" v="8" dt="2026-05-30T13:08:39.0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3" d="100"/>
          <a:sy n="63" d="100"/>
        </p:scale>
        <p:origin x="10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" name="Google Shape;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sv-SE" sz="1200" dirty="0">
                <a:effectLst/>
                <a:latin typeface="Calibri" panose="020F0502020204030204" pitchFamily="34" charset="0"/>
                <a:ea typeface="Arial Unicode MS"/>
              </a:rPr>
              <a:t>AP bäcken före bäckengördel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2986355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1298831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9.xml"/><Relationship Id="rId17" Type="http://schemas.openxmlformats.org/officeDocument/2006/relationships/slide" Target="slide14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slide" Target="slide15.xml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10" Type="http://schemas.openxmlformats.org/officeDocument/2006/relationships/image" Target="../media/image20.png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image" Target="../media/image28.png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3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6" Type="http://schemas.openxmlformats.org/officeDocument/2006/relationships/slide" Target="slide14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slide" Target="slide15.xml"/><Relationship Id="rId10" Type="http://schemas.openxmlformats.org/officeDocument/2006/relationships/slide" Target="slide5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4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slide" Target="slide15.xml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10" Type="http://schemas.openxmlformats.org/officeDocument/2006/relationships/slide" Target="slide5.xml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9.jpg"/><Relationship Id="rId2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image" Target="../media/image14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image" Target="../media/image16.jpg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5.xml"/><Relationship Id="rId18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slide" Target="slide14.xml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slide" Target="slide4.xml"/><Relationship Id="rId5" Type="http://schemas.openxmlformats.org/officeDocument/2006/relationships/slide" Target="slide2.xml"/><Relationship Id="rId15" Type="http://schemas.openxmlformats.org/officeDocument/2006/relationships/image" Target="../media/image15.png"/><Relationship Id="rId10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slide" Target="slide1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36.png"/><Relationship Id="rId5" Type="http://schemas.openxmlformats.org/officeDocument/2006/relationships/slide" Target="slide1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3.xml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slide" Target="slide15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14.xml"/><Relationship Id="rId19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image" Target="../media/image14.png"/><Relationship Id="rId1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image" Target="../media/image16.jpg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13.xml"/><Relationship Id="rId14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slide" Target="slide13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slide" Target="slide11.xml"/><Relationship Id="rId12" Type="http://schemas.openxmlformats.org/officeDocument/2006/relationships/slide" Target="slide5.xml"/><Relationship Id="rId17" Type="http://schemas.openxmlformats.org/officeDocument/2006/relationships/slide" Target="slide3.xml"/><Relationship Id="rId2" Type="http://schemas.openxmlformats.org/officeDocument/2006/relationships/notesSlide" Target="../notesSlides/notesSlide4.xml"/><Relationship Id="rId16" Type="http://schemas.openxmlformats.org/officeDocument/2006/relationships/slide" Target="slide14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6.jpg"/><Relationship Id="rId10" Type="http://schemas.openxmlformats.org/officeDocument/2006/relationships/slide" Target="slide12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10.xml"/><Relationship Id="rId14" Type="http://schemas.openxmlformats.org/officeDocument/2006/relationships/slide" Target="slide2.xml"/><Relationship Id="rId22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10.xml"/><Relationship Id="rId18" Type="http://schemas.openxmlformats.org/officeDocument/2006/relationships/slide" Target="slide14.xml"/><Relationship Id="rId26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5" Type="http://schemas.openxmlformats.org/officeDocument/2006/relationships/slide" Target="slide15.xml"/><Relationship Id="rId2" Type="http://schemas.openxmlformats.org/officeDocument/2006/relationships/video" Target="../media/media1.mp4"/><Relationship Id="rId16" Type="http://schemas.openxmlformats.org/officeDocument/2006/relationships/slide" Target="slide2.xml"/><Relationship Id="rId20" Type="http://schemas.openxmlformats.org/officeDocument/2006/relationships/slide" Target="slide13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24" Type="http://schemas.openxmlformats.org/officeDocument/2006/relationships/image" Target="../media/image15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4.png"/><Relationship Id="rId28" Type="http://schemas.openxmlformats.org/officeDocument/2006/relationships/image" Target="../media/image22.png"/><Relationship Id="rId10" Type="http://schemas.openxmlformats.org/officeDocument/2006/relationships/slide" Target="slide7.xml"/><Relationship Id="rId19" Type="http://schemas.openxmlformats.org/officeDocument/2006/relationships/slide" Target="slide3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1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image" Target="../media/image23.jpg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3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6" Type="http://schemas.openxmlformats.org/officeDocument/2006/relationships/slide" Target="slide14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0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slide" Target="slide15.xml"/><Relationship Id="rId10" Type="http://schemas.openxmlformats.org/officeDocument/2006/relationships/slide" Target="slide9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9.xml"/><Relationship Id="rId18" Type="http://schemas.openxmlformats.org/officeDocument/2006/relationships/slide" Target="slide14.xml"/><Relationship Id="rId26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slide" Target="slide5.xml"/><Relationship Id="rId17" Type="http://schemas.openxmlformats.org/officeDocument/2006/relationships/image" Target="../media/image17.png"/><Relationship Id="rId25" Type="http://schemas.openxmlformats.org/officeDocument/2006/relationships/slide" Target="slide15.xml"/><Relationship Id="rId2" Type="http://schemas.openxmlformats.org/officeDocument/2006/relationships/video" Target="../media/media2.mp4"/><Relationship Id="rId16" Type="http://schemas.openxmlformats.org/officeDocument/2006/relationships/slide" Target="slide2.xml"/><Relationship Id="rId20" Type="http://schemas.openxmlformats.org/officeDocument/2006/relationships/slide" Target="slide13.xml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24" Type="http://schemas.openxmlformats.org/officeDocument/2006/relationships/image" Target="../media/image15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4.png"/><Relationship Id="rId10" Type="http://schemas.openxmlformats.org/officeDocument/2006/relationships/image" Target="../media/image21.png"/><Relationship Id="rId19" Type="http://schemas.openxmlformats.org/officeDocument/2006/relationships/slide" Target="slide3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4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slide" Target="slide15.xml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10" Type="http://schemas.openxmlformats.org/officeDocument/2006/relationships/image" Target="../media/image20.png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5.xml"/><Relationship Id="rId14" Type="http://schemas.openxmlformats.org/officeDocument/2006/relationships/slide" Target="slide12.xml"/><Relationship Id="rId2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6.gif"/><Relationship Id="rId12" Type="http://schemas.openxmlformats.org/officeDocument/2006/relationships/slide" Target="slide10.xml"/><Relationship Id="rId17" Type="http://schemas.openxmlformats.org/officeDocument/2006/relationships/slide" Target="slide14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slide" Target="slide15.xml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5.png"/><Relationship Id="rId10" Type="http://schemas.openxmlformats.org/officeDocument/2006/relationships/image" Target="../media/image20.png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12E1B9-A394-037C-56FA-7494754B0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1842" y="0"/>
            <a:ext cx="10561995" cy="6858000"/>
          </a:xfrm>
          <a:prstGeom prst="rect">
            <a:avLst/>
          </a:prstGeom>
        </p:spPr>
      </p:pic>
      <p:pic>
        <p:nvPicPr>
          <p:cNvPr id="3" name="Picture 2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770877F-E9F8-910F-44E6-F7FA84664E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CB0B50-3BCF-6161-CEA8-F11055CB2838}"/>
              </a:ext>
            </a:extLst>
          </p:cNvPr>
          <p:cNvSpPr txBox="1"/>
          <p:nvPr/>
        </p:nvSpPr>
        <p:spPr>
          <a:xfrm>
            <a:off x="838200" y="2373364"/>
            <a:ext cx="419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REFRESHER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E33AAB-11B4-F802-2D7E-B8E289E172B4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Rum 1</a:t>
            </a: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3394D41-87DE-34A0-AEED-19E8CAF9A1A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496D9BD-8850-9ABD-5343-25B9DD1335A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4C21C27-523D-0054-09AC-6B8E36D3D1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C615E50-CC3B-905B-D92A-919F3CE41C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D5E2A24-64DA-154A-ECF3-00A32984A3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4F5C315-6423-0A80-3EAA-D041DA37AC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7A2A822-0C84-B4AE-3E6C-6786DAA87C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C26DF35-119B-959E-FCF3-D8E6587DDA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6DF8B65-3D33-0D69-91EA-F1B6DB0AD56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3BB2017-3985-39A7-0189-913D7420C4D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486AE864-FC07-E3A9-4D00-D43D498D7C95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27979D9F-6A85-119C-46B3-A4EE22765BCE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98086F0-4F04-707B-0B6F-D5E8C63C78A9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3EDE95AF-CC75-2357-7463-700E5B6E9DE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5F628F18-5B9C-17D3-1737-FAF62849AB2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561266D-E71B-54DB-11D3-8BE224C2B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A13EB3B-D4CE-1AAB-F487-B11F6FFA47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CBF3425-7554-ACA6-B3AD-0B2239CA4D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B9EC97B-780D-C8F3-ECC0-72C3AFA58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92AD183-0BD3-A2C5-64B2-F6918FF865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F31A808-C888-44AD-0BE7-6AB19B08A6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583BDBC-8DF9-2222-8E71-E34D22992F63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58762FE-2876-9B2D-32F9-4A9E15C1954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F925164-D110-A763-8801-FC15F52E5E31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AF73272A-4ADA-DAFD-D313-DF99D8F03831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FE02BD6-9008-D798-4C0F-7B189B2F6F3D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F233E25D-455D-58AF-4332-D935E312232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Bildobjekt 4">
            <a:extLst>
              <a:ext uri="{FF2B5EF4-FFF2-40B4-BE49-F238E27FC236}">
                <a16:creationId xmlns:a16="http://schemas.microsoft.com/office/drawing/2014/main" id="{F320C8B1-E593-B98F-A7CF-EA1BA98E3D78}"/>
              </a:ext>
            </a:extLst>
          </p:cNvPr>
          <p:cNvPicPr>
            <a:picLocks/>
          </p:cNvPicPr>
          <p:nvPr/>
        </p:nvPicPr>
        <p:blipFill>
          <a:blip r:embed="rId2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2D7DD5-B160-3896-8222-E6693D8D46C4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4768727" y="2428195"/>
            <a:chExt cx="4320000" cy="3092400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7FBB40B9-B398-24A1-0FE2-C64D4CA11B24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27" y="2428195"/>
              <a:ext cx="4320000" cy="30924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867A93A-E50A-7A17-86CA-2E0A73FABCC5}"/>
                </a:ext>
              </a:extLst>
            </p:cNvPr>
            <p:cNvSpPr/>
            <p:nvPr/>
          </p:nvSpPr>
          <p:spPr>
            <a:xfrm>
              <a:off x="5268585" y="3554353"/>
              <a:ext cx="336579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sv-SE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Dålig insyn</a:t>
              </a:r>
              <a:endPara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pic>
        <p:nvPicPr>
          <p:cNvPr id="7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5DFC564-B2F8-4CC0-58F9-B8A8588C44A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EA13E26-0EEF-1F35-4231-280131B517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BB3E82F-4FE1-36FC-4859-0472D9C322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4395C1E-4F9B-C7BF-F653-0208F90F14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E49DCBD-F2AB-9E63-FDA0-E9186FD513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1F7458B-29A3-6900-7471-F454DE79C5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80DF8A5-0E7A-D675-1051-6F1840C6D7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A843AF5-78DE-0465-EB5A-71F5E3C48B30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5E2F1AA-221D-79F3-1DB0-013A2071F30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ABFCF4B-4F2D-03B0-85F3-6A71A0A30C54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0DB244E3-BB3D-2DCD-64CC-29BB426AA29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856D92-0924-D549-8652-4D34884BA8ED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2973F5BB-1CD0-E1DA-816B-A9BFFCE0DA1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AEAF273-A220-CBF2-DB9A-9F99977BC7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08BF5F3-12FD-A99A-47F9-A182B1C19F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8EB61AC-1123-A05C-0141-9053098FDC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A23CD15-2BC3-AEC7-E02C-F5355CDC03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5219ACDC-9A13-D177-4B9C-B40E4886A5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D4ADFCE-DAFC-9A74-E040-6FD0B6ACAF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E50A36A-A874-03EA-48DE-6E81D5C523E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521C860-ED24-7B24-50F3-4CB222C9C8E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F018E693-C4FF-633D-F1D6-976EDA39F8B1}"/>
              </a:ext>
            </a:extLst>
          </p:cNvPr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4" action="ppaction://hlinksldjump"/>
            <a:extLst>
              <a:ext uri="{FF2B5EF4-FFF2-40B4-BE49-F238E27FC236}">
                <a16:creationId xmlns:a16="http://schemas.microsoft.com/office/drawing/2014/main" id="{84E2DC37-29DE-D4D6-F7FA-FD1F7BD28AB4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553DF62-0C65-460B-D7DF-6781054860E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65E2F92B-DDBD-99AB-38C5-A28A8AF965B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AD0B8B-B1B0-B6C0-143E-AF2FA6C6F4A8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526" y="1385324"/>
            <a:ext cx="7010400" cy="5448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648A4920-76BA-5D8A-2E0F-39620F3C25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7F56500-4FC4-9F72-BAF8-FB82C50C294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36F44B6-408F-663F-0E5A-8536B7C2CFB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0B68A31-EC5E-2A90-F089-63CF6F1BBD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D61D48F-F7C6-5FDE-A9D9-F5183A87B39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283CBF2-6C9E-ADC1-F04F-30A9E01A99D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A560C4F-43A5-F5EF-31D0-E6BA75622C2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5811A10-EC74-3A68-8950-CB6A80A295A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28639EBD-1200-5035-4096-8D603DC3A20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01B16301-1AD0-13C6-EEAF-9F98B3E238E8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13" action="ppaction://hlinksldjump"/>
            <a:extLst>
              <a:ext uri="{FF2B5EF4-FFF2-40B4-BE49-F238E27FC236}">
                <a16:creationId xmlns:a16="http://schemas.microsoft.com/office/drawing/2014/main" id="{EC0D2C5D-46C8-C6EF-621C-2D2BE9A8A35A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59E12EC-B963-2338-1A51-4D139894B101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35486AC1-759D-3C18-D437-38A14B68A01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8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49C3E7D3-D940-4CCE-30C0-F73E40B8951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90" y="-2"/>
            <a:ext cx="6284609" cy="3854823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2" name="Picture 4" descr="A black and white logo&#10;&#10;Description automatically generated">
              <a:hlinkClick r:id="rId5" action="ppaction://hlinksldjump"/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8610426" y="6253079"/>
              <a:ext cx="3503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REFRESHER – Rum 1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Google Shape;212;p9">
            <a:extLst>
              <a:ext uri="{FF2B5EF4-FFF2-40B4-BE49-F238E27FC236}">
                <a16:creationId xmlns:a16="http://schemas.microsoft.com/office/drawing/2014/main" id="{EB0C72A3-4988-4B53-B14B-5FDF1AAC9A1D}"/>
              </a:ext>
            </a:extLst>
          </p:cNvPr>
          <p:cNvSpPr txBox="1">
            <a:spLocks/>
          </p:cNvSpPr>
          <p:nvPr/>
        </p:nvSpPr>
        <p:spPr>
          <a:xfrm>
            <a:off x="152400" y="1799471"/>
            <a:ext cx="5522686" cy="50180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Kirurgisk luftväg kan vara nödvändigt när basal luftvägsmanöver inte fungerar och luftvägen är hotad.</a:t>
            </a: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sv-SE" sz="6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Mediciner och komorbiditet kan dölja symptomen.</a:t>
            </a: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sv-SE" sz="6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Mortalitet och morbitet är högre hos äldre med liten fysiologisk reserv och hög komorbiditet.</a:t>
            </a: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sv-SE" sz="6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 marL="342900" indent="-342900"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Även lindriga thoraxtrauma kan kompliceras med morbiditet i närtid (lungkontusion, pneumoni) och mortalitet längre fram i förloppet.</a:t>
            </a:r>
          </a:p>
          <a:p>
            <a:pPr>
              <a:buNone/>
            </a:pPr>
            <a:endParaRPr lang="sv-SE" sz="28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Arial Unicode MS"/>
            </a:endParaRPr>
          </a:p>
        </p:txBody>
      </p:sp>
      <p:pic>
        <p:nvPicPr>
          <p:cNvPr id="10" name="Picture 9" descr="The image depicts a stylized red cross with a white ambulance and a medical cross, enclosed in a circular logo with a red arrow pointing to it.&#10;&#10;AI-generated content may be incorrect.">
            <a:hlinkClick r:id="rId5" action="ppaction://hlinksldjump"/>
            <a:extLst>
              <a:ext uri="{FF2B5EF4-FFF2-40B4-BE49-F238E27FC236}">
                <a16:creationId xmlns:a16="http://schemas.microsoft.com/office/drawing/2014/main" id="{E8ED10FF-D528-8F21-BC97-ABBB2BDD1A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182" y="4142505"/>
            <a:ext cx="2485738" cy="248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26376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36, SAT 90%, BT 140/90, HF 140</a:t>
            </a:r>
          </a:p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GCS 12 (Ö4 V2 M6)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litet och ingen kirurg finns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 ankomst vaken, mycket orolig och agiterad.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45 årig travkusk som blivit sparkad av häst i ansiktet under träning. Medvetslös på skadeplats, vaknar till på vägen in.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80886" y="4892785"/>
            <a:ext cx="64941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10 L/min på mask, IV HÖ arm</a:t>
            </a:r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044635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26376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24, SAT 92%, BT 120/85, HF 140</a:t>
            </a:r>
          </a:p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GCS 13 (Ö3 V4 M6)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litet och ingen kirurg finns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 ankomst vaken, men tystlåten, gråtmild.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 årig tjej som skulle tar hand om hästen där denna skenade och trampade henne på magen.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80886" y="4892785"/>
            <a:ext cx="64941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10 L/min på mask, IV HÖ arm</a:t>
            </a:r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392245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26376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30, SAT 92%, HF 130, BT 90/50,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Sår i ansikte, skalphematom med blödning HÖ sida.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76-årig obältad passagerare, utslungad från bil som voltad efter att ha kört av vägen.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80886" y="4892785"/>
            <a:ext cx="64941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på mask, SRB, SCOOP</a:t>
            </a:r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976B5038-56C6-9CC3-0E19-A0DB12611990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27683A9C-7B9A-596D-17D3-0A14BC818F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1F0B4D6-3C42-26FA-C1A2-6031E44470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8B34945-5EB0-AEDD-0CA6-65A6B155CA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CF96A2E-8D12-B415-B729-5EEE2CD234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BFF74B6-8629-6BA9-42F4-1428B5C12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00B544E8-6266-53C3-7A09-76AE997602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954C591-5316-5DDE-BB1C-88196F8A706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7CE18E1-A303-724E-FFA7-6D0FF9D44D7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A65320EF-4A02-6F9F-6D15-3C0340FB6D3D}"/>
              </a:ext>
            </a:extLst>
          </p:cNvPr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4" action="ppaction://hlinksldjump"/>
            <a:extLst>
              <a:ext uri="{FF2B5EF4-FFF2-40B4-BE49-F238E27FC236}">
                <a16:creationId xmlns:a16="http://schemas.microsoft.com/office/drawing/2014/main" id="{E36B9EFA-F3DC-E584-D2BD-179254129E2D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2DD6E80-83A8-1126-2A0D-62EFA31DBD08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68282E0-E58C-3744-67F8-82100EDB67E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Picture 8" descr="A x-ray of a person's chest&#10;&#10;Description automatically generated">
            <a:extLst>
              <a:ext uri="{FF2B5EF4-FFF2-40B4-BE49-F238E27FC236}">
                <a16:creationId xmlns:a16="http://schemas.microsoft.com/office/drawing/2014/main" id="{298CB4C8-0343-D7D1-CE9E-AA3DED57B89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82" y="1385323"/>
            <a:ext cx="6756253" cy="548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4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26FC568-36AC-7F0A-A054-9AFDEE4A9DA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472178B-95DA-02EF-E107-E8FB2F0DBF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E5997A9-E496-312D-2FBC-856BDC3654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AABECF2-BBFC-22A1-568C-2A65F0F948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2D84CD8-30D7-FC37-D017-E3DB623B81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1CBA85D-D9FD-8F67-8408-0B0DE4E1AC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800F871-DF22-74F6-2C88-F7599FD6797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4E6D542-35FB-05FB-D2E8-A5E406AAB8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6378BE8D-BB37-E4EF-1BAE-46B94EC349E5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86F32368-F447-08B6-2071-39DFD1BC3A9D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5DDFA7-4D7D-952C-F57D-CCEAC46F160D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A172D687-A267-A1EA-4558-A789D45E15A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7E93CD5-25B7-853D-124F-C36868E1E06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3DF3507-8710-DF52-8D93-3EEEEC9242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C589BBD-75B6-4DE1-F38A-81FCFD3C45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F1DC0AD-5053-86BC-4F73-C1FD36306A4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3FBA795-4D9F-F661-6F1F-5CEF6C1687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704B72D-093F-29A9-05D1-84426BA7F1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2DF5611-8B8A-936D-8D95-D8743D4D078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255007F-F4CF-4677-DE63-A81910CFF1E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7C83143-464F-F23A-658F-0A5B550BF3D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D95F4B08-80AD-E033-9905-31D65DA3C74F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0269BAB6-5731-40F7-D219-51B481B111DD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66989C1-A654-4376-BD74-6D3958C1BE9D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A931829-4637-37A8-B904-33923C9F5A0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neumothoraxe-FAST">
            <a:hlinkClick r:id="" action="ppaction://media"/>
            <a:extLst>
              <a:ext uri="{FF2B5EF4-FFF2-40B4-BE49-F238E27FC236}">
                <a16:creationId xmlns:a16="http://schemas.microsoft.com/office/drawing/2014/main" id="{9959F653-54D0-8C16-BC11-EE4EE4BB9CAC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rcRect l="24758" t="12588" r="19462" b="1606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" name="Bildobjekt 2">
            <a:hlinkClick r:id="rId8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93A9011-39CA-DBF0-A3A4-8BF8D4E1D5A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9D22EFD-671D-3049-2136-BAEF41EF1F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61546-DA52-B385-0B18-C1E180AC69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F1507C7-148E-6709-A865-B2528D3DBF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12FDF0B-A718-B6C5-421B-539C6065A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FEDFAE3-C37D-8C94-BAC6-3A912D64A7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013CA82-F74E-DE38-DA61-21E2862B29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6F47EDB-46D0-62F1-7274-D88E95C55F65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B4444D7-B871-9163-7BA3-7627D7F9095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E29F550-DB20-EC77-E218-970DB069DBAB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65F98A8D-1302-4A06-B381-FA7CE88CB926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31F04D9-15EE-4EFE-ADC9-5EF0D81E1F96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AE5BC0BD-315A-F0AC-7A1E-0F33E9F6895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B247A8B0-7F53-30AD-AD61-BA3803222F99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2528"/>
          <a:stretch/>
        </p:blipFill>
        <p:spPr>
          <a:xfrm>
            <a:off x="4680000" y="2520000"/>
            <a:ext cx="4320000" cy="3092400"/>
          </a:xfrm>
        </p:spPr>
      </p:pic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2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3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7EA712D-92E2-7664-EDF2-839245BBDE4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B940341-EA03-AA15-B98D-C61A757E62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C2A2E23-BFAE-5C99-5B45-6D396B119B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85BE916-97DE-CDED-DCAB-CF2786DF6C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2145AA4-9480-5DE1-B5D8-61F9082091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3494EBA-5079-5E98-A074-A5267AF2EE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EC96044-91F0-CD4C-6306-A77BB6D877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6974416-CDBE-D87C-E112-0CDC40B43B8E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7280184-E606-2230-2402-60B88EA8C76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4BAF7634-63A4-7449-3C9D-076E0616C9A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995C48F5-A515-E888-D809-6EA24E6C4112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954DE35-3630-D58A-1BC5-3DA01ED95915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5791159-8A27-B98B-3441-0DE4A85641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D00B4B7-3952-13B1-081E-F5802A55AEC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31038CC-7E12-52B9-80AC-3176734684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2FE14BB-659A-E2FC-9557-28B2AA5523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D81E57B-1D40-2042-4FB4-788E463EC6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F6713F6-8F31-6A81-88D5-0460E54F6C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32018A3-EF92-8FBF-C80B-62EB149218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6B8EF9B-2DD4-E81F-252B-1AF82FDA68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3134E7F-44F0-701D-FF68-316625419E0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F79559A-562C-8B17-2BCD-6E51D1EF484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C7CE53B-8F7A-C869-59C1-977037D9C401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08897FBB-F4C0-FD3B-68C2-02E08B26C994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0E4769A-E637-D9E0-22F0-D5DBC7D9E824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6DA2A015-8171-F4B8-941D-03AF0A7470B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D9574F6-9F0A-2B60-F745-76C0B3DD1C6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C0AD231-0A13-1D57-E218-A082B523A1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B5E3A46-F1DE-611D-2CA1-38F65EBF82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28EA5F6-F9AD-5E9E-04C9-10CF60B17B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53EA049-844A-6EB8-1909-40320CB078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FFBBE33-0313-F2D6-3B01-DA9B17384B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B3F13DF-701F-7BD2-8E11-E7518E72C2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42BE3F1-A91C-42C6-8FCE-E3C05BDBBD96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D9D9983-9B4B-0C67-EC09-40BC8B50627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E5B413B6-EC4C-DE78-68EA-AC78E3CAA5ED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D900E9F6-7944-CBB2-D7EF-1485DC1844F5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0DCC3BE-58A2-9B82-A5DB-E87E038DEAC4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B9DBE218-179D-4B6E-C6AE-87CB702247E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385</Words>
  <Application>Microsoft Office PowerPoint</Application>
  <PresentationFormat>Bredbild</PresentationFormat>
  <Paragraphs>97</Paragraphs>
  <Slides>18</Slides>
  <Notes>18</Notes>
  <HiddenSlides>0</HiddenSlides>
  <MMClips>2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36</cp:revision>
  <cp:lastPrinted>2026-02-12T16:16:56Z</cp:lastPrinted>
  <dcterms:created xsi:type="dcterms:W3CDTF">2025-09-29T18:06:07Z</dcterms:created>
  <dcterms:modified xsi:type="dcterms:W3CDTF">2026-08-10T09:04:19Z</dcterms:modified>
</cp:coreProperties>
</file>